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3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018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3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91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6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1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1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3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66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6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8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4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EAC35989-DACA-45AE-AEFE-AA4A97926F3B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7D808013-E2F1-4865-8A80-B4A1FA5B4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47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f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err="1" smtClean="0"/>
              <a:t>θεατρο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Αρχαία Ελλάδα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36999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Θεατρο</a:t>
            </a:r>
            <a:r>
              <a:rPr lang="el-GR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184" y="1859886"/>
            <a:ext cx="5893087" cy="441412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2234651"/>
            <a:ext cx="5385816" cy="403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64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Επιδαυροσ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44" y="2011363"/>
            <a:ext cx="6953678" cy="4638049"/>
          </a:xfrm>
        </p:spPr>
      </p:pic>
    </p:spTree>
    <p:extLst>
      <p:ext uri="{BB962C8B-B14F-4D97-AF65-F5344CB8AC3E}">
        <p14:creationId xmlns:p14="http://schemas.microsoft.com/office/powerpoint/2010/main" val="579699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προσωπεια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63" y="2111947"/>
            <a:ext cx="3004910" cy="42068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81" y="3120009"/>
            <a:ext cx="4320731" cy="21132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699" y="3081261"/>
            <a:ext cx="2019300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28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Τραγωδια</a:t>
            </a:r>
            <a:r>
              <a:rPr lang="el-GR" dirty="0" smtClean="0"/>
              <a:t>- </a:t>
            </a:r>
            <a:r>
              <a:rPr lang="el-GR" dirty="0" err="1" smtClean="0"/>
              <a:t>Κωμωδια</a:t>
            </a:r>
            <a:r>
              <a:rPr lang="el-GR" dirty="0" smtClean="0"/>
              <a:t>: </a:t>
            </a:r>
            <a:r>
              <a:rPr lang="el-GR" dirty="0" err="1" smtClean="0"/>
              <a:t>προσωπεια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424" y="2011363"/>
            <a:ext cx="7002911" cy="4665690"/>
          </a:xfrm>
        </p:spPr>
      </p:pic>
    </p:spTree>
    <p:extLst>
      <p:ext uri="{BB962C8B-B14F-4D97-AF65-F5344CB8AC3E}">
        <p14:creationId xmlns:p14="http://schemas.microsoft.com/office/powerpoint/2010/main" val="359391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κοθορνοι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19" y="3050858"/>
            <a:ext cx="2057400" cy="22193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841" y="3284220"/>
            <a:ext cx="2600325" cy="175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689" y="2865120"/>
            <a:ext cx="176212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74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Χοροσ</a:t>
            </a:r>
            <a:r>
              <a:rPr lang="el-GR" dirty="0" smtClean="0"/>
              <a:t> &amp; </a:t>
            </a:r>
            <a:r>
              <a:rPr lang="el-GR" dirty="0" err="1" smtClean="0"/>
              <a:t>στασιμο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37" y="2514348"/>
            <a:ext cx="3871136" cy="378586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890" y="2611945"/>
            <a:ext cx="4965654" cy="33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11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Ορχηστρα</a:t>
            </a:r>
            <a:r>
              <a:rPr lang="el-GR" dirty="0" smtClean="0"/>
              <a:t> : </a:t>
            </a:r>
            <a:r>
              <a:rPr lang="el-GR" dirty="0" err="1" smtClean="0"/>
              <a:t>χοροσ</a:t>
            </a:r>
            <a:r>
              <a:rPr lang="el-GR" dirty="0" smtClean="0"/>
              <a:t> +</a:t>
            </a:r>
            <a:r>
              <a:rPr lang="el-GR" dirty="0" err="1" smtClean="0"/>
              <a:t>υποκριτης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672" y="1865333"/>
            <a:ext cx="3312923" cy="4654657"/>
          </a:xfrm>
        </p:spPr>
      </p:pic>
    </p:spTree>
    <p:extLst>
      <p:ext uri="{BB962C8B-B14F-4D97-AF65-F5344CB8AC3E}">
        <p14:creationId xmlns:p14="http://schemas.microsoft.com/office/powerpoint/2010/main" val="286516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647" y="421336"/>
            <a:ext cx="9784080" cy="1508760"/>
          </a:xfrm>
        </p:spPr>
        <p:txBody>
          <a:bodyPr/>
          <a:lstStyle/>
          <a:p>
            <a:r>
              <a:rPr lang="el-GR" dirty="0" err="1" smtClean="0"/>
              <a:t>Θεατρο</a:t>
            </a:r>
            <a:r>
              <a:rPr lang="el-GR" dirty="0" smtClean="0"/>
              <a:t> </a:t>
            </a:r>
            <a:r>
              <a:rPr lang="el-GR" dirty="0" err="1" smtClean="0"/>
              <a:t>δελφων-δελφικες</a:t>
            </a:r>
            <a:r>
              <a:rPr lang="el-GR" dirty="0" smtClean="0"/>
              <a:t> </a:t>
            </a:r>
            <a:r>
              <a:rPr lang="el-GR" dirty="0" err="1" smtClean="0"/>
              <a:t>εορτεσ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" r="6077"/>
          <a:stretch/>
        </p:blipFill>
        <p:spPr>
          <a:xfrm>
            <a:off x="6281928" y="2064075"/>
            <a:ext cx="5910072" cy="379754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7" y="2160588"/>
            <a:ext cx="60960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52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ευριπιδης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12" y="1829517"/>
            <a:ext cx="3439827" cy="447003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499" y="328168"/>
            <a:ext cx="42545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947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65</TotalTime>
  <Words>23</Words>
  <Application>Microsoft Office PowerPoint</Application>
  <PresentationFormat>Widescreen</PresentationFormat>
  <Paragraphs>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Corbel</vt:lpstr>
      <vt:lpstr>Wingdings</vt:lpstr>
      <vt:lpstr>Banded</vt:lpstr>
      <vt:lpstr>θεατρο</vt:lpstr>
      <vt:lpstr>Θεατρο </vt:lpstr>
      <vt:lpstr>Επιδαυροσ</vt:lpstr>
      <vt:lpstr>προσωπεια</vt:lpstr>
      <vt:lpstr>Τραγωδια- Κωμωδια: προσωπεια</vt:lpstr>
      <vt:lpstr>κοθορνοι</vt:lpstr>
      <vt:lpstr>Χοροσ &amp; στασιμο</vt:lpstr>
      <vt:lpstr>Ορχηστρα : χοροσ +υποκριτης</vt:lpstr>
      <vt:lpstr>Θεατρο δελφων-δελφικες εορτεσ</vt:lpstr>
      <vt:lpstr>ευριπιδης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θεατρο</dc:title>
  <dc:creator>Microsoft account</dc:creator>
  <cp:lastModifiedBy>Microsoft account</cp:lastModifiedBy>
  <cp:revision>8</cp:revision>
  <dcterms:created xsi:type="dcterms:W3CDTF">2025-03-10T03:04:13Z</dcterms:created>
  <dcterms:modified xsi:type="dcterms:W3CDTF">2025-03-10T04:09:16Z</dcterms:modified>
</cp:coreProperties>
</file>