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6"/>
  </p:notesMasterIdLst>
  <p:sldIdLst>
    <p:sldId id="256" r:id="rId2"/>
    <p:sldId id="263" r:id="rId3"/>
    <p:sldId id="265" r:id="rId4"/>
    <p:sldId id="264" r:id="rId5"/>
    <p:sldId id="262" r:id="rId6"/>
    <p:sldId id="272" r:id="rId7"/>
    <p:sldId id="267" r:id="rId8"/>
    <p:sldId id="266" r:id="rId9"/>
    <p:sldId id="268" r:id="rId10"/>
    <p:sldId id="269" r:id="rId11"/>
    <p:sldId id="261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A363-FDD6-4755-AD4A-F081A432F132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4C11D-3717-4F31-B996-4879AE8CCD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4C11D-3717-4F31-B996-4879AE8CCDDB}" type="slidenum">
              <a:rPr lang="el-GR" smtClean="0"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198EC-CA64-4F26-979A-FE173752F048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1F101E-6039-48D0-BE96-B9265D7347F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/>
              <a:t/>
            </a:r>
            <a:br>
              <a:rPr lang="el-GR" sz="4800" dirty="0" smtClean="0"/>
            </a:br>
            <a:r>
              <a:rPr lang="el-GR" sz="4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Τα φρούτα του φθινοπώρου</a:t>
            </a:r>
            <a:endParaRPr lang="el-GR" sz="48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Σοφία\Desktop\sli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50780"/>
            <a:ext cx="7488832" cy="5200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Μανταρίνια για αψεγάδιαστο δέρμα – Fashion | Food | 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58097" cy="4919976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μανταρίνι</a:t>
            </a: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Πορτοκάλι: Το θαυματουργό φρούτο που χαρίζει υγεία και ομορφι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8432937" cy="5256584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πορτοκάλι</a:t>
            </a: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Τα σταφύλια της χαράς - Ειδήσεις - νέα - Το Βήμα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3732" name="AutoShape 4" descr="Τα σταφύλια της χαράς - Ειδήσεις - νέα - Το Βήμα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3734" name="Picture 6" descr="Tα διατροφικά οφέλη από τα σταφύλια - Το σταφύλι αποτελεί φυσική θεραπεία  του καρκίνου; | Pentapostag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92888" cy="5229200"/>
          </a:xfrm>
          <a:prstGeom prst="rect">
            <a:avLst/>
          </a:prstGeom>
          <a:noFill/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σταφύλι</a:t>
            </a:r>
            <a:b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σταφύλι</a:t>
            </a: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Σοφία\Desktop\stafili-xaras-makrozo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81295" cy="492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λωτός</a:t>
            </a: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Σοφία\Desktop\alberi_da_frutto_kaki_loto_mela_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Μήλα Στάρκιν Ελληνικά και άλλα φρέσκα Φρούτα, Ελληνικό Προϊόν με παράδοση  στο σπίτ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6768752" cy="622725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μήλο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Μήλα Σμίθ Ελληνικά | Μήλα | Φρούτα | Οπωροπωλείο | ab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3738"/>
            <a:ext cx="6234261" cy="6234262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μήλο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Μήλα Fuji Ελληνικά | Μήλα | Φρούτα | Οπωροπωλείο | ab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57399"/>
            <a:ext cx="5400600" cy="5400601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μήλο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7 σημαντικοί λόγοι για να ξεκινήσεις να τρως Αχλάδι κάθε μέρα! | iTro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13576" cy="5142384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αχλάδι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αχλάδι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Σοφία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256880" cy="4811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Κυδώνι | Αλεκάτη: βότανα, μανιτάρια, τροφή, θεραπείες, συνταγές, καλλιέργ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624736" cy="5382600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κυδώνι</a:t>
            </a:r>
            <a:endParaRPr lang="el-GR" sz="44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Κυδώνι: ωφέλιμο, χειμωνιάτικο και γευστικό | clickatli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526424" cy="4824536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κυδώνι</a:t>
            </a: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Πώς διατηρούνται τα ρόδια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20151" cy="4896544"/>
          </a:xfrm>
          <a:prstGeom prst="rect">
            <a:avLst/>
          </a:prstGeom>
          <a:noFill/>
        </p:spPr>
      </p:pic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ρόδι</a:t>
            </a:r>
            <a:br>
              <a:rPr lang="el-GR" sz="4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l-GR" sz="44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64</TotalTime>
  <Words>14</Words>
  <Application>Microsoft Office PowerPoint</Application>
  <PresentationFormat>Προβολή στην οθόνη (4:3)</PresentationFormat>
  <Paragraphs>15</Paragraphs>
  <Slides>14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Χαρτί</vt:lpstr>
      <vt:lpstr>    Τα φρούτα του φθινοπώρου</vt:lpstr>
      <vt:lpstr>μήλο</vt:lpstr>
      <vt:lpstr>μήλο</vt:lpstr>
      <vt:lpstr>μήλο</vt:lpstr>
      <vt:lpstr>αχλάδι</vt:lpstr>
      <vt:lpstr>αχλάδι</vt:lpstr>
      <vt:lpstr>κυδώνι</vt:lpstr>
      <vt:lpstr>κυδώνι</vt:lpstr>
      <vt:lpstr>ρόδι </vt:lpstr>
      <vt:lpstr>μανταρίνι</vt:lpstr>
      <vt:lpstr>πορτοκάλι</vt:lpstr>
      <vt:lpstr>σταφύλι </vt:lpstr>
      <vt:lpstr>σταφύλι</vt:lpstr>
      <vt:lpstr>λωτός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user</cp:lastModifiedBy>
  <cp:revision>20</cp:revision>
  <dcterms:created xsi:type="dcterms:W3CDTF">2020-11-22T18:04:16Z</dcterms:created>
  <dcterms:modified xsi:type="dcterms:W3CDTF">2024-11-18T18:03:12Z</dcterms:modified>
</cp:coreProperties>
</file>