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0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583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0911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488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3327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0619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3883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115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90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888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20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335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80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922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41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20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665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0141A0-300B-4E7F-A821-4F3449A332D6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DCEC3-721B-447D-8620-7305EFA1F9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1470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589020" y="502919"/>
            <a:ext cx="5036820" cy="121103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DENMARK</a:t>
            </a:r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What Are The Biggest Industries In Denmark? - WorldAtla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7" y="1713951"/>
            <a:ext cx="7525385" cy="439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97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9882" y="691796"/>
            <a:ext cx="7903529" cy="1071282"/>
          </a:xfrm>
        </p:spPr>
        <p:txBody>
          <a:bodyPr/>
          <a:lstStyle/>
          <a:p>
            <a:pPr algn="ctr"/>
            <a:r>
              <a:rPr lang="en-US" dirty="0" smtClean="0"/>
              <a:t>Tivoli</a:t>
            </a:r>
            <a:endParaRPr lang="el-GR" dirty="0"/>
          </a:p>
        </p:txBody>
      </p:sp>
      <p:pic>
        <p:nvPicPr>
          <p:cNvPr id="2050" name="Picture 2" descr="Tivoli Gardens | Theme park | VisitCopenha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80" y="1615440"/>
            <a:ext cx="7829973" cy="44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4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5191" y="483198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Kronborg Castle</a:t>
            </a:r>
            <a:endParaRPr lang="el-GR" dirty="0"/>
          </a:p>
        </p:txBody>
      </p:sp>
      <p:pic>
        <p:nvPicPr>
          <p:cNvPr id="3074" name="Picture 2" descr="Visit Kronborg Castle Denmark with Kids - Trip Chief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58" y="1709619"/>
            <a:ext cx="7335202" cy="458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14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Råbjerg</a:t>
            </a:r>
            <a:r>
              <a:rPr lang="de-DE" dirty="0"/>
              <a:t> Mile</a:t>
            </a:r>
            <a:endParaRPr lang="el-GR" dirty="0"/>
          </a:p>
        </p:txBody>
      </p:sp>
      <p:pic>
        <p:nvPicPr>
          <p:cNvPr id="4098" name="Picture 2" descr="Καταπληκτικά μέρη για επίσκεψη στη Δανί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60" y="1742028"/>
            <a:ext cx="7536020" cy="45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7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The </a:t>
            </a:r>
            <a:r>
              <a:rPr lang="de-DE" dirty="0" err="1"/>
              <a:t>Danish</a:t>
            </a:r>
            <a:r>
              <a:rPr lang="de-DE" dirty="0"/>
              <a:t> Riviera</a:t>
            </a:r>
            <a:r>
              <a:rPr lang="de-DE" b="1" dirty="0"/>
              <a:t/>
            </a:r>
            <a:br>
              <a:rPr lang="de-DE" b="1" dirty="0"/>
            </a:br>
            <a:endParaRPr lang="el-GR" dirty="0"/>
          </a:p>
        </p:txBody>
      </p:sp>
      <p:pic>
        <p:nvPicPr>
          <p:cNvPr id="5122" name="Picture 2" descr="Helsingo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1" t="14020" r="481" b="321"/>
          <a:stretch/>
        </p:blipFill>
        <p:spPr bwMode="auto">
          <a:xfrm>
            <a:off x="2093913" y="1676757"/>
            <a:ext cx="7187247" cy="46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31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Odense</a:t>
            </a:r>
            <a:r>
              <a:rPr lang="de-DE" b="1" dirty="0"/>
              <a:t/>
            </a:r>
            <a:br>
              <a:rPr lang="de-DE" b="1" dirty="0"/>
            </a:br>
            <a:endParaRPr lang="el-GR" dirty="0"/>
          </a:p>
        </p:txBody>
      </p:sp>
      <p:pic>
        <p:nvPicPr>
          <p:cNvPr id="6146" name="Picture 2" descr="Oden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57" y="1536221"/>
            <a:ext cx="7033923" cy="471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67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Little Mermaid</a:t>
            </a:r>
            <a:endParaRPr lang="el-GR" dirty="0"/>
          </a:p>
        </p:txBody>
      </p:sp>
      <p:pic>
        <p:nvPicPr>
          <p:cNvPr id="7170" name="Picture 2" descr="Of The Little Mermaid and other fairytale wonders in Copenha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72" y="1771291"/>
            <a:ext cx="7894007" cy="440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3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Danae </a:t>
            </a:r>
            <a:r>
              <a:rPr lang="en-US" dirty="0" err="1" smtClean="0"/>
              <a:t>Mavromati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right holiday </a:t>
            </a:r>
            <a:r>
              <a:rPr lang="en-US" dirty="0" smtClean="0"/>
              <a:t>for me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5328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</TotalTime>
  <Words>22</Words>
  <Application>Microsoft Office PowerPoint</Application>
  <PresentationFormat>Ευρεία οθόνη</PresentationFormat>
  <Paragraphs>9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Ιόν</vt:lpstr>
      <vt:lpstr>DENMARK</vt:lpstr>
      <vt:lpstr>Tivoli</vt:lpstr>
      <vt:lpstr>Kronborg Castle</vt:lpstr>
      <vt:lpstr>Råbjerg Mile</vt:lpstr>
      <vt:lpstr>The Danish Riviera </vt:lpstr>
      <vt:lpstr>Odense </vt:lpstr>
      <vt:lpstr>The Little Mermaid</vt:lpstr>
      <vt:lpstr>Danae Mavromati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DENMARK</dc:title>
  <dc:creator>Windows User</dc:creator>
  <cp:lastModifiedBy>Windows User</cp:lastModifiedBy>
  <cp:revision>3</cp:revision>
  <dcterms:created xsi:type="dcterms:W3CDTF">2020-04-26T14:30:43Z</dcterms:created>
  <dcterms:modified xsi:type="dcterms:W3CDTF">2020-04-26T14:52:14Z</dcterms:modified>
</cp:coreProperties>
</file>