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989-DACA-45AE-AEFE-AA4A97926F3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013-E2F1-4865-8A80-B4A1FA5B4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1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989-DACA-45AE-AEFE-AA4A97926F3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013-E2F1-4865-8A80-B4A1FA5B4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8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AC35989-DACA-45AE-AEFE-AA4A97926F3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D808013-E2F1-4865-8A80-B4A1FA5B4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4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989-DACA-45AE-AEFE-AA4A97926F3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013-E2F1-4865-8A80-B4A1FA5B4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3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C35989-DACA-45AE-AEFE-AA4A97926F3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808013-E2F1-4865-8A80-B4A1FA5B4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1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989-DACA-45AE-AEFE-AA4A97926F3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013-E2F1-4865-8A80-B4A1FA5B4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6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989-DACA-45AE-AEFE-AA4A97926F3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013-E2F1-4865-8A80-B4A1FA5B4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1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989-DACA-45AE-AEFE-AA4A97926F3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013-E2F1-4865-8A80-B4A1FA5B4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1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989-DACA-45AE-AEFE-AA4A97926F3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013-E2F1-4865-8A80-B4A1FA5B4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3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989-DACA-45AE-AEFE-AA4A97926F3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013-E2F1-4865-8A80-B4A1FA5B4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6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989-DACA-45AE-AEFE-AA4A97926F3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013-E2F1-4865-8A80-B4A1FA5B4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AC35989-DACA-45AE-AEFE-AA4A97926F3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D808013-E2F1-4865-8A80-B4A1FA5B4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7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θεατρο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Αρχαία Ελλάδα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69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ευριπιδης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" y="1829517"/>
            <a:ext cx="3439827" cy="44700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99" y="328168"/>
            <a:ext cx="42545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9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Θεατρο</a:t>
            </a: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84" y="1859886"/>
            <a:ext cx="5893087" cy="44141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234651"/>
            <a:ext cx="5385816" cy="40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6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Επιδαυροσ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2011363"/>
            <a:ext cx="6953678" cy="4638049"/>
          </a:xfrm>
        </p:spPr>
      </p:pic>
    </p:spTree>
    <p:extLst>
      <p:ext uri="{BB962C8B-B14F-4D97-AF65-F5344CB8AC3E}">
        <p14:creationId xmlns:p14="http://schemas.microsoft.com/office/powerpoint/2010/main" val="57969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προσωπεια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3" y="2111947"/>
            <a:ext cx="3004910" cy="4206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81" y="3120009"/>
            <a:ext cx="4320731" cy="2113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99" y="3081261"/>
            <a:ext cx="20193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2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Τραγωδια</a:t>
            </a:r>
            <a:r>
              <a:rPr lang="el-GR" dirty="0" smtClean="0"/>
              <a:t>- </a:t>
            </a:r>
            <a:r>
              <a:rPr lang="el-GR" dirty="0" err="1" smtClean="0"/>
              <a:t>Κωμωδια</a:t>
            </a:r>
            <a:r>
              <a:rPr lang="el-GR" dirty="0" smtClean="0"/>
              <a:t>: </a:t>
            </a:r>
            <a:r>
              <a:rPr lang="el-GR" dirty="0" err="1" smtClean="0"/>
              <a:t>προσωπεια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24" y="2011363"/>
            <a:ext cx="7002911" cy="4665690"/>
          </a:xfrm>
        </p:spPr>
      </p:pic>
    </p:spTree>
    <p:extLst>
      <p:ext uri="{BB962C8B-B14F-4D97-AF65-F5344CB8AC3E}">
        <p14:creationId xmlns:p14="http://schemas.microsoft.com/office/powerpoint/2010/main" val="359391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κοθορνοι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3050858"/>
            <a:ext cx="2057400" cy="22193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41" y="3284220"/>
            <a:ext cx="260032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689" y="2865120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Χοροσ</a:t>
            </a:r>
            <a:r>
              <a:rPr lang="el-GR" dirty="0" smtClean="0"/>
              <a:t> &amp; </a:t>
            </a:r>
            <a:r>
              <a:rPr lang="el-GR" dirty="0" err="1" smtClean="0"/>
              <a:t>στασιμο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7" y="2514348"/>
            <a:ext cx="3871136" cy="37858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90" y="2611945"/>
            <a:ext cx="4965654" cy="33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1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Ορχηστρα</a:t>
            </a:r>
            <a:r>
              <a:rPr lang="el-GR" dirty="0" smtClean="0"/>
              <a:t> : </a:t>
            </a:r>
            <a:r>
              <a:rPr lang="el-GR" dirty="0" err="1" smtClean="0"/>
              <a:t>χοροσ</a:t>
            </a:r>
            <a:r>
              <a:rPr lang="el-GR" dirty="0" smtClean="0"/>
              <a:t> +</a:t>
            </a:r>
            <a:r>
              <a:rPr lang="el-GR" dirty="0" err="1" smtClean="0"/>
              <a:t>υποκριτης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2" y="1865333"/>
            <a:ext cx="3312923" cy="4654657"/>
          </a:xfrm>
        </p:spPr>
      </p:pic>
    </p:spTree>
    <p:extLst>
      <p:ext uri="{BB962C8B-B14F-4D97-AF65-F5344CB8AC3E}">
        <p14:creationId xmlns:p14="http://schemas.microsoft.com/office/powerpoint/2010/main" val="286516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647" y="421336"/>
            <a:ext cx="9784080" cy="1508760"/>
          </a:xfrm>
        </p:spPr>
        <p:txBody>
          <a:bodyPr/>
          <a:lstStyle/>
          <a:p>
            <a:r>
              <a:rPr lang="el-GR" dirty="0" err="1" smtClean="0"/>
              <a:t>Θεατρο</a:t>
            </a:r>
            <a:r>
              <a:rPr lang="el-GR" dirty="0" smtClean="0"/>
              <a:t> </a:t>
            </a:r>
            <a:r>
              <a:rPr lang="el-GR" dirty="0" err="1" smtClean="0"/>
              <a:t>δελφων-δελφικες</a:t>
            </a:r>
            <a:r>
              <a:rPr lang="el-GR" dirty="0" smtClean="0"/>
              <a:t> </a:t>
            </a:r>
            <a:r>
              <a:rPr lang="el-GR" dirty="0" err="1" smtClean="0"/>
              <a:t>εορτεσ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r="6077"/>
          <a:stretch/>
        </p:blipFill>
        <p:spPr>
          <a:xfrm>
            <a:off x="6281928" y="2064075"/>
            <a:ext cx="5910072" cy="37975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" y="2160588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52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65</TotalTime>
  <Words>23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Banded</vt:lpstr>
      <vt:lpstr>θεατρο</vt:lpstr>
      <vt:lpstr>Θεατρο </vt:lpstr>
      <vt:lpstr>Επιδαυροσ</vt:lpstr>
      <vt:lpstr>προσωπεια</vt:lpstr>
      <vt:lpstr>Τραγωδια- Κωμωδια: προσωπεια</vt:lpstr>
      <vt:lpstr>κοθορνοι</vt:lpstr>
      <vt:lpstr>Χοροσ &amp; στασιμο</vt:lpstr>
      <vt:lpstr>Ορχηστρα : χοροσ +υποκριτης</vt:lpstr>
      <vt:lpstr>Θεατρο δελφων-δελφικες εορτεσ</vt:lpstr>
      <vt:lpstr>ευριπιδης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θεατρο</dc:title>
  <dc:creator>Microsoft account</dc:creator>
  <cp:lastModifiedBy>Microsoft account</cp:lastModifiedBy>
  <cp:revision>8</cp:revision>
  <dcterms:created xsi:type="dcterms:W3CDTF">2025-03-10T03:04:13Z</dcterms:created>
  <dcterms:modified xsi:type="dcterms:W3CDTF">2025-03-10T04:09:16Z</dcterms:modified>
</cp:coreProperties>
</file>