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864D4-D9C6-4B87-845A-B02D1E245104}" type="datetimeFigureOut">
              <a:rPr lang="el-GR" smtClean="0"/>
              <a:t>10/4/2022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8A737-E8FC-4868-A13C-4A97295AF74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457200" y="-45719"/>
            <a:ext cx="8186766" cy="45719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C00000"/>
                </a:solidFill>
                <a:latin typeface="Segoe Script" pitchFamily="66" charset="0"/>
              </a:rPr>
              <a:t>Καλή Ανάσταση</a:t>
            </a:r>
          </a:p>
          <a:p>
            <a:r>
              <a:rPr lang="el-GR" dirty="0" smtClean="0">
                <a:solidFill>
                  <a:srgbClr val="C00000"/>
                </a:solidFill>
                <a:latin typeface="Segoe Script" pitchFamily="66" charset="0"/>
              </a:rPr>
              <a:t>Καλό Πάσχα</a:t>
            </a:r>
          </a:p>
          <a:p>
            <a:r>
              <a:rPr lang="el-GR" dirty="0" smtClean="0">
                <a:solidFill>
                  <a:srgbClr val="C00000"/>
                </a:solidFill>
                <a:latin typeface="Segoe Script" pitchFamily="66" charset="0"/>
              </a:rPr>
              <a:t>Υγεία</a:t>
            </a:r>
          </a:p>
          <a:p>
            <a:r>
              <a:rPr lang="el-GR" dirty="0" smtClean="0">
                <a:solidFill>
                  <a:srgbClr val="C00000"/>
                </a:solidFill>
                <a:latin typeface="Segoe Script" pitchFamily="66" charset="0"/>
              </a:rPr>
              <a:t>Ελπίδα</a:t>
            </a:r>
          </a:p>
          <a:p>
            <a:r>
              <a:rPr lang="el-GR" dirty="0" smtClean="0">
                <a:solidFill>
                  <a:srgbClr val="C00000"/>
                </a:solidFill>
                <a:latin typeface="Segoe Script" pitchFamily="66" charset="0"/>
              </a:rPr>
              <a:t>Αγάπη</a:t>
            </a:r>
            <a:endParaRPr lang="el-GR" dirty="0">
              <a:solidFill>
                <a:srgbClr val="C00000"/>
              </a:solidFill>
              <a:latin typeface="Segoe Script" pitchFamily="66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285860"/>
            <a:ext cx="343852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</Words>
  <Application>Microsoft Office PowerPoint</Application>
  <PresentationFormat>Προβολή στην οθόνη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Vanna</dc:creator>
  <cp:lastModifiedBy>Vanna</cp:lastModifiedBy>
  <cp:revision>1</cp:revision>
  <dcterms:created xsi:type="dcterms:W3CDTF">2022-04-10T09:43:16Z</dcterms:created>
  <dcterms:modified xsi:type="dcterms:W3CDTF">2022-04-10T09:46:54Z</dcterms:modified>
</cp:coreProperties>
</file>