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B884-AD66-4574-BD18-CCD2DDB9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CDABA-F517-4AB1-8FDC-077171D1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1FAA-05AA-41DA-826D-B4729061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6322-E359-49B9-ACD7-0C0922A8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0A5C-C89E-46CC-8C16-E854DF0C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2A95-D031-493F-ACB8-458590E3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719F8-057A-4C37-A1F3-5A70BD309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F252-81B9-4310-948A-18E96969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577A-B6EF-4E32-9324-3845E5A7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72CF1-0113-425F-8EB3-A8628A50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22287-6C96-4716-8D9C-969EAFCD5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E1BA4-BFA7-4577-A867-C98C1BBBA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E219-0921-4EB3-B369-7C4FBF5D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B7B37-828A-4F01-B951-A85682E0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6E018-C641-494F-8A9D-D1547A53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2B44-22E1-4554-859E-0188F657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88CF-7B73-4D0F-90B1-2C4E68BC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A52F-081C-498A-97AF-4DE93651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4483-6700-45AD-9A3F-044027BC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08BB-2226-43D7-B65B-0A096207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8443-C524-4410-8F71-A496CBEF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4F22-7612-47B6-AFB2-0046F2A6C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0BA4-89A2-46DC-8A85-B4E4A619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547F-77DF-49F9-87AC-D5A21EC6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7ADCD-265A-4390-AFB9-22BC2410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679A-1F80-4FCE-A53E-B5C4A8DE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274C-E408-458E-81CA-30F8CDD9B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8B172-A09A-419F-9162-29589CF71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A8DD-CE96-4C78-B2B2-617265F9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B58AB-72CF-4643-AE47-595622B0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A5E3B-3793-4F00-B000-0A166C44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546-C05E-43FE-86D8-405D9300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B646D-0EEB-44B3-AA57-B63B6D3D2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9D43D-4254-459C-8E87-CA58A38EC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7A5D6-AE9B-4402-A981-7EE92DF9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970F4-364B-4D59-A970-C81F38D89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D432C-AA16-4499-8CB5-D4C0D6CF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BD0B3-66C6-4177-B9C9-6AD88283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A6325-1937-4A1B-9E83-6AA23F7B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C67E-126E-4782-B527-2570E4DB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45700-CEE9-4143-A181-90DA84CE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86D75-0497-4809-B17E-68B7F7A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7EF33-03D0-4875-9418-0F08E98D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D0388-C70F-4F43-B4B2-399ACF7C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9F1D7-9159-49AD-94F7-2B3D6C7D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3936A-D603-45F6-B904-0829B7AB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2DFC-ECBE-4ACC-9C9F-16B1F2F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8BC5-FA75-4A67-901B-CD09C1E4C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1B890-156E-4E05-A36F-A056C211E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3A45F-0515-4193-BF35-080FB29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36A36-65B1-422A-8F7B-CCA9A415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FB17-2D33-48A5-A25E-0BFA685E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F48E-5D4D-41BC-8188-2364C9F3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9C7D3-A964-47BC-A3C7-5E3D9A1AB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CB06-E877-4253-B202-6667EA9B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D8E0-FB74-4B03-BE36-88AF103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9CA15-F7EF-476D-B01D-12BCFBA7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F824-0AFE-446C-8440-51DF0391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6D88C-71BC-4CCC-8B3D-0386EE4A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5DCB9-30EF-48CE-AD77-D80BD275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515B-3438-461C-AD6D-0D1EC67A9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F4CB-994B-40F3-ABE6-3D739BCAEFC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2C049-9BE6-4261-B882-03ADAED8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DB5D-F3E5-41B6-BB91-F5AC7E28F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545C-9181-4966-86B2-F84CD58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4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5FB5E7D4-9546-4626-9F8F-69D125996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B7BA9C8A-B1C6-4127-8272-0ED69FD59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98AE59A6-8170-4837-8C37-4A7C9A6D7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8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8297E146-425A-4938-9410-773F3A28F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268F2F41-0F03-4743-B2A4-B432B320F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B3E45DC4-5D4B-4FE8-8311-56FEA8762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DCAA7757-32BD-4AC0-A06F-09F341B9E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414B087B-A04C-4DB5-9F29-9CD01D6F2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3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26C38F44-DAA9-4972-83E8-E37C1C18F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38B77C5C-A719-4E2F-B5E2-E08A9B6E5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B099D174-C7AD-4DDB-8ECF-C2264E648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B5880FE9-CE06-4BAA-B170-0C6CE92EF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36BE442A-220C-4FA0-8791-81BC69531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942E561D-E2A0-4956-882E-30328BBD50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0E3510EC-838E-4AA9-B466-D3AE61133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3EDC3691-E453-484B-813D-42FBDC5D9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7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E125DEE6-9790-45A1-913A-D2724614B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437C2CFE-AE02-4355-A1BA-285254C9D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464B102C-03E1-4F40-906A-1A0719D35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A9801B92-FBF9-4A79-B5EE-BA70143EC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0F0B1-54CB-48C2-86B7-257909D4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E3B661B9-7DD1-4E39-A803-9A888831E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0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5A15097F-569B-4351-BCE9-C88AE169D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0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A2346103-C783-49C4-A0DA-F7B8CA29B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7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6DC3B35B-68F3-4E65-94F8-E7F7AA464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69DA320B-8327-4CAF-9820-11CF8C20D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EF941516-9EB6-4F56-BF7D-AAB8575F2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74CC5B9B-CC10-420E-AA3B-0F4008892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7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CF4A0D21-161D-447F-946E-B9F9FA035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4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>
            <a:extLst>
              <a:ext uri="{FF2B5EF4-FFF2-40B4-BE49-F238E27FC236}">
                <a16:creationId xmlns:a16="http://schemas.microsoft.com/office/drawing/2014/main" id="{EB8C1755-2891-499C-B014-6D1C028B4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7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>
            <a:extLst>
              <a:ext uri="{FF2B5EF4-FFF2-40B4-BE49-F238E27FC236}">
                <a16:creationId xmlns:a16="http://schemas.microsoft.com/office/drawing/2014/main" id="{7C36FF1F-D97D-49AB-8FD1-96947AAC1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1DC7E643-DCDE-4CA2-A0A5-5293F573C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3316A9D5-6955-49C4-A19C-24F119AED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EB7B9F97-E3CF-46B4-8C24-1F0A94847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5C9D3A7E-776A-45A9-A911-E2A918BCC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EBCF6D4C-FEBF-48C3-AD38-310BE0A95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C6BA8CF3-0DEA-4797-A702-5F7B02F0D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2020-09-13T02:28:41Z</dcterms:created>
  <dcterms:modified xsi:type="dcterms:W3CDTF">2020-09-13T02:37:21Z</dcterms:modified>
</cp:coreProperties>
</file>