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418E-0FAE-46E9-ABA1-C0F894B36A8D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66B7-B8E4-4E6A-8C6F-82DF8392C5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/>
                </a:solidFill>
                <a:latin typeface="Segoe Print" pitchFamily="2" charset="0"/>
                <a:ea typeface="AC-Hollow" pitchFamily="50" charset="-95"/>
              </a:rPr>
              <a:t>Οι ακτές της Ελλάδας</a:t>
            </a:r>
            <a:endParaRPr lang="el-GR" dirty="0"/>
          </a:p>
        </p:txBody>
      </p:sp>
      <p:pic>
        <p:nvPicPr>
          <p:cNvPr id="3" name="2 - Εικόνα" descr="AKOLI 2021-10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6923">
            <a:off x="835893" y="3052226"/>
            <a:ext cx="1928826" cy="1905013"/>
          </a:xfrm>
          <a:prstGeom prst="rect">
            <a:avLst/>
          </a:prstGeom>
        </p:spPr>
      </p:pic>
      <p:pic>
        <p:nvPicPr>
          <p:cNvPr id="5" name="4 - Εικόνα" descr="akol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817">
            <a:off x="5207890" y="2029818"/>
            <a:ext cx="2147294" cy="14289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573">
            <a:off x="6477366" y="3605327"/>
            <a:ext cx="1431579" cy="24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686">
            <a:off x="2791251" y="2200965"/>
            <a:ext cx="1996854" cy="15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357694"/>
            <a:ext cx="2214561" cy="14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2317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14620"/>
            <a:ext cx="2214578" cy="18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143512"/>
            <a:ext cx="1428760" cy="12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1933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- Καμπύλη γραμμή σύνδεσης"/>
          <p:cNvCxnSpPr/>
          <p:nvPr/>
        </p:nvCxnSpPr>
        <p:spPr>
          <a:xfrm>
            <a:off x="3357554" y="1214422"/>
            <a:ext cx="1571636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4714876" y="142873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Segoe Print" pitchFamily="2" charset="0"/>
              </a:rPr>
              <a:t>χερσόνησος</a:t>
            </a:r>
            <a:endParaRPr lang="el-G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cxnSp>
        <p:nvCxnSpPr>
          <p:cNvPr id="17" name="16 - Καμπύλη γραμμή σύνδεσης"/>
          <p:cNvCxnSpPr/>
          <p:nvPr/>
        </p:nvCxnSpPr>
        <p:spPr>
          <a:xfrm rot="16200000" flipH="1">
            <a:off x="6036479" y="4179099"/>
            <a:ext cx="1428760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000760" y="52149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1"/>
                </a:solidFill>
                <a:latin typeface="Segoe Print" pitchFamily="2" charset="0"/>
              </a:rPr>
              <a:t>κόλπος</a:t>
            </a:r>
            <a:endParaRPr lang="el-GR" sz="2800" b="1" dirty="0">
              <a:solidFill>
                <a:schemeClr val="accent1"/>
              </a:solidFill>
              <a:latin typeface="Segoe Print" pitchFamily="2" charset="0"/>
            </a:endParaRPr>
          </a:p>
        </p:txBody>
      </p:sp>
      <p:cxnSp>
        <p:nvCxnSpPr>
          <p:cNvPr id="20" name="19 - Καμπύλη γραμμή σύνδεσης"/>
          <p:cNvCxnSpPr/>
          <p:nvPr/>
        </p:nvCxnSpPr>
        <p:spPr>
          <a:xfrm>
            <a:off x="2214546" y="4214818"/>
            <a:ext cx="1143008" cy="9286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21 - Καμπύλη γραμμή σύνδεσης"/>
          <p:cNvCxnSpPr/>
          <p:nvPr/>
        </p:nvCxnSpPr>
        <p:spPr>
          <a:xfrm flipV="1">
            <a:off x="1785918" y="5357826"/>
            <a:ext cx="1500198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3286116" y="507207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ακρωτήριο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2000264" cy="19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2428892" cy="160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14422"/>
            <a:ext cx="2000264" cy="17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Καμπύλη γραμμή σύνδεσης"/>
          <p:cNvCxnSpPr/>
          <p:nvPr/>
        </p:nvCxnSpPr>
        <p:spPr>
          <a:xfrm flipV="1">
            <a:off x="2000232" y="1071546"/>
            <a:ext cx="1500198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3000364" y="85723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πορθμός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cxnSp>
        <p:nvCxnSpPr>
          <p:cNvPr id="13" name="12 - Καμπύλη γραμμή σύνδεσης"/>
          <p:cNvCxnSpPr/>
          <p:nvPr/>
        </p:nvCxnSpPr>
        <p:spPr>
          <a:xfrm flipV="1">
            <a:off x="2357422" y="4429132"/>
            <a:ext cx="1500198" cy="6429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3357554" y="41433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Segoe Print" pitchFamily="2" charset="0"/>
              </a:rPr>
              <a:t>ισθμός</a:t>
            </a:r>
            <a:endParaRPr lang="el-GR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cxnSp>
        <p:nvCxnSpPr>
          <p:cNvPr id="17" name="16 - Καμπύλη γραμμή σύνδεσης"/>
          <p:cNvCxnSpPr/>
          <p:nvPr/>
        </p:nvCxnSpPr>
        <p:spPr>
          <a:xfrm rot="10800000" flipV="1">
            <a:off x="5643570" y="2143116"/>
            <a:ext cx="1285884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786182" y="24288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όρμος</a:t>
            </a:r>
            <a:endParaRPr lang="el-GR" sz="28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57694"/>
            <a:ext cx="1571636" cy="172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Καμπύλη γραμμή σύνδεσης"/>
          <p:cNvCxnSpPr/>
          <p:nvPr/>
        </p:nvCxnSpPr>
        <p:spPr>
          <a:xfrm rot="10800000" flipV="1">
            <a:off x="6000760" y="4929198"/>
            <a:ext cx="1571636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3929058" y="542926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διώρυγα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</Words>
  <Application>Microsoft Office PowerPoint</Application>
  <PresentationFormat>Προβολή στην οθόνη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Οι ακτές της Ελλάδας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ακτές της Ελλάδας</dc:title>
  <dc:creator>Χρήστης των Windows</dc:creator>
  <cp:lastModifiedBy>Χρήστης των Windows</cp:lastModifiedBy>
  <cp:revision>14</cp:revision>
  <dcterms:created xsi:type="dcterms:W3CDTF">2023-11-30T23:24:02Z</dcterms:created>
  <dcterms:modified xsi:type="dcterms:W3CDTF">2025-11-18T16:55:04Z</dcterms:modified>
</cp:coreProperties>
</file>