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86" r:id="rId4"/>
    <p:sldId id="287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88" r:id="rId20"/>
    <p:sldId id="271" r:id="rId21"/>
    <p:sldId id="272" r:id="rId22"/>
    <p:sldId id="289" r:id="rId23"/>
    <p:sldId id="273" r:id="rId24"/>
    <p:sldId id="290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4" r:id="rId35"/>
    <p:sldId id="28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 showGuides="1">
      <p:cViewPr varScale="1">
        <p:scale>
          <a:sx n="53" d="100"/>
          <a:sy n="53" d="100"/>
        </p:scale>
        <p:origin x="18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en-US" altLang="en-US" sz="7200"/>
              <a:t>MONET</a:t>
            </a:r>
            <a:endParaRPr lang="en-US" altLang="en-US" sz="72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p>
            <a:r>
              <a:rPr lang="en-US" sz="7200"/>
              <a:t>WARHOL</a:t>
            </a:r>
            <a:endParaRPr lang="en-US" sz="7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Louis Hayet 1864-1940 </a:t>
            </a:r>
            <a:r>
              <a:rPr lang="el-GR" altLang="en-US"/>
              <a:t>΄Ανδρας με πίπα</a:t>
            </a:r>
            <a:endParaRPr lang="el-GR" altLang="en-US"/>
          </a:p>
        </p:txBody>
      </p:sp>
      <p:pic>
        <p:nvPicPr>
          <p:cNvPr id="4" name="Content Placeholder 3" descr="Άνδρας με πίπα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575175" y="1825625"/>
            <a:ext cx="304101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l-GR" altLang="en-US"/>
              <a:t>Γυναίκα με καπέλο</a:t>
            </a:r>
            <a:endParaRPr lang="el-GR" altLang="en-US"/>
          </a:p>
        </p:txBody>
      </p:sp>
      <p:pic>
        <p:nvPicPr>
          <p:cNvPr id="4" name="Content Placeholder 3" descr="Γυναίκα με καπέλο(1)(1)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540885" y="1825625"/>
            <a:ext cx="310896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/>
              <a:t>Henri de Toulouse-Lautrec 1864-1901 </a:t>
            </a:r>
            <a:r>
              <a:rPr lang="el-GR"/>
              <a:t>Η γυναίκα κλόουν στο </a:t>
            </a:r>
            <a:r>
              <a:rPr lang="en-US"/>
              <a:t>Moulin-Rouge</a:t>
            </a:r>
            <a:endParaRPr lang="en-US"/>
          </a:p>
        </p:txBody>
      </p:sp>
      <p:pic>
        <p:nvPicPr>
          <p:cNvPr id="4" name="Content Placeholder 3" descr="Η γυναίκα κλόουν στο μουλέν ρουζ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426585" y="1825625"/>
            <a:ext cx="333819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Louis Anquetin 1861-1932 </a:t>
            </a:r>
            <a:r>
              <a:rPr lang="el-GR"/>
              <a:t>Η λεωφόρος </a:t>
            </a:r>
            <a:r>
              <a:rPr lang="en-US"/>
              <a:t>Clichy</a:t>
            </a:r>
            <a:endParaRPr lang="en-US"/>
          </a:p>
        </p:txBody>
      </p:sp>
      <p:pic>
        <p:nvPicPr>
          <p:cNvPr id="4" name="Content Placeholder 3" descr="Λεωφόρος Κλισύ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496435" y="1825625"/>
            <a:ext cx="319786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/>
              <a:t>Vincent van Gogh 1853-1890 </a:t>
            </a:r>
            <a:br>
              <a:rPr lang="en-US"/>
            </a:br>
            <a:r>
              <a:rPr lang="el-GR"/>
              <a:t>Εξώστης καφενείου τη νύχτα</a:t>
            </a:r>
            <a:endParaRPr lang="el-GR"/>
          </a:p>
        </p:txBody>
      </p:sp>
      <p:pic>
        <p:nvPicPr>
          <p:cNvPr id="4" name="Content Placeholder 3" descr="Εξώστης καφενείου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361815" y="1825625"/>
            <a:ext cx="346710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/>
              <a:t>Paul Gauguin 1848-1903 </a:t>
            </a:r>
            <a:br>
              <a:rPr lang="en-US"/>
            </a:br>
            <a:r>
              <a:rPr lang="el-GR" altLang="en-US"/>
              <a:t>Η διασκέδαση του κακού πνεύματος</a:t>
            </a:r>
            <a:endParaRPr lang="el-GR" altLang="en-US"/>
          </a:p>
        </p:txBody>
      </p:sp>
      <p:pic>
        <p:nvPicPr>
          <p:cNvPr id="4" name="Content Placeholder 3" descr="Η διασκέδαση του κακού πνεύματος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279265" y="1825625"/>
            <a:ext cx="363283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/>
              <a:t>Maurice Denis 1870-1943 </a:t>
            </a:r>
            <a:br>
              <a:rPr lang="en-US"/>
            </a:br>
            <a:r>
              <a:rPr lang="el-GR"/>
              <a:t>Είδαν τις νεράιδες να βγαίνουν στις αρογιαλιές</a:t>
            </a:r>
            <a:endParaRPr lang="el-GR"/>
          </a:p>
        </p:txBody>
      </p:sp>
      <p:pic>
        <p:nvPicPr>
          <p:cNvPr id="4" name="Content Placeholder 3" descr="Είδαν τις νεράιδες να βγαίνουν στης ακρογιαλιές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115310" y="1825625"/>
            <a:ext cx="596074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Paul Ranson 1861-1909 </a:t>
            </a:r>
            <a:r>
              <a:rPr lang="el-GR" altLang="en-US"/>
              <a:t>Τίγρη στις ζούγκλες</a:t>
            </a:r>
            <a:endParaRPr lang="el-GR" altLang="en-US"/>
          </a:p>
        </p:txBody>
      </p:sp>
      <p:pic>
        <p:nvPicPr>
          <p:cNvPr id="4" name="Content Placeholder 3" descr="Τίγρη στη ζούγκλα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489450" y="1825625"/>
            <a:ext cx="321183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/>
              <a:t>Kitagawa Utamaro 1753-1806 </a:t>
            </a:r>
            <a:r>
              <a:rPr lang="el-GR" altLang="en-US"/>
              <a:t>Τίγρη στα μπαμπού</a:t>
            </a:r>
            <a:endParaRPr lang="el-GR" altLang="en-US"/>
          </a:p>
        </p:txBody>
      </p:sp>
      <p:pic>
        <p:nvPicPr>
          <p:cNvPr id="6" name="Content Placeholder 5" descr="Tίιγρη στα μπαμπού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425950" y="1604645"/>
            <a:ext cx="3185160" cy="45726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/>
              <a:t>Othon Friesz 1879-1949 </a:t>
            </a:r>
            <a:br>
              <a:rPr lang="en-US"/>
            </a:br>
            <a:r>
              <a:rPr lang="el-GR"/>
              <a:t>Η Κοτ ντε Γρας στο Ονφλέρ</a:t>
            </a:r>
            <a:endParaRPr lang="el-GR"/>
          </a:p>
        </p:txBody>
      </p:sp>
      <p:pic>
        <p:nvPicPr>
          <p:cNvPr id="4" name="Content Placeholder 3" descr="Η Κοτ ντε Γκρας στο Ονφλέρ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816350" y="1825625"/>
            <a:ext cx="455803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l-GR"/>
              <a:t>Ίδρυμα Βασίλη και Ελίζας Γουλανδρή</a:t>
            </a:r>
            <a:endParaRPr lang="el-GR"/>
          </a:p>
        </p:txBody>
      </p:sp>
      <p:pic>
        <p:nvPicPr>
          <p:cNvPr id="4" name="Content Placeholder 3" descr="Building_of_the_Basil_&amp;_Elise_Goulandris_Foundation_(cropped)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315335" y="1825625"/>
            <a:ext cx="556069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Edvard Munch 1863-1944 </a:t>
            </a:r>
            <a:r>
              <a:rPr lang="el-GR"/>
              <a:t>Η  καρδιά</a:t>
            </a:r>
            <a:endParaRPr lang="el-GR"/>
          </a:p>
        </p:txBody>
      </p:sp>
      <p:pic>
        <p:nvPicPr>
          <p:cNvPr id="4" name="Content Placeholder 3" descr="Η καρδιά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496435" y="1825625"/>
            <a:ext cx="319849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Edvard_Munch-The_Scream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431030" y="1825625"/>
            <a:ext cx="332867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/>
              <a:t>Wassily Kandinsky 1866-1944 </a:t>
            </a:r>
            <a:r>
              <a:rPr lang="el-GR" altLang="en-US"/>
              <a:t>Τα τριαντάφυλλα</a:t>
            </a:r>
            <a:endParaRPr lang="el-GR" altLang="en-US"/>
          </a:p>
        </p:txBody>
      </p:sp>
      <p:pic>
        <p:nvPicPr>
          <p:cNvPr id="4" name="Content Placeholder 3" descr="Τα τριαντάφυλλα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591560" y="1825625"/>
            <a:ext cx="500761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kandinsky-comp-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065145" y="1982470"/>
            <a:ext cx="5298440" cy="372808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Pablo Picasso 1881-1973 </a:t>
            </a:r>
            <a:r>
              <a:rPr lang="el-GR" altLang="en-US"/>
              <a:t>Το λιτό γεύμα</a:t>
            </a:r>
            <a:endParaRPr lang="el-GR" altLang="en-US"/>
          </a:p>
        </p:txBody>
      </p:sp>
      <p:pic>
        <p:nvPicPr>
          <p:cNvPr id="4" name="Content Placeholder 3" descr="Το λιτό γεύμα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476115" y="1825625"/>
            <a:ext cx="323913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l-GR" altLang="en-US"/>
              <a:t>Ταυρομαχία</a:t>
            </a:r>
            <a:endParaRPr lang="el-GR" altLang="en-US"/>
          </a:p>
        </p:txBody>
      </p:sp>
      <p:pic>
        <p:nvPicPr>
          <p:cNvPr id="4" name="Content Placeholder 3" descr="Ταυρομαχία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826510" y="1825625"/>
            <a:ext cx="453834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/>
              <a:t>Amedeo Modigliani 1884-1920 </a:t>
            </a:r>
            <a:br>
              <a:rPr lang="en-US"/>
            </a:br>
            <a:r>
              <a:rPr lang="el-GR" altLang="en-US"/>
              <a:t>Το πορτραίτο της </a:t>
            </a:r>
            <a:r>
              <a:rPr lang="en-US"/>
              <a:t>Beatrice Hastings</a:t>
            </a:r>
            <a:endParaRPr lang="en-US"/>
          </a:p>
        </p:txBody>
      </p:sp>
      <p:pic>
        <p:nvPicPr>
          <p:cNvPr id="4" name="Content Placeholder 3" descr="Πορτραίτο της Beatrice Hastings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596765" y="1825625"/>
            <a:ext cx="299720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/>
              <a:t>Marc Chagall 1887-1985 </a:t>
            </a:r>
            <a:r>
              <a:rPr lang="el-GR"/>
              <a:t>Μπουκέτο με μιμόζες</a:t>
            </a:r>
            <a:endParaRPr lang="el-GR"/>
          </a:p>
        </p:txBody>
      </p:sp>
      <p:pic>
        <p:nvPicPr>
          <p:cNvPr id="4" name="Content Placeholder 3" descr="Μπουκέτο με μιμόζες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472940" y="1825625"/>
            <a:ext cx="324485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Max Ernst 1891-1976 </a:t>
            </a:r>
            <a:r>
              <a:rPr lang="el-GR"/>
              <a:t>Κίτρινο κοχύλι</a:t>
            </a:r>
            <a:endParaRPr lang="el-GR"/>
          </a:p>
        </p:txBody>
      </p:sp>
      <p:pic>
        <p:nvPicPr>
          <p:cNvPr id="4" name="Content Placeholder 3" descr="Κίτρινο κοχύλι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149600" y="1825625"/>
            <a:ext cx="589216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/>
              <a:t>Man Ray 1890-1976 </a:t>
            </a:r>
            <a:r>
              <a:rPr lang="el-GR" altLang="en-US"/>
              <a:t>Ο Τοίχος</a:t>
            </a:r>
            <a:endParaRPr lang="el-GR" altLang="en-US"/>
          </a:p>
        </p:txBody>
      </p:sp>
      <p:pic>
        <p:nvPicPr>
          <p:cNvPr id="6" name="Content Placeholder 5" descr="Ο τοίχος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714750" y="1825625"/>
            <a:ext cx="476186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l-GR" altLang="en-US"/>
              <a:t>Βασίλης και Ελίζα Γουλανδρή</a:t>
            </a:r>
            <a:endParaRPr lang="el-GR" altLang="en-US"/>
          </a:p>
        </p:txBody>
      </p:sp>
      <p:pic>
        <p:nvPicPr>
          <p:cNvPr id="4" name="Content Placeholder 3" descr="Βασιλης και Ελιζα Γουλανδρη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671570" y="1482725"/>
            <a:ext cx="3449955" cy="443928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Rene Magritte 1898-1967 </a:t>
            </a:r>
            <a:r>
              <a:rPr lang="el-GR" altLang="en-US"/>
              <a:t>Το σπίτι</a:t>
            </a:r>
            <a:endParaRPr lang="el-GR" altLang="en-US"/>
          </a:p>
        </p:txBody>
      </p:sp>
      <p:pic>
        <p:nvPicPr>
          <p:cNvPr id="4" name="Content Placeholder 3" descr="Το σπίτι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498975" y="1825625"/>
            <a:ext cx="319278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en-US"/>
              <a:t>Emil Nolde 1867-1956 </a:t>
            </a:r>
            <a:r>
              <a:rPr lang="el-GR" altLang="en-US"/>
              <a:t>Βραδινός ουρανός με χρώματα  πάνω από τον βάλτο</a:t>
            </a:r>
            <a:endParaRPr lang="el-GR" altLang="en-US"/>
          </a:p>
        </p:txBody>
      </p:sp>
      <p:pic>
        <p:nvPicPr>
          <p:cNvPr id="4" name="Content Placeholder 3" descr="Βραδινός ουρανός με χρώματα πάνω από το βάλτο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615690" y="1825625"/>
            <a:ext cx="495935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Henri Matisse 1869-1954 </a:t>
            </a:r>
            <a:r>
              <a:rPr lang="el-GR"/>
              <a:t>Κεφάλι κοπέλας</a:t>
            </a:r>
            <a:endParaRPr lang="el-GR"/>
          </a:p>
        </p:txBody>
      </p:sp>
      <p:pic>
        <p:nvPicPr>
          <p:cNvPr id="4" name="Content Placeholder 3" descr="Κεφάλι κοπέλας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517390" y="1825625"/>
            <a:ext cx="315658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Andy  Warhol  1928-1987   Man  Ray</a:t>
            </a:r>
            <a:endParaRPr lang="en-US"/>
          </a:p>
        </p:txBody>
      </p:sp>
      <p:pic>
        <p:nvPicPr>
          <p:cNvPr id="4" name="Content Placeholder 3" descr="Man Ray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240530" y="1825625"/>
            <a:ext cx="370967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/>
              <a:t>Roy  Lichtenstein 1923-1997 </a:t>
            </a:r>
            <a:r>
              <a:rPr lang="el-GR"/>
              <a:t>Λίμνη με νούφαρα και  αντανακλάσεις</a:t>
            </a:r>
            <a:endParaRPr lang="el-GR"/>
          </a:p>
        </p:txBody>
      </p:sp>
      <p:pic>
        <p:nvPicPr>
          <p:cNvPr id="4" name="Content Placeholder 3" descr="Λίμνη με νούφαρα και αντανακλάσεις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281045" y="1825625"/>
            <a:ext cx="562864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Claude Monet 1840-1926  </a:t>
            </a:r>
            <a:r>
              <a:rPr lang="el-GR"/>
              <a:t>Νούφαρα</a:t>
            </a:r>
            <a:endParaRPr lang="el-GR"/>
          </a:p>
        </p:txBody>
      </p:sp>
      <p:pic>
        <p:nvPicPr>
          <p:cNvPr id="4" name="Content Placeholder 3" descr="νούφαρα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086860" y="1825625"/>
            <a:ext cx="401701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Edgar Degas 1834-1917 </a:t>
            </a:r>
            <a:r>
              <a:rPr lang="el-GR" altLang="en-US"/>
              <a:t>Οι πλύστρες</a:t>
            </a:r>
            <a:endParaRPr lang="el-GR" altLang="en-US"/>
          </a:p>
        </p:txBody>
      </p:sp>
      <p:pic>
        <p:nvPicPr>
          <p:cNvPr id="4" name="Content Placeholder 3" descr="ΟΙ ΠΛΥΣΤΡΕΣ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62455" y="2309495"/>
            <a:ext cx="8465820" cy="33832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Οι πλύστρες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616325" y="1825625"/>
            <a:ext cx="495871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/>
              <a:t>Berthe Morisot 1841-1895 </a:t>
            </a:r>
            <a:r>
              <a:rPr lang="el-GR"/>
              <a:t>Η κοπέλα με τη γάτα</a:t>
            </a:r>
            <a:endParaRPr lang="el-GR"/>
          </a:p>
        </p:txBody>
      </p:sp>
      <p:pic>
        <p:nvPicPr>
          <p:cNvPr id="4" name="Content Placeholder 3" descr="Η κοπέλα με τη γάτα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485005" y="1825625"/>
            <a:ext cx="322135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Paul Signac 1863-1935 </a:t>
            </a:r>
            <a:r>
              <a:rPr lang="el-GR"/>
              <a:t>Ζυάν-λε-Πεν</a:t>
            </a:r>
            <a:endParaRPr lang="el-GR"/>
          </a:p>
        </p:txBody>
      </p:sp>
      <p:pic>
        <p:nvPicPr>
          <p:cNvPr id="4" name="Content Placeholder 3" descr="Ζυάν λε Πεν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771900" y="1825625"/>
            <a:ext cx="464756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 descr="Ζυάν Λε Πεν  μελάνη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664585" y="1825625"/>
            <a:ext cx="4861560" cy="435165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1215</Words>
  <Application>WPS Presentation</Application>
  <PresentationFormat>Widescreen</PresentationFormat>
  <Paragraphs>62</Paragraphs>
  <Slides>34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2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Office Theme</vt:lpstr>
      <vt:lpstr>MONET</vt:lpstr>
      <vt:lpstr>Ίδρυμα Βασίλη και Ελίζας Γουλανδρή</vt:lpstr>
      <vt:lpstr>Βασίλης και Ελίζα Γουλανδρή</vt:lpstr>
      <vt:lpstr>Claude Monet 1840-1926  Νούφαρα</vt:lpstr>
      <vt:lpstr>Edgar Degas 1834-1917 Οι πλύστρες</vt:lpstr>
      <vt:lpstr>PowerPoint 演示文稿</vt:lpstr>
      <vt:lpstr>Berthe Morisot 1841-1895 Η κοπέλα με τη γάτα</vt:lpstr>
      <vt:lpstr>Paul Signac 1863-1935 Ζυάν-λε-Πεν</vt:lpstr>
      <vt:lpstr>PowerPoint 演示文稿</vt:lpstr>
      <vt:lpstr>Louis Hayet 1864-1940 ΄Ανδρας με πίπα</vt:lpstr>
      <vt:lpstr>Γυναίκα με καπέλο</vt:lpstr>
      <vt:lpstr>Henri de Toulouse-Lautrec 1864-1901 Η γυναίκα κλόουν στο Moulin-Rouge</vt:lpstr>
      <vt:lpstr>Louis Anquetin 1861-1932 Η λεωφόρος Clichy</vt:lpstr>
      <vt:lpstr>Vincent van Gogh 1853-1890  Εξώστης καφενείου τη νύχτα</vt:lpstr>
      <vt:lpstr>Paul Gauguin 1848-1903  Η διασκέδαση του κακού πνεύματος</vt:lpstr>
      <vt:lpstr>Maurice Denis 1870-1943  Είδαν τις νεράιδες να βγαίνουν στις αρογιαλιές</vt:lpstr>
      <vt:lpstr>Paul Ranson 1861-1909 Τίγρη στις ζούγκλες</vt:lpstr>
      <vt:lpstr>PowerPoint 演示文稿</vt:lpstr>
      <vt:lpstr>Othon Friesz 1879-1949  Η Κοτ ντε Γρας στο Ονφλέρ</vt:lpstr>
      <vt:lpstr>Edvard Munch 1863-1944 Η  καρδιά</vt:lpstr>
      <vt:lpstr>PowerPoint 演示文稿</vt:lpstr>
      <vt:lpstr>Wassily Kandinsky 1866-1944 Τα τριαντάφυλλα</vt:lpstr>
      <vt:lpstr>PowerPoint 演示文稿</vt:lpstr>
      <vt:lpstr>Pablo Picasso 1881-1973 Το λιτό γεύμα</vt:lpstr>
      <vt:lpstr>Ταυρομαχία</vt:lpstr>
      <vt:lpstr>Amedeo Modigliani 1884-1920  Το πορτραίτο της Beatrice Hastings</vt:lpstr>
      <vt:lpstr>Marc Chagall 1887-1985 Μπουκέτο με μιμόζες</vt:lpstr>
      <vt:lpstr>Max Ernst 1891-1976 Κίτρινο κοχύλι</vt:lpstr>
      <vt:lpstr>Man Ray 1890-1976 Ο Τοίχος</vt:lpstr>
      <vt:lpstr>Rene Magritte 1898-1967 Το σπίτι</vt:lpstr>
      <vt:lpstr>Emil Nolde 1867-1956 Βραδινός ουρανός με χρώματα  πάνω από τον βάλτο</vt:lpstr>
      <vt:lpstr>Henri Matisse 1869-1954 Κεφάλι κοπέλας</vt:lpstr>
      <vt:lpstr>Andy  Warhol  1928-1987   Man  Ray</vt:lpstr>
      <vt:lpstr>Roy  Lichtenstein 1923-1997 Λίμνη με νούφαρα και  αντανακλάσεις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User</cp:lastModifiedBy>
  <cp:revision>5</cp:revision>
  <dcterms:created xsi:type="dcterms:W3CDTF">2025-07-23T00:59:00Z</dcterms:created>
  <dcterms:modified xsi:type="dcterms:W3CDTF">2026-02-05T17:06:23Z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B0C78F04AAC343B8A5F856BF31BC27F6_11</vt:lpwstr>
  </property>
  <property fmtid="{D5CDD505-2E9C-101B-9397-08002B2CF9AE}" pid="3" name="KSOProductBuildVer">
    <vt:lpwstr>1033-12.2.0.22549</vt:lpwstr>
  </property>
</Properties>
</file>