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CB27-8D1D-4614-A42A-F85985C78C09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319C-B3F4-4C8A-A52D-A153248DBAB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268760"/>
            <a:ext cx="9144000" cy="2736304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     BUENOS   AIRES</a:t>
            </a:r>
            <a:br>
              <a:rPr lang="en-US" dirty="0" smtClean="0"/>
            </a:br>
            <a:r>
              <a:rPr lang="en-US" dirty="0" smtClean="0"/>
              <a:t>  -</a:t>
            </a:r>
            <a:br>
              <a:rPr lang="en-US" dirty="0" smtClean="0"/>
            </a:br>
            <a:r>
              <a:rPr lang="en-US" dirty="0" smtClean="0"/>
              <a:t>    ARGENTINA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LONELY PLANET</a:t>
            </a:r>
            <a:endParaRPr lang="el-GR" dirty="0"/>
          </a:p>
        </p:txBody>
      </p:sp>
      <p:pic>
        <p:nvPicPr>
          <p:cNvPr id="4" name="Content Placeholder 3" descr="LONELY PLA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200"/>
            <a:ext cx="763284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SQUARE</a:t>
            </a:r>
            <a:endParaRPr lang="el-GR" dirty="0"/>
          </a:p>
        </p:txBody>
      </p:sp>
      <p:pic>
        <p:nvPicPr>
          <p:cNvPr id="4" name="Content Placeholder 3" descr="CONGRESS 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92888" cy="48245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INSTITUTO THECHNOLOGICO</a:t>
            </a:r>
            <a:endParaRPr lang="el-GR" dirty="0"/>
          </a:p>
        </p:txBody>
      </p:sp>
      <p:pic>
        <p:nvPicPr>
          <p:cNvPr id="4" name="Content Placeholder 3" descr="INSTITUTO THECHNOLOG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1"/>
            <a:ext cx="8496944" cy="48245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DESTINATIONS</a:t>
            </a:r>
            <a:endParaRPr lang="el-GR" dirty="0"/>
          </a:p>
        </p:txBody>
      </p:sp>
      <p:pic>
        <p:nvPicPr>
          <p:cNvPr id="4" name="Content Placeholder 3" descr="Buenos-Ai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424935" cy="485313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STEPPES </a:t>
            </a:r>
            <a:endParaRPr lang="el-GR" dirty="0"/>
          </a:p>
        </p:txBody>
      </p:sp>
      <p:pic>
        <p:nvPicPr>
          <p:cNvPr id="4" name="Content Placeholder 3" descr="STEPPES TRAV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992888" cy="48531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PUERTO  MADERO</a:t>
            </a:r>
            <a:endParaRPr lang="el-GR" dirty="0"/>
          </a:p>
        </p:txBody>
      </p:sp>
      <p:pic>
        <p:nvPicPr>
          <p:cNvPr id="4" name="Content Placeholder 3" descr="pujerto-mad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136904" cy="47811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MUSEO HISTORICO NACIONAL</a:t>
            </a:r>
            <a:endParaRPr lang="el-GR" dirty="0"/>
          </a:p>
        </p:txBody>
      </p:sp>
      <p:pic>
        <p:nvPicPr>
          <p:cNvPr id="4" name="Content Placeholder 3" descr="museo_historico_nacional_1200_a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424936" cy="48245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BUENOS   AIRES   -     ARGENTINA</vt:lpstr>
      <vt:lpstr>LONELY PLANET</vt:lpstr>
      <vt:lpstr>CONGRESS SQUARE</vt:lpstr>
      <vt:lpstr>INSTITUTO THECHNOLOGICO</vt:lpstr>
      <vt:lpstr>BUSINESS DESTINATIONS</vt:lpstr>
      <vt:lpstr>STEPPES </vt:lpstr>
      <vt:lpstr>PUERTO  MADERO</vt:lpstr>
      <vt:lpstr>MUSEO HISTORICO NACIONAL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BUENOS   AIRES - ARGENTINA</dc:title>
  <dc:creator>nemo</dc:creator>
  <cp:lastModifiedBy>nemo</cp:lastModifiedBy>
  <cp:revision>5</cp:revision>
  <dcterms:created xsi:type="dcterms:W3CDTF">2020-04-04T06:32:33Z</dcterms:created>
  <dcterms:modified xsi:type="dcterms:W3CDTF">2020-04-04T07:19:46Z</dcterms:modified>
</cp:coreProperties>
</file>