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58" r:id="rId12"/>
    <p:sldId id="266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7301" autoAdjust="0"/>
    <p:restoredTop sz="94660"/>
  </p:normalViewPr>
  <p:slideViewPr>
    <p:cSldViewPr>
      <p:cViewPr varScale="1">
        <p:scale>
          <a:sx n="68" d="100"/>
          <a:sy n="68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EC96-3261-4946-BFE0-9E0FC72EE787}" type="datetimeFigureOut">
              <a:rPr lang="el-GR" smtClean="0"/>
              <a:pPr/>
              <a:t>3/3/2017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ABD08-77D0-404C-8018-0A66026D59B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new-e-selides.gr\downloads\giortes\25\nom-xart\dhmotikh-moysikh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- Εικόνα" descr="25-martio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928662" y="1714488"/>
            <a:ext cx="7072362" cy="2357454"/>
          </a:xfrm>
          <a:solidFill>
            <a:schemeClr val="accent1">
              <a:alpha val="46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l-GR" dirty="0" smtClean="0"/>
              <a:t>Ελληνική Επανάσταση 1821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Νομίσματα - Χαρτονομίσματα</a:t>
            </a:r>
            <a:endParaRPr lang="el-GR" dirty="0"/>
          </a:p>
        </p:txBody>
      </p:sp>
      <p:pic>
        <p:nvPicPr>
          <p:cNvPr id="14" name="dhmotikh-moysik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λοίο της επανάστασης 1 Δραχμ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071546"/>
            <a:ext cx="2714644" cy="271464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3000364" y="3929066"/>
            <a:ext cx="3509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Πλοίο της επανάστασης - 1 Δραχμή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ράβι της επανάστασης 2 Λεπτά του Ευρώ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142984"/>
            <a:ext cx="2571768" cy="2571768"/>
          </a:xfrm>
        </p:spPr>
      </p:pic>
      <p:sp>
        <p:nvSpPr>
          <p:cNvPr id="5" name="4 - TextBox"/>
          <p:cNvSpPr txBox="1"/>
          <p:nvPr/>
        </p:nvSpPr>
        <p:spPr>
          <a:xfrm>
            <a:off x="2428860" y="4143380"/>
            <a:ext cx="445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Καράβι της επανάστασης - 2 Λεπτά του Ευρώ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Ο Ρήγας Φεραίος 10 λεπτά του Ευρ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214422"/>
            <a:ext cx="2842806" cy="286386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714612" y="4214818"/>
            <a:ext cx="379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Ρήγας Φεραίος - 10 λεπτά του Ευρώ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Ο Ιωάννης Καποδίστριας 20 λεπτά του Ευρώ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1142984"/>
            <a:ext cx="2750826" cy="278702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571736" y="3857628"/>
            <a:ext cx="450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Ιωάννης Καποδίστριας - 20 λεπτά του Ευρώ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3000364" y="4857760"/>
            <a:ext cx="2892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Καρύταινα - 5000 Δραχμές</a:t>
            </a:r>
            <a:endParaRPr lang="el-GR" dirty="0"/>
          </a:p>
        </p:txBody>
      </p:sp>
      <p:pic>
        <p:nvPicPr>
          <p:cNvPr id="4" name="3 - Εικόνα" descr="Η-Καρύταινα-5000-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857232"/>
            <a:ext cx="7188586" cy="351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500298" y="4786322"/>
            <a:ext cx="429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Μπουμπουλίνα</a:t>
            </a:r>
            <a:r>
              <a:rPr lang="el-GR" dirty="0" smtClean="0"/>
              <a:t> στον αγώνα - 50 Δραχμές</a:t>
            </a:r>
            <a:endParaRPr lang="el-GR" dirty="0"/>
          </a:p>
        </p:txBody>
      </p:sp>
      <p:pic>
        <p:nvPicPr>
          <p:cNvPr id="4" name="3 - Εικόνα" descr="Η Μπουμπουλίνα στον αγώνα 5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071546"/>
            <a:ext cx="6715125" cy="2914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786050" y="4429132"/>
            <a:ext cx="364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Αδαμάντιος Κοραής - 100 Δραχμές</a:t>
            </a:r>
            <a:endParaRPr lang="el-GR" dirty="0"/>
          </a:p>
        </p:txBody>
      </p:sp>
      <p:pic>
        <p:nvPicPr>
          <p:cNvPr id="4" name="3 - Εικόνα" descr="Ο Αδαμάντιος Κοραής 10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357298"/>
            <a:ext cx="6107235" cy="25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357422" y="4500570"/>
            <a:ext cx="430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Θεόδωρος Κολοκοτρώνης - 5000 Δραχμές</a:t>
            </a:r>
            <a:endParaRPr lang="el-GR" dirty="0"/>
          </a:p>
        </p:txBody>
      </p:sp>
      <p:pic>
        <p:nvPicPr>
          <p:cNvPr id="4" name="3 - Εικόνα" descr="Ο Θεόδωρος Κολοκοτρώνης 500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71546"/>
            <a:ext cx="6000782" cy="3000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643174" y="4500570"/>
            <a:ext cx="3911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Ιωάννης Καποδίστριας - 500 Δραχμές</a:t>
            </a:r>
            <a:endParaRPr lang="el-GR" dirty="0"/>
          </a:p>
        </p:txBody>
      </p:sp>
      <p:pic>
        <p:nvPicPr>
          <p:cNvPr id="4" name="3 - Εικόνα" descr="Ο Ιωάννης Καποδίστριας 50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928670"/>
            <a:ext cx="689313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928926" y="4643446"/>
            <a:ext cx="3202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Ρήγας Φεραίος - 200 Δραχμές</a:t>
            </a:r>
            <a:endParaRPr lang="el-GR" dirty="0"/>
          </a:p>
        </p:txBody>
      </p:sp>
      <p:pic>
        <p:nvPicPr>
          <p:cNvPr id="4" name="3 - Εικόνα" descr="Ο Ρήγας Φεραίος 20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071546"/>
            <a:ext cx="6669453" cy="3407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Κανόνι, Άγκυρα και τιμόνι από πλοίο της επανάστασης 2 Δραχμέ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285860"/>
            <a:ext cx="2286016" cy="2286016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714480" y="4000504"/>
            <a:ext cx="612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Κανόνι, Άγκυρα και τιμόνι από πλοίο </a:t>
            </a:r>
            <a:r>
              <a:rPr lang="el-GR" dirty="0" smtClean="0"/>
              <a:t>επανάστασης </a:t>
            </a:r>
            <a:r>
              <a:rPr lang="el-GR" dirty="0" smtClean="0"/>
              <a:t>- 2 Δραχμές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857488" y="4714884"/>
            <a:ext cx="324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Κρυφό Σχολειό - 200 Δραχμές</a:t>
            </a:r>
            <a:endParaRPr lang="el-GR" dirty="0"/>
          </a:p>
        </p:txBody>
      </p:sp>
      <p:pic>
        <p:nvPicPr>
          <p:cNvPr id="5" name="4 - Εικόνα" descr="Το Κρυφό Σχολειό 20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857232"/>
            <a:ext cx="6563308" cy="343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714612" y="4572008"/>
            <a:ext cx="4000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Φρούριο της Κέρκυρας - 500 Δραχμές</a:t>
            </a:r>
            <a:endParaRPr lang="el-GR" dirty="0"/>
          </a:p>
        </p:txBody>
      </p:sp>
      <p:pic>
        <p:nvPicPr>
          <p:cNvPr id="4" name="3 - Εικόνα" descr="Το Φρούριο της Κέρκυρας 500 Δραχμέ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928670"/>
            <a:ext cx="7747022" cy="3486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25martio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928670"/>
            <a:ext cx="3442822" cy="3294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ράβι της επανάστασης 1 Δραχμή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285860"/>
            <a:ext cx="2299367" cy="2143140"/>
          </a:xfrm>
        </p:spPr>
      </p:pic>
      <p:sp>
        <p:nvSpPr>
          <p:cNvPr id="5" name="4 - TextBox"/>
          <p:cNvSpPr txBox="1"/>
          <p:nvPr/>
        </p:nvSpPr>
        <p:spPr>
          <a:xfrm>
            <a:off x="2857488" y="4071942"/>
            <a:ext cx="364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Καράβι της επανάστασης - 1 Δραχμή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Καριοφίλια και δάφνες 2 Δραχμέ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285860"/>
            <a:ext cx="2286016" cy="2286016"/>
          </a:xfrm>
        </p:spPr>
      </p:pic>
      <p:sp>
        <p:nvSpPr>
          <p:cNvPr id="5" name="4 - TextBox"/>
          <p:cNvSpPr txBox="1"/>
          <p:nvPr/>
        </p:nvSpPr>
        <p:spPr>
          <a:xfrm>
            <a:off x="2714612" y="3786190"/>
            <a:ext cx="351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Καριοφίλια </a:t>
            </a:r>
            <a:r>
              <a:rPr lang="el-GR" dirty="0" smtClean="0"/>
              <a:t>με</a:t>
            </a:r>
            <a:r>
              <a:rPr lang="el-GR" dirty="0" smtClean="0"/>
              <a:t> </a:t>
            </a:r>
            <a:r>
              <a:rPr lang="el-GR" dirty="0" smtClean="0"/>
              <a:t>δάφνες - 2 Δραχμές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Λασκαρίνα Μπουμπουλίνα 1 Δραχμ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142984"/>
            <a:ext cx="2603008" cy="260300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786050" y="4000504"/>
            <a:ext cx="4002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Λασκαρίνα </a:t>
            </a:r>
            <a:r>
              <a:rPr lang="el-GR" dirty="0" err="1" smtClean="0"/>
              <a:t>Μπουμπουλίνα</a:t>
            </a:r>
            <a:r>
              <a:rPr lang="el-GR" dirty="0" smtClean="0"/>
              <a:t> - 1 Δραχμή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αντώ Μαυρογένους 2 Δραχμέ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1214422"/>
            <a:ext cx="2603008" cy="2603008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786050" y="4000504"/>
            <a:ext cx="361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Μαντώ </a:t>
            </a:r>
            <a:r>
              <a:rPr lang="el-GR" dirty="0" err="1" smtClean="0"/>
              <a:t>Μαυρογένους</a:t>
            </a:r>
            <a:r>
              <a:rPr lang="el-GR" dirty="0" smtClean="0"/>
              <a:t> - 2 Δραχμές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Νόμισμα του 18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1071546"/>
            <a:ext cx="3048000" cy="3048000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3500430" y="4357694"/>
            <a:ext cx="193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Νόμισμα του 1821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Ο Γεώργιος Καραϊσκάκης 2 Δραχμέ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928670"/>
            <a:ext cx="2786082" cy="2786082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2643174" y="3857628"/>
            <a:ext cx="3691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Γεώργιος Καραϊσκάκης - 2 Δραχμές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Ο Κωνσταντίνος Κανάρης 1 Δραχμ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1142984"/>
            <a:ext cx="2714644" cy="2714644"/>
          </a:xfrm>
          <a:prstGeom prst="rect">
            <a:avLst/>
          </a:prstGeom>
        </p:spPr>
      </p:pic>
      <p:sp>
        <p:nvSpPr>
          <p:cNvPr id="3" name="2 - TextBox"/>
          <p:cNvSpPr txBox="1"/>
          <p:nvPr/>
        </p:nvSpPr>
        <p:spPr>
          <a:xfrm>
            <a:off x="2928926" y="3929066"/>
            <a:ext cx="3642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Κωνσταντίνος Κανάρης - 1 Δραχμή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132</Words>
  <Application>Microsoft Office PowerPoint</Application>
  <PresentationFormat>Προβολή στην οθόνη (4:3)</PresentationFormat>
  <Paragraphs>21</Paragraphs>
  <Slides>22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Ελληνική Επανάσταση 1821  Νομίσματα - Χαρτονομίσματα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mavroma11@hotmail.com</dc:creator>
  <cp:lastModifiedBy>mavroma11@hotmail.com</cp:lastModifiedBy>
  <cp:revision>19</cp:revision>
  <dcterms:created xsi:type="dcterms:W3CDTF">2017-03-02T08:17:48Z</dcterms:created>
  <dcterms:modified xsi:type="dcterms:W3CDTF">2017-03-03T08:58:52Z</dcterms:modified>
</cp:coreProperties>
</file>