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0AE2A-4931-4836-B2F7-04F4BEEAB5B8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A52F-1865-454C-B5FB-88396F5E69F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52F-1865-454C-B5FB-88396F5E69F5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DF19-1841-444A-A109-34B8764D0EE4}" type="datetimeFigureOut">
              <a:rPr lang="el-GR" smtClean="0"/>
              <a:t>15/9/2020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FC53-4BF3-44BB-8118-657577E6940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arte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5571"/>
            <a:ext cx="9144000" cy="54268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ΠΑΡΑΓΩΓΙΚΟΣ</a:t>
            </a:r>
            <a:endParaRPr lang="el-GR" dirty="0"/>
          </a:p>
        </p:txBody>
      </p:sp>
      <p:pic>
        <p:nvPicPr>
          <p:cNvPr id="3" name="2 - Εικόνα" descr="xartes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573" y="1556792"/>
            <a:ext cx="7544854" cy="50540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arte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16832" y="-387424"/>
            <a:ext cx="13825536" cy="74888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artes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6693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artes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9" y="599680"/>
            <a:ext cx="8068802" cy="565864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artes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813690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ΙΣΤΟΡΙΚΟΣ ΧΑΡΤΗΣ</a:t>
            </a:r>
            <a:endParaRPr lang="el-GR" dirty="0"/>
          </a:p>
        </p:txBody>
      </p:sp>
      <p:pic>
        <p:nvPicPr>
          <p:cNvPr id="3" name="2 - Εικόνα" descr="xartes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573" y="1484783"/>
            <a:ext cx="7544854" cy="51450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xartes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67" y="260648"/>
            <a:ext cx="8345065" cy="6126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ΤΟΥΡΙΣΤΙΚΟΣ</a:t>
            </a:r>
            <a:endParaRPr lang="el-GR" dirty="0"/>
          </a:p>
        </p:txBody>
      </p:sp>
      <p:pic>
        <p:nvPicPr>
          <p:cNvPr id="3" name="2 - Εικόνα" descr="xartes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9" y="1484785"/>
            <a:ext cx="9002382" cy="53732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ΟΔΙΚΟΣ</a:t>
            </a:r>
            <a:endParaRPr lang="el-GR" dirty="0"/>
          </a:p>
        </p:txBody>
      </p:sp>
      <p:pic>
        <p:nvPicPr>
          <p:cNvPr id="3" name="2 - Εικόνα" descr="xartes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547" y="1628800"/>
            <a:ext cx="6658905" cy="49486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Προβολή στην οθόνη (4:3)</PresentationFormat>
  <Paragraphs>14</Paragraphs>
  <Slides>10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ΙΣΤΟΡΙΚΟΣ ΧΑΡΤΗΣ</vt:lpstr>
      <vt:lpstr>Διαφάνεια 7</vt:lpstr>
      <vt:lpstr>ΤΟΥΡΙΣΤΙΚΟΣ</vt:lpstr>
      <vt:lpstr>ΟΔΙΚΟΣ</vt:lpstr>
      <vt:lpstr>ΠΑΡΑΓΩΓΙΚΟΣ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ΧΑΡΤΗΣ</dc:title>
  <dc:creator>user</dc:creator>
  <cp:lastModifiedBy>user</cp:lastModifiedBy>
  <cp:revision>2</cp:revision>
  <dcterms:created xsi:type="dcterms:W3CDTF">2020-09-15T17:24:32Z</dcterms:created>
  <dcterms:modified xsi:type="dcterms:W3CDTF">2020-09-15T17:33:33Z</dcterms:modified>
</cp:coreProperties>
</file>