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29/3/2020</a:t>
            </a:fld>
            <a:endParaRPr lang="el-GR" dirty="0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29/3/2020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29/3/2020</a:t>
            </a:fld>
            <a:endParaRPr lang="el-GR" dirty="0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29/3/2020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29/3/2020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29/3/2020</a:t>
            </a:fld>
            <a:endParaRPr lang="el-GR" dirty="0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29/3/2020</a:t>
            </a:fld>
            <a:endParaRPr lang="el-GR" dirty="0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29/3/2020</a:t>
            </a:fld>
            <a:endParaRPr lang="el-GR" dirty="0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29/3/2020</a:t>
            </a:fld>
            <a:endParaRPr lang="el-GR" dirty="0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 smtClean="0"/>
              <a:t>ΓενικΑ</a:t>
            </a:r>
            <a:r>
              <a:rPr lang="el-GR" b="1" dirty="0" smtClean="0"/>
              <a:t> </a:t>
            </a:r>
            <a:r>
              <a:rPr lang="el-GR" b="1" dirty="0" err="1" smtClean="0"/>
              <a:t>περΙ</a:t>
            </a:r>
            <a:r>
              <a:rPr lang="el-GR" b="1" dirty="0" smtClean="0"/>
              <a:t> </a:t>
            </a:r>
            <a:r>
              <a:rPr lang="el-GR" b="1" dirty="0" err="1" smtClean="0"/>
              <a:t>ΘερμοδυναμιΚ</a:t>
            </a:r>
            <a:r>
              <a:rPr lang="en-US" b="1" dirty="0" smtClean="0"/>
              <a:t>h</a:t>
            </a:r>
            <a:r>
              <a:rPr lang="el-GR" b="1" dirty="0" smtClean="0"/>
              <a:t>Σ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4" name="3 - Θέση περιεχομένου" descr="Αιολικός κινητήρας του Ήρωνα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556792"/>
            <a:ext cx="583264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1835696" y="6237312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Σώκου Βασιλική Μηχανολόγος</a:t>
            </a:r>
            <a:r>
              <a:rPr lang="en-US" b="1" dirty="0" smtClean="0"/>
              <a:t> </a:t>
            </a:r>
            <a:r>
              <a:rPr lang="el-GR" b="1" dirty="0" smtClean="0"/>
              <a:t>Μηχανικός </a:t>
            </a:r>
            <a:r>
              <a:rPr lang="en-US" b="1" dirty="0" smtClean="0"/>
              <a:t>Msc</a:t>
            </a:r>
            <a:endParaRPr lang="el-G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ΓενικΑ περΙ ΘερμοδυναμιΚήΣ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fontAlgn="t"/>
            <a:r>
              <a:rPr lang="el-GR" dirty="0" smtClean="0"/>
              <a:t>Η ονομασία της λέξης «</a:t>
            </a:r>
            <a:r>
              <a:rPr lang="el-GR" b="1" dirty="0" smtClean="0"/>
              <a:t>Θερμοδυναμική</a:t>
            </a:r>
            <a:r>
              <a:rPr lang="el-GR" dirty="0" smtClean="0"/>
              <a:t>» προέρχεται από τις ελληνικές λέξεις θερμότητα και δύναμη. Η επιστήμη της θερμοδυναμικής αναπτύχθηκε στην αρχή του 20</a:t>
            </a:r>
            <a:r>
              <a:rPr lang="el-GR" baseline="30000" dirty="0" smtClean="0"/>
              <a:t>ου</a:t>
            </a:r>
            <a:r>
              <a:rPr lang="el-GR" dirty="0" smtClean="0"/>
              <a:t> αιώνα, πριν ακόμη γίνει αντιληπτή και εξηγηθεί η μοριακή και ατομική θεωρία της ύλης.</a:t>
            </a:r>
          </a:p>
          <a:p>
            <a:pPr algn="just" fontAlgn="t"/>
            <a:r>
              <a:rPr lang="el-GR" i="1" dirty="0" smtClean="0"/>
              <a:t>θερμοδυναμική ονομάζεται η μελέτη της θερμότητας και της μετατροπής της σε μηχανική ενέργεια -έργο- και αντίστροφα.</a:t>
            </a:r>
            <a:endParaRPr lang="el-GR" dirty="0" smtClean="0"/>
          </a:p>
          <a:p>
            <a:pPr algn="just" fontAlgn="t"/>
            <a:r>
              <a:rPr lang="el-GR" dirty="0" smtClean="0"/>
              <a:t>Οι έννοιες οι οποίες κυριαρχούν στη θερμοδυναμική είναι το μηχανικό έργο, τα καταστατικά μεγέθη, </a:t>
            </a:r>
            <a:r>
              <a:rPr lang="el-GR" b="1" dirty="0" smtClean="0"/>
              <a:t>πίεση, όγκος και θερμοκρασία </a:t>
            </a:r>
            <a:r>
              <a:rPr lang="el-GR" dirty="0" smtClean="0"/>
              <a:t>και ο ρόλος τους στις μετατροπές ενέργειας.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08720"/>
          </a:xfrm>
        </p:spPr>
        <p:txBody>
          <a:bodyPr/>
          <a:lstStyle/>
          <a:p>
            <a:r>
              <a:rPr lang="el-GR" b="1" dirty="0" smtClean="0"/>
              <a:t>ΓενικΑ περΙ ΘερμοδυναμιΚήΣ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589240"/>
          </a:xfrm>
        </p:spPr>
        <p:txBody>
          <a:bodyPr>
            <a:noAutofit/>
          </a:bodyPr>
          <a:lstStyle/>
          <a:p>
            <a:pPr algn="just" fontAlgn="t">
              <a:lnSpc>
                <a:spcPct val="160000"/>
              </a:lnSpc>
            </a:pPr>
            <a:r>
              <a:rPr lang="el-GR" sz="2800" b="1" u="sng" dirty="0" smtClean="0"/>
              <a:t>Η θερμοδυναμική ασχολείται με τη μετατροπή των διαφόρων μορφών ενέργειας και διευκρινίζει τις συνθήκες, κάτω απ’ τις οποίες είναι δυνατή αυτή η μετατροπή. Κάτω απ’ το πρίσμα αυτό είναι εμφανές ότι η θερμοδυναμική είναι επιστήμη υποδομής για το Μηχανικό.</a:t>
            </a:r>
            <a:endParaRPr lang="el-GR" sz="2800" dirty="0" smtClean="0"/>
          </a:p>
          <a:p>
            <a:endParaRPr lang="el-G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7951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ΓενικΑ περΙ ΘερμοδυναμιΚήΣ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l-GR" dirty="0" smtClean="0"/>
              <a:t>Βάση της είναι η </a:t>
            </a:r>
            <a:r>
              <a:rPr lang="el-GR" b="1" dirty="0" smtClean="0"/>
              <a:t>διατήρηση της ενέργειας</a:t>
            </a:r>
            <a:r>
              <a:rPr lang="el-GR" dirty="0" smtClean="0"/>
              <a:t> και το γεγονός ότι η </a:t>
            </a:r>
            <a:r>
              <a:rPr lang="el-GR" b="1" dirty="0" smtClean="0"/>
              <a:t>θερμότητα ρέει από το θερμό προς το ψυχρό και όχι αντίστροφα.</a:t>
            </a:r>
            <a:r>
              <a:rPr lang="el-GR" dirty="0" smtClean="0"/>
              <a:t> </a:t>
            </a:r>
            <a:endParaRPr lang="en-US" dirty="0" smtClean="0"/>
          </a:p>
          <a:p>
            <a:pPr algn="just"/>
            <a:endParaRPr lang="el-GR" dirty="0" smtClean="0"/>
          </a:p>
          <a:p>
            <a:pPr algn="just">
              <a:lnSpc>
                <a:spcPct val="160000"/>
              </a:lnSpc>
            </a:pPr>
            <a:r>
              <a:rPr lang="el-GR" sz="2900" dirty="0" smtClean="0"/>
              <a:t>Πραγματεύεται τη βασική θεωρία για τις θερμικές μηχανές, από τους ατμοστρόβιλους μέχρι τους αντιδραστήρες σύντηξης, τη βασική θεωρία των ψυκτικών μηχανών και των αντλιών θερμότητας</a:t>
            </a:r>
            <a:r>
              <a:rPr lang="el-GR" sz="2900" dirty="0" smtClean="0"/>
              <a:t>.</a:t>
            </a:r>
            <a:endParaRPr lang="en-US" sz="2900" dirty="0" smtClean="0"/>
          </a:p>
          <a:p>
            <a:pPr algn="just">
              <a:lnSpc>
                <a:spcPct val="160000"/>
              </a:lnSpc>
            </a:pPr>
            <a:endParaRPr lang="el-GR" sz="2600" dirty="0" smtClean="0"/>
          </a:p>
          <a:p>
            <a:pPr algn="just">
              <a:lnSpc>
                <a:spcPct val="160000"/>
              </a:lnSpc>
            </a:pPr>
            <a:r>
              <a:rPr lang="el-GR" sz="2900" b="1" dirty="0" smtClean="0"/>
              <a:t>Ο όρος θερμοδυναμική χρησιμοποιήθηκε για πρώτη φορά το 1849 από τον λόρδο Κέλβιν, ενώ το πρώτο σύγγραμμα πάνω στο αντικείμενο γράφτηκε το 1859 από τον καθηγητή Ουίλιαμ Ράνκιν (William Rankine).</a:t>
            </a:r>
            <a:endParaRPr lang="el-GR" sz="29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el-GR" b="1" dirty="0" smtClean="0"/>
              <a:t>Α</a:t>
            </a:r>
            <a:r>
              <a:rPr lang="el-GR" b="1" cap="none" dirty="0" smtClean="0"/>
              <a:t>ιολικός </a:t>
            </a:r>
            <a:r>
              <a:rPr lang="el-GR" b="1" dirty="0" smtClean="0"/>
              <a:t>Κ</a:t>
            </a:r>
            <a:r>
              <a:rPr lang="el-GR" b="1" cap="none" dirty="0" smtClean="0"/>
              <a:t>ινητήρας</a:t>
            </a:r>
            <a:r>
              <a:rPr lang="el-GR" b="1" dirty="0" smtClean="0"/>
              <a:t> </a:t>
            </a:r>
            <a:r>
              <a:rPr lang="el-GR" b="1" cap="none" dirty="0" smtClean="0"/>
              <a:t>του</a:t>
            </a:r>
            <a:r>
              <a:rPr lang="el-GR" b="1" dirty="0" smtClean="0"/>
              <a:t> </a:t>
            </a:r>
            <a:r>
              <a:rPr lang="el-GR" b="1" cap="none" dirty="0" smtClean="0"/>
              <a:t>Ηρωνα</a:t>
            </a:r>
            <a:r>
              <a:rPr lang="el-GR" cap="none" dirty="0" smtClean="0"/>
              <a:t/>
            </a:r>
            <a:br>
              <a:rPr lang="el-GR" cap="none" dirty="0" smtClean="0"/>
            </a:br>
            <a:r>
              <a:rPr lang="el-GR" b="1" dirty="0" smtClean="0"/>
              <a:t> </a:t>
            </a:r>
            <a:endParaRPr lang="el-GR" dirty="0"/>
          </a:p>
        </p:txBody>
      </p:sp>
      <p:pic>
        <p:nvPicPr>
          <p:cNvPr id="4" name="3 - Θέση περιεχομένου" descr="Αιολικός κινητήρας του Ήρωνα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8352928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</a:t>
            </a:r>
            <a:r>
              <a:rPr lang="el-GR" b="1" cap="none" dirty="0" smtClean="0"/>
              <a:t>ιολικός </a:t>
            </a:r>
            <a:r>
              <a:rPr lang="el-GR" b="1" dirty="0" smtClean="0"/>
              <a:t>Κ</a:t>
            </a:r>
            <a:r>
              <a:rPr lang="el-GR" b="1" cap="none" dirty="0" smtClean="0"/>
              <a:t>ινητήρας</a:t>
            </a:r>
            <a:r>
              <a:rPr lang="el-GR" b="1" dirty="0" smtClean="0"/>
              <a:t> </a:t>
            </a:r>
            <a:r>
              <a:rPr lang="el-GR" b="1" cap="none" dirty="0" smtClean="0"/>
              <a:t>του</a:t>
            </a:r>
            <a:r>
              <a:rPr lang="el-GR" b="1" dirty="0" smtClean="0"/>
              <a:t> </a:t>
            </a:r>
            <a:r>
              <a:rPr lang="el-GR" b="1" cap="none" dirty="0" smtClean="0"/>
              <a:t>Ηρωνα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fontAlgn="t">
              <a:lnSpc>
                <a:spcPct val="160000"/>
              </a:lnSpc>
            </a:pPr>
            <a:r>
              <a:rPr lang="el-GR" dirty="0" smtClean="0"/>
              <a:t>Η ιδέα χρήσης της θερμότητας για τη μετάδοση κίνησης υπάρχει από την αρχαιότητα, εντούτοις οι θερμικές μηχανές εκείνης της περιόδου δεν είχαν πρακτική χρήση. Η πρώτη θερμική μηχανή είναι ο αιολικός κινητήρας του Ήρωνα. Ο Ήρωνας περιγράφει και ένα σύστημα που έκλεινε τις πόρτες ενός ναού με χρήση της θερμότητας από τη φωτιά που άναβε το βωμό του ναού.</a:t>
            </a:r>
          </a:p>
          <a:p>
            <a:pPr fontAlgn="t"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rmAutofit/>
          </a:bodyPr>
          <a:lstStyle/>
          <a:p>
            <a:r>
              <a:rPr lang="el-GR" dirty="0" smtClean="0"/>
              <a:t>Εφαρμογεσ θερμοδυναμικησ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616624"/>
          </a:xfrm>
        </p:spPr>
        <p:txBody>
          <a:bodyPr>
            <a:noAutofit/>
          </a:bodyPr>
          <a:lstStyle/>
          <a:p>
            <a:pPr algn="just" fontAlgn="t">
              <a:lnSpc>
                <a:spcPct val="170000"/>
              </a:lnSpc>
            </a:pPr>
            <a:r>
              <a:rPr lang="el-GR" sz="2000" dirty="0" smtClean="0"/>
              <a:t>Οι εφαρμογές της θερμοδυναμικής είναι πάρα πολλές. Τα συστήματα θέρμανσης, ψύξης, κλιματισμού, μια αντλία, ένα κομπρεσέρ είναι μερικές από αυτές που συναντάμε στην καθημερινή μας ζωή. Σε μεγαλύτερη κλίμακα, λοιπόν η θερμοδυναμική παίζει σημαντικό ρόλο στο σχεδιασμό κινητήρων αυτοκινήτων, σκαφών αναψυχής, πλοίων, ελικοπτέρων, αεροπλάνων, πυραύλων κ.λπ</a:t>
            </a:r>
            <a:r>
              <a:rPr lang="el-GR" sz="2000" dirty="0" smtClean="0"/>
              <a:t>.</a:t>
            </a:r>
            <a:endParaRPr lang="en-US" sz="2000" dirty="0" smtClean="0"/>
          </a:p>
          <a:p>
            <a:pPr algn="just" fontAlgn="t">
              <a:lnSpc>
                <a:spcPct val="170000"/>
              </a:lnSpc>
            </a:pPr>
            <a:r>
              <a:rPr lang="el-GR" sz="2000" dirty="0" smtClean="0"/>
              <a:t>Επίσης </a:t>
            </a:r>
            <a:r>
              <a:rPr lang="el-GR" sz="2000" dirty="0" smtClean="0"/>
              <a:t>στη βιομηχανική παραγωγή, όπου χρησιμοποιείται η θερμότητα που απελευθερώνεται από την καύση, σε βιομηχανίες κάθε μορφής, π.χ., χημικές βιομηχανίες, μεταλλουργικές, κλωστοϋφαντουργίες, βιομηχανίες τροφίμων.</a:t>
            </a:r>
          </a:p>
          <a:p>
            <a:pPr algn="just" fontAlgn="ctr">
              <a:lnSpc>
                <a:spcPct val="170000"/>
              </a:lnSpc>
            </a:pPr>
            <a:r>
              <a:rPr lang="el-GR" sz="2000" b="1" dirty="0" smtClean="0"/>
              <a:t> </a:t>
            </a:r>
          </a:p>
          <a:p>
            <a:endParaRPr lang="el-GR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</TotalTime>
  <Words>400</Words>
  <Application>Microsoft Office PowerPoint</Application>
  <PresentationFormat>Προβολή στην οθόνη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Διαστημικό</vt:lpstr>
      <vt:lpstr>ΓενικΑ περΙ ΘερμοδυναμιΚhΣ </vt:lpstr>
      <vt:lpstr>ΓενικΑ περΙ ΘερμοδυναμιΚήΣ</vt:lpstr>
      <vt:lpstr>ΓενικΑ περΙ ΘερμοδυναμιΚήΣ</vt:lpstr>
      <vt:lpstr>ΓενικΑ περΙ ΘερμοδυναμιΚήΣ</vt:lpstr>
      <vt:lpstr>Αιολικός Κινητήρας του Ηρωνα  </vt:lpstr>
      <vt:lpstr>Αιολικός Κινητήρας του Ηρωνα</vt:lpstr>
      <vt:lpstr>Εφαρμογεσ θερμοδυναμικησ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Basilis</dc:creator>
  <cp:lastModifiedBy>Basilis</cp:lastModifiedBy>
  <cp:revision>16</cp:revision>
  <dcterms:created xsi:type="dcterms:W3CDTF">2020-03-29T18:25:51Z</dcterms:created>
  <dcterms:modified xsi:type="dcterms:W3CDTF">2020-03-29T18:47:03Z</dcterms:modified>
</cp:coreProperties>
</file>