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EEA69-F4C7-4179-A758-14AA1C2DDCC5}" type="datetimeFigureOut">
              <a:rPr lang="el-GR" smtClean="0"/>
              <a:t>9/2/2017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3BA52-1F01-4DDA-AD23-CCEA78A50A0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img9_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286400" cy="5112568"/>
          </a:xfrm>
          <a:prstGeom prst="rect">
            <a:avLst/>
          </a:prstGeom>
        </p:spPr>
      </p:pic>
      <p:sp>
        <p:nvSpPr>
          <p:cNvPr id="8" name="7 - Στρογγυλεμένο ορθογώνιο"/>
          <p:cNvSpPr/>
          <p:nvPr/>
        </p:nvSpPr>
        <p:spPr>
          <a:xfrm>
            <a:off x="7524328" y="1556792"/>
            <a:ext cx="50405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7524328" y="1988840"/>
            <a:ext cx="50405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7524328" y="2492896"/>
            <a:ext cx="79208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7524328" y="4437112"/>
            <a:ext cx="93610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7524328" y="5229200"/>
            <a:ext cx="100811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2123728" y="1628800"/>
            <a:ext cx="720080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2339752" y="1988840"/>
            <a:ext cx="504056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1115616" y="3789040"/>
            <a:ext cx="8640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Στρογγυλεμένο ορθογώνιο"/>
          <p:cNvSpPr/>
          <p:nvPr/>
        </p:nvSpPr>
        <p:spPr>
          <a:xfrm>
            <a:off x="2051720" y="2348880"/>
            <a:ext cx="7200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lobes-of-the-br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663893"/>
            <a:ext cx="6912768" cy="5530214"/>
          </a:xfrm>
          <a:prstGeom prst="rect">
            <a:avLst/>
          </a:prstGeom>
        </p:spPr>
      </p:pic>
      <p:sp>
        <p:nvSpPr>
          <p:cNvPr id="3" name="2 - Στρογγυλεμένο ορθογώνιο"/>
          <p:cNvSpPr/>
          <p:nvPr/>
        </p:nvSpPr>
        <p:spPr>
          <a:xfrm>
            <a:off x="5580112" y="1052736"/>
            <a:ext cx="244827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2339752" y="980728"/>
            <a:ext cx="244827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1115616" y="1700808"/>
            <a:ext cx="115212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403648" y="5373216"/>
            <a:ext cx="244827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img9_1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116632"/>
            <a:ext cx="6840760" cy="64087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Προβολή στην οθόνη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Διαφάνεια 1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EPAL</dc:creator>
  <cp:lastModifiedBy>EPAL</cp:lastModifiedBy>
  <cp:revision>3</cp:revision>
  <dcterms:created xsi:type="dcterms:W3CDTF">2017-02-09T07:13:57Z</dcterms:created>
  <dcterms:modified xsi:type="dcterms:W3CDTF">2017-02-09T07:26:48Z</dcterms:modified>
</cp:coreProperties>
</file>