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8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Στρογγυλεμένο ορθογώνιο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Στρογγυλεμένο ορθογώνιο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6BB812-EDCE-4A05-B0CF-24C0A2A7CAA3}" type="datetimeFigureOut">
              <a:rPr lang="el-GR" smtClean="0"/>
              <a:t>25/5/2020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9" r:id="rId1"/>
    <p:sldLayoutId id="2147484610" r:id="rId2"/>
    <p:sldLayoutId id="2147484611" r:id="rId3"/>
    <p:sldLayoutId id="2147484612" r:id="rId4"/>
    <p:sldLayoutId id="2147484613" r:id="rId5"/>
    <p:sldLayoutId id="2147484614" r:id="rId6"/>
    <p:sldLayoutId id="2147484615" r:id="rId7"/>
    <p:sldLayoutId id="2147484616" r:id="rId8"/>
    <p:sldLayoutId id="2147484617" r:id="rId9"/>
    <p:sldLayoutId id="2147484618" r:id="rId10"/>
    <p:sldLayoutId id="21474846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l-GR" dirty="0" smtClean="0"/>
              <a:t> Γυμνασίου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Μετρήσεις Μήκους – Μέση Τιμή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Τι είναι τα Φυσικά Μεγέθη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492896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+mj-lt"/>
              </a:rPr>
              <a:t>Είναι κατάλληλες ποσότητες, που μπορούμε να τις μετρήσουμε και τις χρησιμοποιούμε για να μελετήσουμε τα φυσικά φαινόμενα.</a:t>
            </a:r>
            <a:endParaRPr lang="el-GR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4437112"/>
            <a:ext cx="7497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Π.χ. μήκος, χρόνος, μάζα, θερμοκρασία, δύναμη, ενέργεια </a:t>
            </a:r>
            <a:r>
              <a:rPr lang="el-GR" sz="2400" dirty="0" err="1" smtClean="0">
                <a:solidFill>
                  <a:srgbClr val="002060"/>
                </a:solidFill>
              </a:rPr>
              <a:t>κ.τ.λ</a:t>
            </a:r>
            <a:endParaRPr lang="el-G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538123"/>
            <a:ext cx="7704856" cy="93955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Πώς μετρούμε ένα Φυσικό Μέγεθος;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88945" y="1484784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l-GR" sz="2800" dirty="0" smtClean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Επιλέγουμε ένα ομοειδές φυσικό μέγεθος ως μονάδα μέτρησης.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Συγκρίνουμε το φυσικό μέγεθος με αυτό, που επιλέξαμε ως μονάδα.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8883" y="4077072"/>
            <a:ext cx="37953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Παραδείγματα μετρήσεων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Μήκος:  4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Χρόνος:  10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min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Μάζα:  5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kg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Θερμοκρασία:  30</a:t>
            </a:r>
            <a:r>
              <a:rPr lang="el-GR" sz="2400" baseline="30000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  <a:latin typeface="+mj-lt"/>
              </a:rPr>
              <a:t>Δύναμη:  100Ν</a:t>
            </a:r>
          </a:p>
        </p:txBody>
      </p:sp>
    </p:spTree>
    <p:extLst>
      <p:ext uri="{BB962C8B-B14F-4D97-AF65-F5344CB8AC3E}">
        <p14:creationId xmlns:p14="http://schemas.microsoft.com/office/powerpoint/2010/main" val="17599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Δύο ερωτήσεις</a:t>
            </a:r>
            <a:endParaRPr lang="el-GR" dirty="0"/>
          </a:p>
        </p:txBody>
      </p:sp>
      <p:pic>
        <p:nvPicPr>
          <p:cNvPr id="1026" name="Picture 2" descr="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6827"/>
            <a:ext cx="6570540" cy="367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81622" y="5442038"/>
            <a:ext cx="813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 smtClean="0"/>
              <a:t>Σε ποια εικόνα γίνεται σωστή μέτρηση;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 smtClean="0"/>
              <a:t>Γιατί δεν είναι σωστές οι υπόλοιπες μετρήσεις;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187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Γιατί υπάρχουν σφάλματα στις μετρήσεις;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492896"/>
            <a:ext cx="65527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Γιατί οι μετρήσεις μας εξαρτώνται από την ακρίβεια του οργάνου μέτρησης που χρησιμοποιούμε.</a:t>
            </a:r>
          </a:p>
          <a:p>
            <a:endParaRPr lang="el-GR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/>
              <a:t>Γιατί εμείς δεν είμαστε προσεκτικοί κατά τη λήψη των μετρήσεων.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89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Πώς μετρούμε το μήκος;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91683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j-lt"/>
              </a:rPr>
              <a:t>Το μετρούμε με μονάδα μέτρησης το μέτρο (1</a:t>
            </a:r>
            <a:r>
              <a:rPr lang="en-US" sz="2800" dirty="0" smtClean="0">
                <a:latin typeface="+mj-lt"/>
              </a:rPr>
              <a:t>m)</a:t>
            </a:r>
            <a:r>
              <a:rPr lang="el-GR" sz="2800" dirty="0" smtClean="0">
                <a:latin typeface="+mj-lt"/>
              </a:rPr>
              <a:t>.</a:t>
            </a:r>
            <a:endParaRPr lang="el-GR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96021" y="2688288"/>
                <a:ext cx="4199932" cy="2356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latin typeface="+mj-lt"/>
                  </a:rPr>
                  <a:t>Υποδιαιρέσεις του μέτρου: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800" dirty="0" smtClean="0">
                    <a:latin typeface="+mj-lt"/>
                  </a:rPr>
                  <a:t>1cm=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+mj-lt"/>
                  </a:rPr>
                  <a:t>m  </a:t>
                </a:r>
                <a:r>
                  <a:rPr lang="el-GR" sz="2800" dirty="0" smtClean="0">
                    <a:latin typeface="+mj-lt"/>
                  </a:rPr>
                  <a:t>(εκατοστό)</a:t>
                </a:r>
                <a:endParaRPr lang="en-US" sz="2800" dirty="0" smtClean="0">
                  <a:latin typeface="+mj-lt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800" dirty="0" smtClean="0">
                    <a:latin typeface="+mj-lt"/>
                  </a:rPr>
                  <a:t>1mm=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+mj-lt"/>
                  </a:rPr>
                  <a:t>m</a:t>
                </a:r>
                <a:r>
                  <a:rPr lang="el-GR" sz="2800" dirty="0" smtClean="0">
                    <a:latin typeface="+mj-lt"/>
                  </a:rPr>
                  <a:t>  (χιλιοστό)</a:t>
                </a:r>
                <a:endParaRPr lang="en-US" sz="2800" dirty="0" smtClean="0">
                  <a:latin typeface="+mj-lt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800" dirty="0" smtClean="0">
                    <a:latin typeface="+mj-lt"/>
                  </a:rPr>
                  <a:t>1</a:t>
                </a:r>
                <a:r>
                  <a:rPr lang="el-GR" sz="2800" dirty="0" smtClean="0">
                    <a:latin typeface="+mj-lt"/>
                  </a:rPr>
                  <a:t>μ</a:t>
                </a:r>
                <a:r>
                  <a:rPr lang="en-US" sz="2800" dirty="0" smtClean="0">
                    <a:latin typeface="+mj-lt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1.000.000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+mj-lt"/>
                  </a:rPr>
                  <a:t>m</a:t>
                </a:r>
                <a:r>
                  <a:rPr lang="el-GR" sz="2800" dirty="0" smtClean="0">
                    <a:latin typeface="+mj-lt"/>
                  </a:rPr>
                  <a:t>  (μικρό)</a:t>
                </a:r>
                <a:endParaRPr lang="el-GR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021" y="2688288"/>
                <a:ext cx="4199932" cy="2356414"/>
              </a:xfrm>
              <a:prstGeom prst="rect">
                <a:avLst/>
              </a:prstGeom>
              <a:blipFill rotWithShape="1">
                <a:blip r:embed="rId2"/>
                <a:stretch>
                  <a:fillRect l="-3048" t="-2326" b="-25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691680" y="5445224"/>
            <a:ext cx="46348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+mj-lt"/>
              </a:rPr>
              <a:t>Πολλαπλάσιο του μέτρου</a:t>
            </a:r>
            <a:endParaRPr lang="en-US" sz="2800" dirty="0" smtClean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1km=1.000m (</a:t>
            </a:r>
            <a:r>
              <a:rPr lang="el-GR" sz="2800" dirty="0" smtClean="0">
                <a:latin typeface="+mj-lt"/>
              </a:rPr>
              <a:t>χιλιόμετρο)</a:t>
            </a:r>
            <a:endParaRPr lang="el-G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477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655296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Πώς αντιμετωπίζουμε τα σφάλματα στις μετρήσεις μήκους;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564029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dirty="0" smtClean="0">
                <a:latin typeface="+mj-lt"/>
              </a:rPr>
              <a:t>Μετρούμε πολλές φορές με προσοχή το ίδιο μήκος.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2800" dirty="0" smtClean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dirty="0" smtClean="0">
                <a:latin typeface="+mj-lt"/>
              </a:rPr>
              <a:t>Παίρνουμε τη μέση τιμή των μετρήσεων.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3687" y="4293096"/>
            <a:ext cx="6348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dirty="0" smtClean="0">
                <a:solidFill>
                  <a:srgbClr val="002060"/>
                </a:solidFill>
              </a:rPr>
              <a:t>Πώς υπολογίζουμε τη μέση τιμή;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</a:rPr>
              <a:t>Αθροίζουμε τις τιμές των μετρήσεων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l-GR" sz="2400" dirty="0" smtClean="0">
                <a:solidFill>
                  <a:srgbClr val="002060"/>
                </a:solidFill>
              </a:rPr>
              <a:t>Διαιρούμε με το πλήθος των μετρήσεων</a:t>
            </a:r>
            <a:r>
              <a:rPr lang="el-G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78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Παραδείγματα Μέσης Τιμής</a:t>
            </a:r>
            <a:endParaRPr lang="el-GR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01185"/>
              </p:ext>
            </p:extLst>
          </p:nvPr>
        </p:nvGraphicFramePr>
        <p:xfrm>
          <a:off x="1619672" y="2060848"/>
          <a:ext cx="302433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Α/Α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Μήκος (</a:t>
                      </a:r>
                      <a:r>
                        <a:rPr lang="en-US" dirty="0" smtClean="0"/>
                        <a:t>cm)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119,2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118,7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119,4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119,5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118,9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M.T.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31840" y="4340231"/>
            <a:ext cx="837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119,14</a:t>
            </a:r>
            <a:endParaRPr lang="el-GR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2467601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+mj-lt"/>
              </a:rPr>
              <a:t>Πόση είναι η Μ.Τ. με την ακρίβεια του οργάνου μέτρησης;</a:t>
            </a:r>
            <a:endParaRPr lang="el-GR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3970299"/>
            <a:ext cx="1467068" cy="5232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  <a:latin typeface="+mj-lt"/>
              </a:rPr>
              <a:t>119,1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cm</a:t>
            </a:r>
            <a:endParaRPr lang="el-GR" sz="28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2087</TotalTime>
  <Words>277</Words>
  <Application>Microsoft Office PowerPoint</Application>
  <PresentationFormat>Προβολή στην οθόνη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Δικαιοσύνη</vt:lpstr>
      <vt:lpstr>Μετρήσεις Μήκους – Μέση Τιμή</vt:lpstr>
      <vt:lpstr>Τι είναι τα Φυσικά Μεγέθη</vt:lpstr>
      <vt:lpstr>Πώς μετρούμε ένα Φυσικό Μέγεθος;</vt:lpstr>
      <vt:lpstr>Δύο ερωτήσεις</vt:lpstr>
      <vt:lpstr>Γιατί υπάρχουν σφάλματα στις μετρήσεις;</vt:lpstr>
      <vt:lpstr>Πώς μετρούμε το μήκος;</vt:lpstr>
      <vt:lpstr>Πώς αντιμετωπίζουμε τα σφάλματα στις μετρήσεις μήκους;</vt:lpstr>
      <vt:lpstr>Παραδείγματα Μέσης Τιμής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GAISIDIS</cp:lastModifiedBy>
  <cp:revision>63</cp:revision>
  <dcterms:created xsi:type="dcterms:W3CDTF">2020-03-15T10:25:36Z</dcterms:created>
  <dcterms:modified xsi:type="dcterms:W3CDTF">2020-05-25T06:22:50Z</dcterms:modified>
</cp:coreProperties>
</file>