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colors8.xml" ContentType="application/vnd.openxmlformats-officedocument.drawingml.diagramColors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layout8.xml" ContentType="application/vnd.openxmlformats-officedocument.drawingml.diagramLayout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layout6.xml" ContentType="application/vnd.openxmlformats-officedocument.drawingml.diagramLayout+xml"/>
  <Override PartName="/ppt/notesSlides/notesSlide35.xml" ContentType="application/vnd.openxmlformats-officedocument.presentationml.notesSlide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7.xml" ContentType="application/vnd.openxmlformats-officedocument.drawingml.diagramData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31.xml" ContentType="application/vnd.openxmlformats-officedocument.presentationml.notesSlide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5"/>
  </p:notesMasterIdLst>
  <p:sldIdLst>
    <p:sldId id="257" r:id="rId2"/>
    <p:sldId id="263" r:id="rId3"/>
    <p:sldId id="262" r:id="rId4"/>
    <p:sldId id="266" r:id="rId5"/>
    <p:sldId id="265" r:id="rId6"/>
    <p:sldId id="273" r:id="rId7"/>
    <p:sldId id="259" r:id="rId8"/>
    <p:sldId id="264" r:id="rId9"/>
    <p:sldId id="272" r:id="rId10"/>
    <p:sldId id="291" r:id="rId11"/>
    <p:sldId id="274" r:id="rId12"/>
    <p:sldId id="292" r:id="rId13"/>
    <p:sldId id="278" r:id="rId14"/>
    <p:sldId id="276" r:id="rId15"/>
    <p:sldId id="277" r:id="rId16"/>
    <p:sldId id="288" r:id="rId17"/>
    <p:sldId id="283" r:id="rId18"/>
    <p:sldId id="282" r:id="rId19"/>
    <p:sldId id="280" r:id="rId20"/>
    <p:sldId id="289" r:id="rId21"/>
    <p:sldId id="268" r:id="rId22"/>
    <p:sldId id="284" r:id="rId23"/>
    <p:sldId id="316" r:id="rId24"/>
    <p:sldId id="286" r:id="rId25"/>
    <p:sldId id="313" r:id="rId26"/>
    <p:sldId id="315" r:id="rId27"/>
    <p:sldId id="314" r:id="rId28"/>
    <p:sldId id="271" r:id="rId29"/>
    <p:sldId id="304" r:id="rId30"/>
    <p:sldId id="298" r:id="rId31"/>
    <p:sldId id="300" r:id="rId32"/>
    <p:sldId id="307" r:id="rId33"/>
    <p:sldId id="308" r:id="rId34"/>
    <p:sldId id="312" r:id="rId35"/>
    <p:sldId id="294" r:id="rId36"/>
    <p:sldId id="295" r:id="rId37"/>
    <p:sldId id="302" r:id="rId38"/>
    <p:sldId id="305" r:id="rId39"/>
    <p:sldId id="310" r:id="rId40"/>
    <p:sldId id="311" r:id="rId41"/>
    <p:sldId id="297" r:id="rId42"/>
    <p:sldId id="320" r:id="rId43"/>
    <p:sldId id="319" r:id="rId44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Μεσαίο στυλ 4 - Έμφαση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Μεσαίο στυλ 4 - Έμφαση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Μεσαίο στυλ 4 - Έμφαση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Μεσαίο στυλ 4 - Έμφαση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083E6E3-FA7D-4D7B-A595-EF9225AFEA82}" styleName="Φωτεινό στυλ 1 - Έμφαση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00" autoAdjust="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C52CD9-BBE1-4F81-AA0E-6BCBAF3F1560}" type="doc">
      <dgm:prSet loTypeId="urn:microsoft.com/office/officeart/2005/8/layout/arrow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40BC2B6A-9320-430B-97D9-12836F6B6CCF}">
      <dgm:prSet phldrT="[Texto]" custT="1"/>
      <dgm:spPr/>
      <dgm:t>
        <a:bodyPr/>
        <a:lstStyle/>
        <a:p>
          <a:r>
            <a:rPr lang="es-ES" sz="2400" b="1" dirty="0" smtClean="0"/>
            <a:t>1903: </a:t>
          </a:r>
          <a:r>
            <a:rPr lang="el-GR" sz="2400" b="1" dirty="0" smtClean="0"/>
            <a:t>Αναταραχές και απεργίες</a:t>
          </a:r>
          <a:r>
            <a:rPr lang="es-ES" sz="2400" dirty="0" smtClean="0"/>
            <a:t>.</a:t>
          </a:r>
          <a:endParaRPr lang="es-ES" sz="1300" dirty="0"/>
        </a:p>
      </dgm:t>
    </dgm:pt>
    <dgm:pt modelId="{BDFD233D-7716-42A6-B7D2-6021A4EDDEA2}" type="parTrans" cxnId="{162D4D7F-85C3-4D4C-AD89-619B25D06D8E}">
      <dgm:prSet/>
      <dgm:spPr/>
      <dgm:t>
        <a:bodyPr/>
        <a:lstStyle/>
        <a:p>
          <a:endParaRPr lang="es-ES"/>
        </a:p>
      </dgm:t>
    </dgm:pt>
    <dgm:pt modelId="{46838B98-54F1-4F00-B196-C945C4D870DB}" type="sibTrans" cxnId="{162D4D7F-85C3-4D4C-AD89-619B25D06D8E}">
      <dgm:prSet/>
      <dgm:spPr/>
      <dgm:t>
        <a:bodyPr/>
        <a:lstStyle/>
        <a:p>
          <a:endParaRPr lang="es-ES"/>
        </a:p>
      </dgm:t>
    </dgm:pt>
    <dgm:pt modelId="{43CBF22D-7BD5-4194-8170-78745677941D}">
      <dgm:prSet phldrT="[Texto]" custT="1"/>
      <dgm:spPr/>
      <dgm:t>
        <a:bodyPr/>
        <a:lstStyle/>
        <a:p>
          <a:r>
            <a:rPr lang="es-ES" sz="2200" b="1" dirty="0" smtClean="0"/>
            <a:t>1905: </a:t>
          </a:r>
        </a:p>
        <a:p>
          <a:r>
            <a:rPr lang="el-GR" sz="2400" dirty="0" smtClean="0"/>
            <a:t>Επανάσταση – συμμετέχει και ο στρατός   </a:t>
          </a:r>
          <a:endParaRPr lang="es-ES" sz="2400" dirty="0"/>
        </a:p>
      </dgm:t>
    </dgm:pt>
    <dgm:pt modelId="{1A64697E-A7E9-4985-A7CA-D864F24E4D5A}" type="parTrans" cxnId="{99F132D8-0477-43A0-80E0-4B1462C1FC83}">
      <dgm:prSet/>
      <dgm:spPr/>
      <dgm:t>
        <a:bodyPr/>
        <a:lstStyle/>
        <a:p>
          <a:endParaRPr lang="es-ES"/>
        </a:p>
      </dgm:t>
    </dgm:pt>
    <dgm:pt modelId="{8D2A8A49-AFC0-4354-8923-D39CCC00F7E3}" type="sibTrans" cxnId="{99F132D8-0477-43A0-80E0-4B1462C1FC83}">
      <dgm:prSet/>
      <dgm:spPr/>
      <dgm:t>
        <a:bodyPr/>
        <a:lstStyle/>
        <a:p>
          <a:endParaRPr lang="es-ES"/>
        </a:p>
      </dgm:t>
    </dgm:pt>
    <dgm:pt modelId="{CC3B9A79-BE5F-4E1A-AB21-3DAE7B2D3963}">
      <dgm:prSet phldrT="[Texto]"/>
      <dgm:spPr/>
      <dgm:t>
        <a:bodyPr/>
        <a:lstStyle/>
        <a:p>
          <a:r>
            <a:rPr lang="el-GR" b="1" dirty="0" smtClean="0"/>
            <a:t>Φεβρουάριος</a:t>
          </a:r>
          <a:r>
            <a:rPr lang="es-ES" b="1" dirty="0" smtClean="0"/>
            <a:t> 1917: </a:t>
          </a:r>
          <a:endParaRPr lang="el-GR" b="1" dirty="0" smtClean="0"/>
        </a:p>
        <a:p>
          <a:r>
            <a:rPr lang="el-GR" b="1" dirty="0" smtClean="0"/>
            <a:t>Αστική Επανάσταση</a:t>
          </a:r>
          <a:endParaRPr lang="es-ES" b="1" dirty="0" smtClean="0"/>
        </a:p>
      </dgm:t>
    </dgm:pt>
    <dgm:pt modelId="{30E1EF73-C434-45F0-ADC3-AEBAED1DF5FC}" type="parTrans" cxnId="{8ABAF860-E228-4735-AB44-6242DB43E75B}">
      <dgm:prSet/>
      <dgm:spPr/>
      <dgm:t>
        <a:bodyPr/>
        <a:lstStyle/>
        <a:p>
          <a:endParaRPr lang="es-ES"/>
        </a:p>
      </dgm:t>
    </dgm:pt>
    <dgm:pt modelId="{6A0D33E9-B46B-4268-B0CA-54C22E2AD0CE}" type="sibTrans" cxnId="{8ABAF860-E228-4735-AB44-6242DB43E75B}">
      <dgm:prSet/>
      <dgm:spPr/>
      <dgm:t>
        <a:bodyPr/>
        <a:lstStyle/>
        <a:p>
          <a:endParaRPr lang="es-ES"/>
        </a:p>
      </dgm:t>
    </dgm:pt>
    <dgm:pt modelId="{E5F3DF6D-D9FB-4DD5-B443-26512968E3AC}">
      <dgm:prSet phldrT="[Texto]"/>
      <dgm:spPr/>
      <dgm:t>
        <a:bodyPr/>
        <a:lstStyle/>
        <a:p>
          <a:r>
            <a:rPr lang="el-GR" b="1" dirty="0" smtClean="0"/>
            <a:t>Οκτώβριος</a:t>
          </a:r>
          <a:r>
            <a:rPr lang="es-ES" b="1" dirty="0" smtClean="0"/>
            <a:t> 1917: </a:t>
          </a:r>
        </a:p>
        <a:p>
          <a:r>
            <a:rPr lang="el-GR" dirty="0" smtClean="0"/>
            <a:t>Η επανάσταση των Μπολσεβίκων </a:t>
          </a:r>
          <a:endParaRPr lang="es-ES" dirty="0"/>
        </a:p>
      </dgm:t>
    </dgm:pt>
    <dgm:pt modelId="{B6F30439-AC57-42AA-B6B5-BE7166CE0F7B}" type="parTrans" cxnId="{64D08C73-A985-471C-8FE2-E5EC060D311F}">
      <dgm:prSet/>
      <dgm:spPr/>
      <dgm:t>
        <a:bodyPr/>
        <a:lstStyle/>
        <a:p>
          <a:endParaRPr lang="es-ES"/>
        </a:p>
      </dgm:t>
    </dgm:pt>
    <dgm:pt modelId="{10637A0C-F195-4320-A1EF-AFDA52A68BC2}" type="sibTrans" cxnId="{64D08C73-A985-471C-8FE2-E5EC060D311F}">
      <dgm:prSet/>
      <dgm:spPr/>
      <dgm:t>
        <a:bodyPr/>
        <a:lstStyle/>
        <a:p>
          <a:endParaRPr lang="es-ES"/>
        </a:p>
      </dgm:t>
    </dgm:pt>
    <dgm:pt modelId="{15817876-6174-49BE-A7DE-64ADA058BE93}">
      <dgm:prSet/>
      <dgm:spPr/>
      <dgm:t>
        <a:bodyPr/>
        <a:lstStyle/>
        <a:p>
          <a:endParaRPr lang="es-ES" dirty="0"/>
        </a:p>
      </dgm:t>
    </dgm:pt>
    <dgm:pt modelId="{7DD5FD78-F47F-4988-BD74-09F6984761E1}" type="parTrans" cxnId="{29247681-88CD-488E-97CD-4E547C50CB10}">
      <dgm:prSet/>
      <dgm:spPr/>
      <dgm:t>
        <a:bodyPr/>
        <a:lstStyle/>
        <a:p>
          <a:endParaRPr lang="es-ES"/>
        </a:p>
      </dgm:t>
    </dgm:pt>
    <dgm:pt modelId="{417D4A4C-4CC0-435C-81E8-D2C1D312B3DF}" type="sibTrans" cxnId="{29247681-88CD-488E-97CD-4E547C50CB10}">
      <dgm:prSet/>
      <dgm:spPr/>
      <dgm:t>
        <a:bodyPr/>
        <a:lstStyle/>
        <a:p>
          <a:endParaRPr lang="es-ES"/>
        </a:p>
      </dgm:t>
    </dgm:pt>
    <dgm:pt modelId="{7C1F63D9-375E-4FC2-8A9B-E96B98E0D533}" type="pres">
      <dgm:prSet presAssocID="{46C52CD9-BBE1-4F81-AA0E-6BCBAF3F1560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3B0618D-D7D2-4024-ACF5-5993F2C707B5}" type="pres">
      <dgm:prSet presAssocID="{46C52CD9-BBE1-4F81-AA0E-6BCBAF3F1560}" presName="arrow" presStyleLbl="bgShp" presStyleIdx="0" presStyleCnt="1" custLinFactNeighborX="826" custLinFactNeighborY="5041"/>
      <dgm:spPr/>
    </dgm:pt>
    <dgm:pt modelId="{62EE7DBA-A050-4B35-AA8A-8D7D0C70A110}" type="pres">
      <dgm:prSet presAssocID="{46C52CD9-BBE1-4F81-AA0E-6BCBAF3F1560}" presName="arrowDiagram4" presStyleCnt="0"/>
      <dgm:spPr/>
    </dgm:pt>
    <dgm:pt modelId="{133FD3FE-1A6F-40CC-9889-BC8C116A5004}" type="pres">
      <dgm:prSet presAssocID="{40BC2B6A-9320-430B-97D9-12836F6B6CCF}" presName="bullet4a" presStyleLbl="node1" presStyleIdx="0" presStyleCnt="4"/>
      <dgm:spPr/>
    </dgm:pt>
    <dgm:pt modelId="{49BEE979-9F73-47B0-8B0E-6CB03B2B5EC3}" type="pres">
      <dgm:prSet presAssocID="{40BC2B6A-9320-430B-97D9-12836F6B6CCF}" presName="textBox4a" presStyleLbl="revTx" presStyleIdx="0" presStyleCnt="4" custScaleX="128989" custLinFactNeighborX="-1503" custLinFactNeighborY="1770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ACB01C9-30D2-4347-A0D8-317956B545E6}" type="pres">
      <dgm:prSet presAssocID="{43CBF22D-7BD5-4194-8170-78745677941D}" presName="bullet4b" presStyleLbl="node1" presStyleIdx="1" presStyleCnt="4"/>
      <dgm:spPr/>
    </dgm:pt>
    <dgm:pt modelId="{8FD8E24A-F5C7-4AB5-8312-DD6E2DEA3522}" type="pres">
      <dgm:prSet presAssocID="{43CBF22D-7BD5-4194-8170-78745677941D}" presName="textBox4b" presStyleLbl="revTx" presStyleIdx="1" presStyleCnt="4" custScaleX="128249" custScaleY="43216" custLinFactNeighborX="-9492" custLinFactNeighborY="-2044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81C81FA-7B26-4294-906D-ECE28753DE0B}" type="pres">
      <dgm:prSet presAssocID="{CC3B9A79-BE5F-4E1A-AB21-3DAE7B2D3963}" presName="bullet4c" presStyleLbl="node1" presStyleIdx="2" presStyleCnt="4"/>
      <dgm:spPr/>
    </dgm:pt>
    <dgm:pt modelId="{6ADE2CB8-90ED-4315-B762-43A32DAF8634}" type="pres">
      <dgm:prSet presAssocID="{CC3B9A79-BE5F-4E1A-AB21-3DAE7B2D3963}" presName="textBox4c" presStyleLbl="revTx" presStyleIdx="2" presStyleCnt="4" custScaleX="121212" custScaleY="53730" custLinFactNeighborX="3148" custLinFactNeighborY="-1687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C44FF0D-04A1-4225-B82D-27228EB3CAB3}" type="pres">
      <dgm:prSet presAssocID="{E5F3DF6D-D9FB-4DD5-B443-26512968E3AC}" presName="bullet4d" presStyleLbl="node1" presStyleIdx="3" presStyleCnt="4"/>
      <dgm:spPr/>
    </dgm:pt>
    <dgm:pt modelId="{7F698867-4B2C-4DDD-B09A-A7CB97FF3991}" type="pres">
      <dgm:prSet presAssocID="{E5F3DF6D-D9FB-4DD5-B443-26512968E3AC}" presName="textBox4d" presStyleLbl="revTx" presStyleIdx="3" presStyleCnt="4" custScaleX="141401" custScaleY="63807" custLinFactNeighborX="7595" custLinFactNeighborY="-99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62D4D7F-85C3-4D4C-AD89-619B25D06D8E}" srcId="{46C52CD9-BBE1-4F81-AA0E-6BCBAF3F1560}" destId="{40BC2B6A-9320-430B-97D9-12836F6B6CCF}" srcOrd="0" destOrd="0" parTransId="{BDFD233D-7716-42A6-B7D2-6021A4EDDEA2}" sibTransId="{46838B98-54F1-4F00-B196-C945C4D870DB}"/>
    <dgm:cxn modelId="{64D08C73-A985-471C-8FE2-E5EC060D311F}" srcId="{46C52CD9-BBE1-4F81-AA0E-6BCBAF3F1560}" destId="{E5F3DF6D-D9FB-4DD5-B443-26512968E3AC}" srcOrd="3" destOrd="0" parTransId="{B6F30439-AC57-42AA-B6B5-BE7166CE0F7B}" sibTransId="{10637A0C-F195-4320-A1EF-AFDA52A68BC2}"/>
    <dgm:cxn modelId="{59EB5AB6-B4EC-48AF-8446-10DC05564187}" type="presOf" srcId="{43CBF22D-7BD5-4194-8170-78745677941D}" destId="{8FD8E24A-F5C7-4AB5-8312-DD6E2DEA3522}" srcOrd="0" destOrd="0" presId="urn:microsoft.com/office/officeart/2005/8/layout/arrow2"/>
    <dgm:cxn modelId="{9D598709-F546-4E0F-863A-1E5280EC37A3}" type="presOf" srcId="{CC3B9A79-BE5F-4E1A-AB21-3DAE7B2D3963}" destId="{6ADE2CB8-90ED-4315-B762-43A32DAF8634}" srcOrd="0" destOrd="0" presId="urn:microsoft.com/office/officeart/2005/8/layout/arrow2"/>
    <dgm:cxn modelId="{29247681-88CD-488E-97CD-4E547C50CB10}" srcId="{40BC2B6A-9320-430B-97D9-12836F6B6CCF}" destId="{15817876-6174-49BE-A7DE-64ADA058BE93}" srcOrd="0" destOrd="0" parTransId="{7DD5FD78-F47F-4988-BD74-09F6984761E1}" sibTransId="{417D4A4C-4CC0-435C-81E8-D2C1D312B3DF}"/>
    <dgm:cxn modelId="{8ABAF860-E228-4735-AB44-6242DB43E75B}" srcId="{46C52CD9-BBE1-4F81-AA0E-6BCBAF3F1560}" destId="{CC3B9A79-BE5F-4E1A-AB21-3DAE7B2D3963}" srcOrd="2" destOrd="0" parTransId="{30E1EF73-C434-45F0-ADC3-AEBAED1DF5FC}" sibTransId="{6A0D33E9-B46B-4268-B0CA-54C22E2AD0CE}"/>
    <dgm:cxn modelId="{A58B5F58-CE7F-4F78-94EA-BC745BB80649}" type="presOf" srcId="{46C52CD9-BBE1-4F81-AA0E-6BCBAF3F1560}" destId="{7C1F63D9-375E-4FC2-8A9B-E96B98E0D533}" srcOrd="0" destOrd="0" presId="urn:microsoft.com/office/officeart/2005/8/layout/arrow2"/>
    <dgm:cxn modelId="{E2AAC3D3-774D-4A4B-B117-DC7E8E1C6EA1}" type="presOf" srcId="{E5F3DF6D-D9FB-4DD5-B443-26512968E3AC}" destId="{7F698867-4B2C-4DDD-B09A-A7CB97FF3991}" srcOrd="0" destOrd="0" presId="urn:microsoft.com/office/officeart/2005/8/layout/arrow2"/>
    <dgm:cxn modelId="{A476638D-4F9F-4785-9FCF-4EEE5665254B}" type="presOf" srcId="{40BC2B6A-9320-430B-97D9-12836F6B6CCF}" destId="{49BEE979-9F73-47B0-8B0E-6CB03B2B5EC3}" srcOrd="0" destOrd="0" presId="urn:microsoft.com/office/officeart/2005/8/layout/arrow2"/>
    <dgm:cxn modelId="{99F132D8-0477-43A0-80E0-4B1462C1FC83}" srcId="{46C52CD9-BBE1-4F81-AA0E-6BCBAF3F1560}" destId="{43CBF22D-7BD5-4194-8170-78745677941D}" srcOrd="1" destOrd="0" parTransId="{1A64697E-A7E9-4985-A7CA-D864F24E4D5A}" sibTransId="{8D2A8A49-AFC0-4354-8923-D39CCC00F7E3}"/>
    <dgm:cxn modelId="{C9AF8C33-472C-42C0-AB88-BCE4C095AF3E}" type="presOf" srcId="{15817876-6174-49BE-A7DE-64ADA058BE93}" destId="{49BEE979-9F73-47B0-8B0E-6CB03B2B5EC3}" srcOrd="0" destOrd="1" presId="urn:microsoft.com/office/officeart/2005/8/layout/arrow2"/>
    <dgm:cxn modelId="{1E4FA0DD-C730-45BC-893C-4BD3CF5F0D2F}" type="presParOf" srcId="{7C1F63D9-375E-4FC2-8A9B-E96B98E0D533}" destId="{63B0618D-D7D2-4024-ACF5-5993F2C707B5}" srcOrd="0" destOrd="0" presId="urn:microsoft.com/office/officeart/2005/8/layout/arrow2"/>
    <dgm:cxn modelId="{AC5C2A8C-B11A-4FC7-A947-632D75392413}" type="presParOf" srcId="{7C1F63D9-375E-4FC2-8A9B-E96B98E0D533}" destId="{62EE7DBA-A050-4B35-AA8A-8D7D0C70A110}" srcOrd="1" destOrd="0" presId="urn:microsoft.com/office/officeart/2005/8/layout/arrow2"/>
    <dgm:cxn modelId="{A4BB495A-87A7-4CC1-8F4D-EBB5D28B66CB}" type="presParOf" srcId="{62EE7DBA-A050-4B35-AA8A-8D7D0C70A110}" destId="{133FD3FE-1A6F-40CC-9889-BC8C116A5004}" srcOrd="0" destOrd="0" presId="urn:microsoft.com/office/officeart/2005/8/layout/arrow2"/>
    <dgm:cxn modelId="{B9C7F6BE-7408-489C-8635-97EA0EBF9458}" type="presParOf" srcId="{62EE7DBA-A050-4B35-AA8A-8D7D0C70A110}" destId="{49BEE979-9F73-47B0-8B0E-6CB03B2B5EC3}" srcOrd="1" destOrd="0" presId="urn:microsoft.com/office/officeart/2005/8/layout/arrow2"/>
    <dgm:cxn modelId="{F6C44666-0C5F-4744-9199-300941046BDD}" type="presParOf" srcId="{62EE7DBA-A050-4B35-AA8A-8D7D0C70A110}" destId="{0ACB01C9-30D2-4347-A0D8-317956B545E6}" srcOrd="2" destOrd="0" presId="urn:microsoft.com/office/officeart/2005/8/layout/arrow2"/>
    <dgm:cxn modelId="{C80682E5-157D-429A-ACD6-C31DD7B2DC7B}" type="presParOf" srcId="{62EE7DBA-A050-4B35-AA8A-8D7D0C70A110}" destId="{8FD8E24A-F5C7-4AB5-8312-DD6E2DEA3522}" srcOrd="3" destOrd="0" presId="urn:microsoft.com/office/officeart/2005/8/layout/arrow2"/>
    <dgm:cxn modelId="{F3B6CD5E-F23A-49E9-AE6B-D60B3B420BB0}" type="presParOf" srcId="{62EE7DBA-A050-4B35-AA8A-8D7D0C70A110}" destId="{E81C81FA-7B26-4294-906D-ECE28753DE0B}" srcOrd="4" destOrd="0" presId="urn:microsoft.com/office/officeart/2005/8/layout/arrow2"/>
    <dgm:cxn modelId="{6546E812-D243-4844-91BF-73FFCCD821A9}" type="presParOf" srcId="{62EE7DBA-A050-4B35-AA8A-8D7D0C70A110}" destId="{6ADE2CB8-90ED-4315-B762-43A32DAF8634}" srcOrd="5" destOrd="0" presId="urn:microsoft.com/office/officeart/2005/8/layout/arrow2"/>
    <dgm:cxn modelId="{2219E822-2568-4C23-8F37-E46190A440AD}" type="presParOf" srcId="{62EE7DBA-A050-4B35-AA8A-8D7D0C70A110}" destId="{AC44FF0D-04A1-4225-B82D-27228EB3CAB3}" srcOrd="6" destOrd="0" presId="urn:microsoft.com/office/officeart/2005/8/layout/arrow2"/>
    <dgm:cxn modelId="{28A7F0C1-6FEE-42E6-8AAE-39A604A10CA7}" type="presParOf" srcId="{62EE7DBA-A050-4B35-AA8A-8D7D0C70A110}" destId="{7F698867-4B2C-4DDD-B09A-A7CB97FF3991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AE9033-59B0-4139-BC50-FDA5F45CD7B3}" type="doc">
      <dgm:prSet loTypeId="urn:microsoft.com/office/officeart/2005/8/layout/hierarchy6" loCatId="hierarchy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l-GR"/>
        </a:p>
      </dgm:t>
    </dgm:pt>
    <dgm:pt modelId="{E8D65C35-1101-4B6E-99DF-2B35D088FF99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endParaRPr lang="el-GR" sz="2000" dirty="0" smtClean="0"/>
        </a:p>
        <a:p>
          <a:pPr rtl="0"/>
          <a:r>
            <a:rPr lang="el-GR" sz="2000" dirty="0" smtClean="0">
              <a:solidFill>
                <a:schemeClr val="tx1"/>
              </a:solidFill>
            </a:rPr>
            <a:t>Η κοινωνική ένταση αυξάνεται με την ήττα της Ρωσίας από την Ιαπωνία (1904-05).</a:t>
          </a:r>
          <a:endParaRPr lang="el-GR" sz="2000" dirty="0">
            <a:solidFill>
              <a:schemeClr val="tx1"/>
            </a:solidFill>
          </a:endParaRPr>
        </a:p>
      </dgm:t>
    </dgm:pt>
    <dgm:pt modelId="{77A27DC8-3B5A-4341-9E89-136407428014}" type="parTrans" cxnId="{B5840683-0AB4-4F17-8DCE-BEFB50C66D78}">
      <dgm:prSet/>
      <dgm:spPr/>
      <dgm:t>
        <a:bodyPr/>
        <a:lstStyle/>
        <a:p>
          <a:endParaRPr lang="el-GR"/>
        </a:p>
      </dgm:t>
    </dgm:pt>
    <dgm:pt modelId="{DC852927-98D3-46FB-AD6B-DBC4F22EAE7E}" type="sibTrans" cxnId="{B5840683-0AB4-4F17-8DCE-BEFB50C66D78}">
      <dgm:prSet/>
      <dgm:spPr/>
      <dgm:t>
        <a:bodyPr/>
        <a:lstStyle/>
        <a:p>
          <a:endParaRPr lang="el-GR"/>
        </a:p>
      </dgm:t>
    </dgm:pt>
    <dgm:pt modelId="{FF5FD71E-B744-46FC-B050-AF48ACAAE644}" type="pres">
      <dgm:prSet presAssocID="{CEAE9033-59B0-4139-BC50-FDA5F45CD7B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0A2D910C-9185-436E-A656-BF024FC28C76}" type="pres">
      <dgm:prSet presAssocID="{CEAE9033-59B0-4139-BC50-FDA5F45CD7B3}" presName="hierFlow" presStyleCnt="0"/>
      <dgm:spPr/>
      <dgm:t>
        <a:bodyPr/>
        <a:lstStyle/>
        <a:p>
          <a:endParaRPr lang="el-GR"/>
        </a:p>
      </dgm:t>
    </dgm:pt>
    <dgm:pt modelId="{FE6A5B39-F435-4C94-ABA0-E7904C0D52FF}" type="pres">
      <dgm:prSet presAssocID="{CEAE9033-59B0-4139-BC50-FDA5F45CD7B3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el-GR"/>
        </a:p>
      </dgm:t>
    </dgm:pt>
    <dgm:pt modelId="{EC413329-1DA1-4545-90CE-7DF1BFDE0156}" type="pres">
      <dgm:prSet presAssocID="{E8D65C35-1101-4B6E-99DF-2B35D088FF99}" presName="Name14" presStyleCnt="0"/>
      <dgm:spPr/>
    </dgm:pt>
    <dgm:pt modelId="{54414308-376F-483C-A0A6-3BC0C4BFE257}" type="pres">
      <dgm:prSet presAssocID="{E8D65C35-1101-4B6E-99DF-2B35D088FF99}" presName="level1Shape" presStyleLbl="node0" presStyleIdx="0" presStyleCnt="1" custLinFactNeighborX="-426" custLinFactNeighborY="1235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87212A64-1EAB-4217-AB92-D66C5333E43E}" type="pres">
      <dgm:prSet presAssocID="{E8D65C35-1101-4B6E-99DF-2B35D088FF99}" presName="hierChild2" presStyleCnt="0"/>
      <dgm:spPr/>
    </dgm:pt>
    <dgm:pt modelId="{894C53ED-4112-4E53-8D53-E36A3BD8DF84}" type="pres">
      <dgm:prSet presAssocID="{CEAE9033-59B0-4139-BC50-FDA5F45CD7B3}" presName="bgShapesFlow" presStyleCnt="0"/>
      <dgm:spPr/>
      <dgm:t>
        <a:bodyPr/>
        <a:lstStyle/>
        <a:p>
          <a:endParaRPr lang="el-GR"/>
        </a:p>
      </dgm:t>
    </dgm:pt>
  </dgm:ptLst>
  <dgm:cxnLst>
    <dgm:cxn modelId="{B5840683-0AB4-4F17-8DCE-BEFB50C66D78}" srcId="{CEAE9033-59B0-4139-BC50-FDA5F45CD7B3}" destId="{E8D65C35-1101-4B6E-99DF-2B35D088FF99}" srcOrd="0" destOrd="0" parTransId="{77A27DC8-3B5A-4341-9E89-136407428014}" sibTransId="{DC852927-98D3-46FB-AD6B-DBC4F22EAE7E}"/>
    <dgm:cxn modelId="{AADB7C33-AC85-4C97-B952-1DBDA74E35FC}" type="presOf" srcId="{CEAE9033-59B0-4139-BC50-FDA5F45CD7B3}" destId="{FF5FD71E-B744-46FC-B050-AF48ACAAE644}" srcOrd="0" destOrd="0" presId="urn:microsoft.com/office/officeart/2005/8/layout/hierarchy6"/>
    <dgm:cxn modelId="{C8F289C0-9641-4952-930C-1269E5FB6675}" type="presOf" srcId="{E8D65C35-1101-4B6E-99DF-2B35D088FF99}" destId="{54414308-376F-483C-A0A6-3BC0C4BFE257}" srcOrd="0" destOrd="0" presId="urn:microsoft.com/office/officeart/2005/8/layout/hierarchy6"/>
    <dgm:cxn modelId="{47606898-2972-4EA5-9587-C2AE1810E9F2}" type="presParOf" srcId="{FF5FD71E-B744-46FC-B050-AF48ACAAE644}" destId="{0A2D910C-9185-436E-A656-BF024FC28C76}" srcOrd="0" destOrd="0" presId="urn:microsoft.com/office/officeart/2005/8/layout/hierarchy6"/>
    <dgm:cxn modelId="{CF4DC289-6E0A-4767-9BD8-7FE754B388E4}" type="presParOf" srcId="{0A2D910C-9185-436E-A656-BF024FC28C76}" destId="{FE6A5B39-F435-4C94-ABA0-E7904C0D52FF}" srcOrd="0" destOrd="0" presId="urn:microsoft.com/office/officeart/2005/8/layout/hierarchy6"/>
    <dgm:cxn modelId="{6A8C35BE-7613-4665-BC08-918DCE71C52B}" type="presParOf" srcId="{FE6A5B39-F435-4C94-ABA0-E7904C0D52FF}" destId="{EC413329-1DA1-4545-90CE-7DF1BFDE0156}" srcOrd="0" destOrd="0" presId="urn:microsoft.com/office/officeart/2005/8/layout/hierarchy6"/>
    <dgm:cxn modelId="{7EC4AFA1-9905-4F35-BCC1-EE38C8020CBE}" type="presParOf" srcId="{EC413329-1DA1-4545-90CE-7DF1BFDE0156}" destId="{54414308-376F-483C-A0A6-3BC0C4BFE257}" srcOrd="0" destOrd="0" presId="urn:microsoft.com/office/officeart/2005/8/layout/hierarchy6"/>
    <dgm:cxn modelId="{15A8BBEE-4584-46CA-B402-52B54DB60413}" type="presParOf" srcId="{EC413329-1DA1-4545-90CE-7DF1BFDE0156}" destId="{87212A64-1EAB-4217-AB92-D66C5333E43E}" srcOrd="1" destOrd="0" presId="urn:microsoft.com/office/officeart/2005/8/layout/hierarchy6"/>
    <dgm:cxn modelId="{F650A5C6-01EB-477C-956F-829F8B6A3A14}" type="presParOf" srcId="{FF5FD71E-B744-46FC-B050-AF48ACAAE644}" destId="{894C53ED-4112-4E53-8D53-E36A3BD8DF8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EF7DB9-21FC-439B-B10D-C9A8705C3C73}" type="doc">
      <dgm:prSet loTypeId="urn:microsoft.com/office/officeart/2005/8/layout/process3" loCatId="process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GB"/>
        </a:p>
      </dgm:t>
    </dgm:pt>
    <dgm:pt modelId="{511E9E27-2407-4B76-B49C-8DE00D4D3622}">
      <dgm:prSet phldrT="[Text]"/>
      <dgm:spPr/>
      <dgm:t>
        <a:bodyPr/>
        <a:lstStyle/>
        <a:p>
          <a:r>
            <a:rPr lang="el-GR" dirty="0" smtClean="0"/>
            <a:t>Ιούνιος</a:t>
          </a:r>
          <a:r>
            <a:rPr lang="en-GB" dirty="0" smtClean="0"/>
            <a:t> 1905</a:t>
          </a:r>
          <a:endParaRPr lang="en-GB" dirty="0"/>
        </a:p>
      </dgm:t>
    </dgm:pt>
    <dgm:pt modelId="{23676EAF-ECAC-461C-86C0-4BB4ACB9F282}" type="parTrans" cxnId="{A45AE5D0-7E62-4463-B893-D18D0320DA03}">
      <dgm:prSet/>
      <dgm:spPr/>
      <dgm:t>
        <a:bodyPr/>
        <a:lstStyle/>
        <a:p>
          <a:endParaRPr lang="en-GB"/>
        </a:p>
      </dgm:t>
    </dgm:pt>
    <dgm:pt modelId="{9080F5F6-3CBF-4922-9756-177793AAB591}" type="sibTrans" cxnId="{A45AE5D0-7E62-4463-B893-D18D0320DA03}">
      <dgm:prSet/>
      <dgm:spPr/>
      <dgm:t>
        <a:bodyPr/>
        <a:lstStyle/>
        <a:p>
          <a:endParaRPr lang="en-GB"/>
        </a:p>
      </dgm:t>
    </dgm:pt>
    <dgm:pt modelId="{45FC8039-BB04-4741-B5E5-A700B37A89AE}">
      <dgm:prSet phldrT="[Text]"/>
      <dgm:spPr/>
      <dgm:t>
        <a:bodyPr/>
        <a:lstStyle/>
        <a:p>
          <a:r>
            <a:rPr lang="el-GR" dirty="0" smtClean="0"/>
            <a:t>Ανταρσία στο </a:t>
          </a:r>
          <a:r>
            <a:rPr lang="el-GR" dirty="0" err="1" smtClean="0"/>
            <a:t>Ποτέμκιν</a:t>
          </a:r>
          <a:endParaRPr lang="en-GB" dirty="0"/>
        </a:p>
      </dgm:t>
    </dgm:pt>
    <dgm:pt modelId="{93FC790A-265B-41AA-990F-3E5ACE93DE59}" type="parTrans" cxnId="{6F748CA2-6AF7-4169-BBAB-EE38A7CA6A90}">
      <dgm:prSet/>
      <dgm:spPr/>
      <dgm:t>
        <a:bodyPr/>
        <a:lstStyle/>
        <a:p>
          <a:endParaRPr lang="en-GB"/>
        </a:p>
      </dgm:t>
    </dgm:pt>
    <dgm:pt modelId="{5A59DE92-D8A4-4CE7-9841-393869777123}" type="sibTrans" cxnId="{6F748CA2-6AF7-4169-BBAB-EE38A7CA6A90}">
      <dgm:prSet/>
      <dgm:spPr/>
      <dgm:t>
        <a:bodyPr/>
        <a:lstStyle/>
        <a:p>
          <a:endParaRPr lang="en-GB"/>
        </a:p>
      </dgm:t>
    </dgm:pt>
    <dgm:pt modelId="{FAA0B61B-0CFE-40B5-B083-DA1191DBEB62}">
      <dgm:prSet phldrT="[Text]"/>
      <dgm:spPr/>
      <dgm:t>
        <a:bodyPr/>
        <a:lstStyle/>
        <a:p>
          <a:r>
            <a:rPr lang="el-GR" dirty="0" smtClean="0"/>
            <a:t>Επανάσταση αγροτών </a:t>
          </a:r>
          <a:endParaRPr lang="en-GB" dirty="0"/>
        </a:p>
      </dgm:t>
    </dgm:pt>
    <dgm:pt modelId="{AB20035D-0FC7-4427-9BBD-BC6EC3BEE484}" type="parTrans" cxnId="{9CFFAD6E-796C-45F0-982F-146A0AB3FD12}">
      <dgm:prSet/>
      <dgm:spPr/>
      <dgm:t>
        <a:bodyPr/>
        <a:lstStyle/>
        <a:p>
          <a:endParaRPr lang="en-GB"/>
        </a:p>
      </dgm:t>
    </dgm:pt>
    <dgm:pt modelId="{46C68D8F-B51B-458A-A64E-122232C95520}" type="sibTrans" cxnId="{9CFFAD6E-796C-45F0-982F-146A0AB3FD12}">
      <dgm:prSet/>
      <dgm:spPr/>
      <dgm:t>
        <a:bodyPr/>
        <a:lstStyle/>
        <a:p>
          <a:endParaRPr lang="en-GB"/>
        </a:p>
      </dgm:t>
    </dgm:pt>
    <dgm:pt modelId="{F2ADF0F5-9BE9-4F7E-9E88-95BEA07C6D40}">
      <dgm:prSet phldrT="[Text]"/>
      <dgm:spPr/>
      <dgm:t>
        <a:bodyPr/>
        <a:lstStyle/>
        <a:p>
          <a:r>
            <a:rPr lang="el-GR" dirty="0" smtClean="0"/>
            <a:t>Σεπτέμβριος</a:t>
          </a:r>
          <a:r>
            <a:rPr lang="en-GB" dirty="0" smtClean="0"/>
            <a:t> 1905</a:t>
          </a:r>
          <a:endParaRPr lang="en-GB" dirty="0"/>
        </a:p>
      </dgm:t>
    </dgm:pt>
    <dgm:pt modelId="{06147F7B-5220-4E1F-AB01-6441F6815083}" type="parTrans" cxnId="{B7F6ECFA-6E33-4DAB-8271-F278512A1DDA}">
      <dgm:prSet/>
      <dgm:spPr/>
      <dgm:t>
        <a:bodyPr/>
        <a:lstStyle/>
        <a:p>
          <a:endParaRPr lang="en-GB"/>
        </a:p>
      </dgm:t>
    </dgm:pt>
    <dgm:pt modelId="{F38CE758-A3D7-4264-9E54-4015ED80FB8E}" type="sibTrans" cxnId="{B7F6ECFA-6E33-4DAB-8271-F278512A1DDA}">
      <dgm:prSet/>
      <dgm:spPr/>
      <dgm:t>
        <a:bodyPr/>
        <a:lstStyle/>
        <a:p>
          <a:endParaRPr lang="en-GB"/>
        </a:p>
      </dgm:t>
    </dgm:pt>
    <dgm:pt modelId="{4F0D4485-C383-4018-8AB6-2B24360C9C76}">
      <dgm:prSet phldrT="[Text]"/>
      <dgm:spPr/>
      <dgm:t>
        <a:bodyPr/>
        <a:lstStyle/>
        <a:p>
          <a:r>
            <a:rPr lang="el-GR" dirty="0" smtClean="0"/>
            <a:t>Γενικές Απεργίες</a:t>
          </a:r>
          <a:endParaRPr lang="en-GB" dirty="0"/>
        </a:p>
      </dgm:t>
    </dgm:pt>
    <dgm:pt modelId="{0E8AC7C9-BC4B-48C0-BE5A-45E1C25052A8}" type="parTrans" cxnId="{120EF90E-CF40-43E3-9978-F442CAEE92AF}">
      <dgm:prSet/>
      <dgm:spPr/>
      <dgm:t>
        <a:bodyPr/>
        <a:lstStyle/>
        <a:p>
          <a:endParaRPr lang="en-GB"/>
        </a:p>
      </dgm:t>
    </dgm:pt>
    <dgm:pt modelId="{6A32807E-FEF4-453B-A9CB-E65565F87DAE}" type="sibTrans" cxnId="{120EF90E-CF40-43E3-9978-F442CAEE92AF}">
      <dgm:prSet/>
      <dgm:spPr/>
      <dgm:t>
        <a:bodyPr/>
        <a:lstStyle/>
        <a:p>
          <a:endParaRPr lang="en-GB"/>
        </a:p>
      </dgm:t>
    </dgm:pt>
    <dgm:pt modelId="{C16D488F-E56A-4194-8ECA-F7F7E77DDA09}">
      <dgm:prSet phldrT="[Text]"/>
      <dgm:spPr/>
      <dgm:t>
        <a:bodyPr/>
        <a:lstStyle/>
        <a:p>
          <a:endParaRPr lang="en-GB" dirty="0"/>
        </a:p>
      </dgm:t>
    </dgm:pt>
    <dgm:pt modelId="{6BC7B79F-50B7-47C2-ACDD-A889B14181C5}" type="parTrans" cxnId="{D8839BDB-0192-48A5-ADF5-75A3BA438315}">
      <dgm:prSet/>
      <dgm:spPr/>
      <dgm:t>
        <a:bodyPr/>
        <a:lstStyle/>
        <a:p>
          <a:endParaRPr lang="en-GB"/>
        </a:p>
      </dgm:t>
    </dgm:pt>
    <dgm:pt modelId="{18BDC0C4-6446-4BDC-A071-5B6B0B0D9097}" type="sibTrans" cxnId="{D8839BDB-0192-48A5-ADF5-75A3BA438315}">
      <dgm:prSet/>
      <dgm:spPr/>
      <dgm:t>
        <a:bodyPr/>
        <a:lstStyle/>
        <a:p>
          <a:endParaRPr lang="en-GB"/>
        </a:p>
      </dgm:t>
    </dgm:pt>
    <dgm:pt modelId="{5558186A-9741-41AE-81EC-6A37E4655D29}">
      <dgm:prSet phldrT="[Text]"/>
      <dgm:spPr/>
      <dgm:t>
        <a:bodyPr/>
        <a:lstStyle/>
        <a:p>
          <a:r>
            <a:rPr lang="el-GR" dirty="0" smtClean="0"/>
            <a:t>Ο Τσάρος  δεν  ελέγχει τις  ένοπλες δυνάμεις</a:t>
          </a:r>
          <a:endParaRPr lang="en-GB" dirty="0"/>
        </a:p>
      </dgm:t>
    </dgm:pt>
    <dgm:pt modelId="{598A8738-4ADD-43BF-BF4E-692C2AE741B7}" type="parTrans" cxnId="{E7C11EA4-CAD3-47E3-B66F-32EBB57FD08B}">
      <dgm:prSet/>
      <dgm:spPr/>
      <dgm:t>
        <a:bodyPr/>
        <a:lstStyle/>
        <a:p>
          <a:endParaRPr lang="en-GB"/>
        </a:p>
      </dgm:t>
    </dgm:pt>
    <dgm:pt modelId="{3C9BAD85-815B-4A16-B740-029598F00C56}" type="sibTrans" cxnId="{E7C11EA4-CAD3-47E3-B66F-32EBB57FD08B}">
      <dgm:prSet/>
      <dgm:spPr/>
      <dgm:t>
        <a:bodyPr/>
        <a:lstStyle/>
        <a:p>
          <a:endParaRPr lang="en-GB"/>
        </a:p>
      </dgm:t>
    </dgm:pt>
    <dgm:pt modelId="{C77A7DA2-D04E-48DD-9733-B20E0372DB0D}">
      <dgm:prSet phldrT="[Text]"/>
      <dgm:spPr/>
      <dgm:t>
        <a:bodyPr/>
        <a:lstStyle/>
        <a:p>
          <a:r>
            <a:rPr lang="el-GR" dirty="0" smtClean="0"/>
            <a:t>Ίδρυση Σοβιέτ</a:t>
          </a:r>
          <a:endParaRPr lang="en-GB" dirty="0"/>
        </a:p>
      </dgm:t>
    </dgm:pt>
    <dgm:pt modelId="{4BDBBE8B-705E-464C-8FED-31EA43F1785E}" type="parTrans" cxnId="{A4D6B384-83E8-4CDF-A788-781383D7C879}">
      <dgm:prSet/>
      <dgm:spPr/>
      <dgm:t>
        <a:bodyPr/>
        <a:lstStyle/>
        <a:p>
          <a:endParaRPr lang="en-GB"/>
        </a:p>
      </dgm:t>
    </dgm:pt>
    <dgm:pt modelId="{646F397B-12F2-4271-A270-6F1D97905984}" type="sibTrans" cxnId="{A4D6B384-83E8-4CDF-A788-781383D7C879}">
      <dgm:prSet/>
      <dgm:spPr/>
      <dgm:t>
        <a:bodyPr/>
        <a:lstStyle/>
        <a:p>
          <a:endParaRPr lang="en-GB"/>
        </a:p>
      </dgm:t>
    </dgm:pt>
    <dgm:pt modelId="{2AE74AC5-5156-46A1-B763-546B657A1570}">
      <dgm:prSet phldrT="[Text]"/>
      <dgm:spPr/>
      <dgm:t>
        <a:bodyPr/>
        <a:lstStyle/>
        <a:p>
          <a:r>
            <a:rPr lang="el-GR" dirty="0" smtClean="0"/>
            <a:t>Ιούνιος - Σεπτέμβριος</a:t>
          </a:r>
          <a:endParaRPr lang="en-GB" dirty="0"/>
        </a:p>
      </dgm:t>
    </dgm:pt>
    <dgm:pt modelId="{04B6E1DA-3BEA-48AE-9DDB-52C141B69917}" type="sibTrans" cxnId="{47AD2228-D6F4-4BFD-AE17-74E63DE8AE16}">
      <dgm:prSet/>
      <dgm:spPr/>
      <dgm:t>
        <a:bodyPr/>
        <a:lstStyle/>
        <a:p>
          <a:endParaRPr lang="en-GB"/>
        </a:p>
      </dgm:t>
    </dgm:pt>
    <dgm:pt modelId="{8D4BF546-CC6A-4AC6-AA91-8BAD2F436FEC}" type="parTrans" cxnId="{47AD2228-D6F4-4BFD-AE17-74E63DE8AE16}">
      <dgm:prSet/>
      <dgm:spPr/>
      <dgm:t>
        <a:bodyPr/>
        <a:lstStyle/>
        <a:p>
          <a:endParaRPr lang="en-GB"/>
        </a:p>
      </dgm:t>
    </dgm:pt>
    <dgm:pt modelId="{B34376D6-694D-4A40-862E-E812AB6ED168}">
      <dgm:prSet phldrT="[Text]"/>
      <dgm:spPr/>
      <dgm:t>
        <a:bodyPr/>
        <a:lstStyle/>
        <a:p>
          <a:r>
            <a:rPr lang="el-GR" dirty="0" smtClean="0"/>
            <a:t>Κινήσεις ανεξαρτητοποίησης Πολωνίας- Γεωργίας </a:t>
          </a:r>
          <a:endParaRPr lang="en-GB" dirty="0"/>
        </a:p>
      </dgm:t>
    </dgm:pt>
    <dgm:pt modelId="{B7701DAD-4420-49E0-AA1A-E4DD992E67E1}" type="parTrans" cxnId="{6CA2BDA5-6322-476C-9F38-AA2FB8536BF2}">
      <dgm:prSet/>
      <dgm:spPr/>
      <dgm:t>
        <a:bodyPr/>
        <a:lstStyle/>
        <a:p>
          <a:endParaRPr lang="el-GR"/>
        </a:p>
      </dgm:t>
    </dgm:pt>
    <dgm:pt modelId="{7D888421-5683-4AFC-B4F2-F1C6D379FA0F}" type="sibTrans" cxnId="{6CA2BDA5-6322-476C-9F38-AA2FB8536BF2}">
      <dgm:prSet/>
      <dgm:spPr/>
      <dgm:t>
        <a:bodyPr/>
        <a:lstStyle/>
        <a:p>
          <a:endParaRPr lang="el-GR"/>
        </a:p>
      </dgm:t>
    </dgm:pt>
    <dgm:pt modelId="{74CC1706-6972-47AD-A45E-D6D180C7347B}" type="pres">
      <dgm:prSet presAssocID="{58EF7DB9-21FC-439B-B10D-C9A8705C3C7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DCDA479-8AF3-4198-8992-ED06E5AB8228}" type="pres">
      <dgm:prSet presAssocID="{511E9E27-2407-4B76-B49C-8DE00D4D3622}" presName="composite" presStyleCnt="0"/>
      <dgm:spPr/>
    </dgm:pt>
    <dgm:pt modelId="{972F08AC-415D-4F6D-AFB9-04FB75E7A822}" type="pres">
      <dgm:prSet presAssocID="{511E9E27-2407-4B76-B49C-8DE00D4D3622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837FD57-E904-46F5-AE1C-67C03DCE92D6}" type="pres">
      <dgm:prSet presAssocID="{511E9E27-2407-4B76-B49C-8DE00D4D3622}" presName="parSh" presStyleLbl="node1" presStyleIdx="0" presStyleCnt="3"/>
      <dgm:spPr/>
      <dgm:t>
        <a:bodyPr/>
        <a:lstStyle/>
        <a:p>
          <a:endParaRPr lang="en-GB"/>
        </a:p>
      </dgm:t>
    </dgm:pt>
    <dgm:pt modelId="{98E7854A-2C6A-4864-BEE7-0EEF87CCD68E}" type="pres">
      <dgm:prSet presAssocID="{511E9E27-2407-4B76-B49C-8DE00D4D3622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322CFE0-60B5-4F82-BE7E-B02C11ED3A10}" type="pres">
      <dgm:prSet presAssocID="{9080F5F6-3CBF-4922-9756-177793AAB591}" presName="sibTrans" presStyleLbl="sibTrans2D1" presStyleIdx="0" presStyleCnt="2"/>
      <dgm:spPr/>
      <dgm:t>
        <a:bodyPr/>
        <a:lstStyle/>
        <a:p>
          <a:endParaRPr lang="en-GB"/>
        </a:p>
      </dgm:t>
    </dgm:pt>
    <dgm:pt modelId="{142F08F6-7E49-4646-AA14-BA0C94FE5920}" type="pres">
      <dgm:prSet presAssocID="{9080F5F6-3CBF-4922-9756-177793AAB591}" presName="connTx" presStyleLbl="sibTrans2D1" presStyleIdx="0" presStyleCnt="2"/>
      <dgm:spPr/>
      <dgm:t>
        <a:bodyPr/>
        <a:lstStyle/>
        <a:p>
          <a:endParaRPr lang="en-GB"/>
        </a:p>
      </dgm:t>
    </dgm:pt>
    <dgm:pt modelId="{7C1EB14D-F292-4B21-B4D7-ED9DB2AE763D}" type="pres">
      <dgm:prSet presAssocID="{2AE74AC5-5156-46A1-B763-546B657A1570}" presName="composite" presStyleCnt="0"/>
      <dgm:spPr/>
    </dgm:pt>
    <dgm:pt modelId="{3BACFEBE-00FA-4BA7-9847-5D75EA4EB716}" type="pres">
      <dgm:prSet presAssocID="{2AE74AC5-5156-46A1-B763-546B657A1570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814E072-0AD2-4656-B704-345CDCC76757}" type="pres">
      <dgm:prSet presAssocID="{2AE74AC5-5156-46A1-B763-546B657A1570}" presName="parSh" presStyleLbl="node1" presStyleIdx="1" presStyleCnt="3"/>
      <dgm:spPr/>
      <dgm:t>
        <a:bodyPr/>
        <a:lstStyle/>
        <a:p>
          <a:endParaRPr lang="en-GB"/>
        </a:p>
      </dgm:t>
    </dgm:pt>
    <dgm:pt modelId="{0D3E3DFF-09DD-4C66-BF07-94FE271EF702}" type="pres">
      <dgm:prSet presAssocID="{2AE74AC5-5156-46A1-B763-546B657A1570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1A52D75-1019-47AD-BFB8-CB18D8BE80B3}" type="pres">
      <dgm:prSet presAssocID="{04B6E1DA-3BEA-48AE-9DDB-52C141B69917}" presName="sibTrans" presStyleLbl="sibTrans2D1" presStyleIdx="1" presStyleCnt="2"/>
      <dgm:spPr/>
      <dgm:t>
        <a:bodyPr/>
        <a:lstStyle/>
        <a:p>
          <a:endParaRPr lang="en-GB"/>
        </a:p>
      </dgm:t>
    </dgm:pt>
    <dgm:pt modelId="{67D14C35-FCCB-47AF-A7B7-F7869D2C96D7}" type="pres">
      <dgm:prSet presAssocID="{04B6E1DA-3BEA-48AE-9DDB-52C141B69917}" presName="connTx" presStyleLbl="sibTrans2D1" presStyleIdx="1" presStyleCnt="2"/>
      <dgm:spPr/>
      <dgm:t>
        <a:bodyPr/>
        <a:lstStyle/>
        <a:p>
          <a:endParaRPr lang="en-GB"/>
        </a:p>
      </dgm:t>
    </dgm:pt>
    <dgm:pt modelId="{9FEC474B-F863-4CB3-BC44-B4D186A0BA85}" type="pres">
      <dgm:prSet presAssocID="{F2ADF0F5-9BE9-4F7E-9E88-95BEA07C6D40}" presName="composite" presStyleCnt="0"/>
      <dgm:spPr/>
    </dgm:pt>
    <dgm:pt modelId="{3CDA290B-EAB8-4C7B-B9FE-45032A56F57D}" type="pres">
      <dgm:prSet presAssocID="{F2ADF0F5-9BE9-4F7E-9E88-95BEA07C6D40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31F3786-7E85-4E71-9629-CD404A39094C}" type="pres">
      <dgm:prSet presAssocID="{F2ADF0F5-9BE9-4F7E-9E88-95BEA07C6D40}" presName="parSh" presStyleLbl="node1" presStyleIdx="2" presStyleCnt="3"/>
      <dgm:spPr/>
      <dgm:t>
        <a:bodyPr/>
        <a:lstStyle/>
        <a:p>
          <a:endParaRPr lang="en-GB"/>
        </a:p>
      </dgm:t>
    </dgm:pt>
    <dgm:pt modelId="{6E47D302-DBD3-4E76-8A3E-A8A05E449392}" type="pres">
      <dgm:prSet presAssocID="{F2ADF0F5-9BE9-4F7E-9E88-95BEA07C6D40}" presName="desTx" presStyleLbl="fgAcc1" presStyleIdx="2" presStyleCnt="3" custLinFactNeighborX="972" custLinFactNeighborY="-427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B119E40-E5E4-4E4B-9AF3-CE2591FECCC2}" type="presOf" srcId="{B34376D6-694D-4A40-862E-E812AB6ED168}" destId="{0D3E3DFF-09DD-4C66-BF07-94FE271EF702}" srcOrd="0" destOrd="1" presId="urn:microsoft.com/office/officeart/2005/8/layout/process3"/>
    <dgm:cxn modelId="{B7F6ECFA-6E33-4DAB-8271-F278512A1DDA}" srcId="{58EF7DB9-21FC-439B-B10D-C9A8705C3C73}" destId="{F2ADF0F5-9BE9-4F7E-9E88-95BEA07C6D40}" srcOrd="2" destOrd="0" parTransId="{06147F7B-5220-4E1F-AB01-6441F6815083}" sibTransId="{F38CE758-A3D7-4264-9E54-4015ED80FB8E}"/>
    <dgm:cxn modelId="{7941DA2F-3FD4-43BB-8027-EDA733D5DB77}" type="presOf" srcId="{04B6E1DA-3BEA-48AE-9DDB-52C141B69917}" destId="{67D14C35-FCCB-47AF-A7B7-F7869D2C96D7}" srcOrd="1" destOrd="0" presId="urn:microsoft.com/office/officeart/2005/8/layout/process3"/>
    <dgm:cxn modelId="{9B24096A-D86F-43A0-9CE8-CB56C3EF188C}" type="presOf" srcId="{9080F5F6-3CBF-4922-9756-177793AAB591}" destId="{142F08F6-7E49-4646-AA14-BA0C94FE5920}" srcOrd="1" destOrd="0" presId="urn:microsoft.com/office/officeart/2005/8/layout/process3"/>
    <dgm:cxn modelId="{4AB75C8E-1E42-4C3C-8E64-48865275E803}" type="presOf" srcId="{511E9E27-2407-4B76-B49C-8DE00D4D3622}" destId="{972F08AC-415D-4F6D-AFB9-04FB75E7A822}" srcOrd="0" destOrd="0" presId="urn:microsoft.com/office/officeart/2005/8/layout/process3"/>
    <dgm:cxn modelId="{CCF28055-9137-4A21-AC9D-EE9F05582F0C}" type="presOf" srcId="{2AE74AC5-5156-46A1-B763-546B657A1570}" destId="{3BACFEBE-00FA-4BA7-9847-5D75EA4EB716}" srcOrd="0" destOrd="0" presId="urn:microsoft.com/office/officeart/2005/8/layout/process3"/>
    <dgm:cxn modelId="{4CAAB35B-C43C-49C6-A7BF-0EBA5C4B9E0C}" type="presOf" srcId="{2AE74AC5-5156-46A1-B763-546B657A1570}" destId="{5814E072-0AD2-4656-B704-345CDCC76757}" srcOrd="1" destOrd="0" presId="urn:microsoft.com/office/officeart/2005/8/layout/process3"/>
    <dgm:cxn modelId="{E7C11EA4-CAD3-47E3-B66F-32EBB57FD08B}" srcId="{511E9E27-2407-4B76-B49C-8DE00D4D3622}" destId="{5558186A-9741-41AE-81EC-6A37E4655D29}" srcOrd="2" destOrd="0" parTransId="{598A8738-4ADD-43BF-BF4E-692C2AE741B7}" sibTransId="{3C9BAD85-815B-4A16-B740-029598F00C56}"/>
    <dgm:cxn modelId="{81044BEF-790E-42B3-B513-DD0C4B1E16B7}" type="presOf" srcId="{C77A7DA2-D04E-48DD-9733-B20E0372DB0D}" destId="{6E47D302-DBD3-4E76-8A3E-A8A05E449392}" srcOrd="0" destOrd="1" presId="urn:microsoft.com/office/officeart/2005/8/layout/process3"/>
    <dgm:cxn modelId="{120EF90E-CF40-43E3-9978-F442CAEE92AF}" srcId="{F2ADF0F5-9BE9-4F7E-9E88-95BEA07C6D40}" destId="{4F0D4485-C383-4018-8AB6-2B24360C9C76}" srcOrd="0" destOrd="0" parTransId="{0E8AC7C9-BC4B-48C0-BE5A-45E1C25052A8}" sibTransId="{6A32807E-FEF4-453B-A9CB-E65565F87DAE}"/>
    <dgm:cxn modelId="{4C63AD78-9E75-4B83-8667-5F5AC7516D26}" type="presOf" srcId="{04B6E1DA-3BEA-48AE-9DDB-52C141B69917}" destId="{B1A52D75-1019-47AD-BFB8-CB18D8BE80B3}" srcOrd="0" destOrd="0" presId="urn:microsoft.com/office/officeart/2005/8/layout/process3"/>
    <dgm:cxn modelId="{82493C4E-65F5-490C-9100-2282003FDAD8}" type="presOf" srcId="{45FC8039-BB04-4741-B5E5-A700B37A89AE}" destId="{98E7854A-2C6A-4864-BEE7-0EEF87CCD68E}" srcOrd="0" destOrd="0" presId="urn:microsoft.com/office/officeart/2005/8/layout/process3"/>
    <dgm:cxn modelId="{6F748CA2-6AF7-4169-BBAB-EE38A7CA6A90}" srcId="{511E9E27-2407-4B76-B49C-8DE00D4D3622}" destId="{45FC8039-BB04-4741-B5E5-A700B37A89AE}" srcOrd="0" destOrd="0" parTransId="{93FC790A-265B-41AA-990F-3E5ACE93DE59}" sibTransId="{5A59DE92-D8A4-4CE7-9841-393869777123}"/>
    <dgm:cxn modelId="{5563E881-FDD1-4CF1-8AC3-B926DB5E224B}" type="presOf" srcId="{C16D488F-E56A-4194-8ECA-F7F7E77DDA09}" destId="{98E7854A-2C6A-4864-BEE7-0EEF87CCD68E}" srcOrd="0" destOrd="1" presId="urn:microsoft.com/office/officeart/2005/8/layout/process3"/>
    <dgm:cxn modelId="{6CA2BDA5-6322-476C-9F38-AA2FB8536BF2}" srcId="{2AE74AC5-5156-46A1-B763-546B657A1570}" destId="{B34376D6-694D-4A40-862E-E812AB6ED168}" srcOrd="1" destOrd="0" parTransId="{B7701DAD-4420-49E0-AA1A-E4DD992E67E1}" sibTransId="{7D888421-5683-4AFC-B4F2-F1C6D379FA0F}"/>
    <dgm:cxn modelId="{A45AE5D0-7E62-4463-B893-D18D0320DA03}" srcId="{58EF7DB9-21FC-439B-B10D-C9A8705C3C73}" destId="{511E9E27-2407-4B76-B49C-8DE00D4D3622}" srcOrd="0" destOrd="0" parTransId="{23676EAF-ECAC-461C-86C0-4BB4ACB9F282}" sibTransId="{9080F5F6-3CBF-4922-9756-177793AAB591}"/>
    <dgm:cxn modelId="{BE6C8A61-D4B1-4F09-AC1D-D9C62ACCDAFB}" type="presOf" srcId="{F2ADF0F5-9BE9-4F7E-9E88-95BEA07C6D40}" destId="{931F3786-7E85-4E71-9629-CD404A39094C}" srcOrd="1" destOrd="0" presId="urn:microsoft.com/office/officeart/2005/8/layout/process3"/>
    <dgm:cxn modelId="{F4C950C1-EAA9-44C0-A60B-8BA169F38039}" type="presOf" srcId="{58EF7DB9-21FC-439B-B10D-C9A8705C3C73}" destId="{74CC1706-6972-47AD-A45E-D6D180C7347B}" srcOrd="0" destOrd="0" presId="urn:microsoft.com/office/officeart/2005/8/layout/process3"/>
    <dgm:cxn modelId="{9CFFAD6E-796C-45F0-982F-146A0AB3FD12}" srcId="{2AE74AC5-5156-46A1-B763-546B657A1570}" destId="{FAA0B61B-0CFE-40B5-B083-DA1191DBEB62}" srcOrd="0" destOrd="0" parTransId="{AB20035D-0FC7-4427-9BBD-BC6EC3BEE484}" sibTransId="{46C68D8F-B51B-458A-A64E-122232C95520}"/>
    <dgm:cxn modelId="{CC04A318-3EC8-4C71-844D-9A83811B85AF}" type="presOf" srcId="{F2ADF0F5-9BE9-4F7E-9E88-95BEA07C6D40}" destId="{3CDA290B-EAB8-4C7B-B9FE-45032A56F57D}" srcOrd="0" destOrd="0" presId="urn:microsoft.com/office/officeart/2005/8/layout/process3"/>
    <dgm:cxn modelId="{D9E9FDF9-C36F-4E96-94F1-7A8C88788DF1}" type="presOf" srcId="{511E9E27-2407-4B76-B49C-8DE00D4D3622}" destId="{B837FD57-E904-46F5-AE1C-67C03DCE92D6}" srcOrd="1" destOrd="0" presId="urn:microsoft.com/office/officeart/2005/8/layout/process3"/>
    <dgm:cxn modelId="{9FA97DCF-0641-4995-B9AB-953D77F60D31}" type="presOf" srcId="{4F0D4485-C383-4018-8AB6-2B24360C9C76}" destId="{6E47D302-DBD3-4E76-8A3E-A8A05E449392}" srcOrd="0" destOrd="0" presId="urn:microsoft.com/office/officeart/2005/8/layout/process3"/>
    <dgm:cxn modelId="{B1B726FB-05BC-456A-A63F-C83C6030F759}" type="presOf" srcId="{9080F5F6-3CBF-4922-9756-177793AAB591}" destId="{7322CFE0-60B5-4F82-BE7E-B02C11ED3A10}" srcOrd="0" destOrd="0" presId="urn:microsoft.com/office/officeart/2005/8/layout/process3"/>
    <dgm:cxn modelId="{A4D6B384-83E8-4CDF-A788-781383D7C879}" srcId="{F2ADF0F5-9BE9-4F7E-9E88-95BEA07C6D40}" destId="{C77A7DA2-D04E-48DD-9733-B20E0372DB0D}" srcOrd="1" destOrd="0" parTransId="{4BDBBE8B-705E-464C-8FED-31EA43F1785E}" sibTransId="{646F397B-12F2-4271-A270-6F1D97905984}"/>
    <dgm:cxn modelId="{AE47DC05-D020-4CEA-8D1B-9EEB87406784}" type="presOf" srcId="{FAA0B61B-0CFE-40B5-B083-DA1191DBEB62}" destId="{0D3E3DFF-09DD-4C66-BF07-94FE271EF702}" srcOrd="0" destOrd="0" presId="urn:microsoft.com/office/officeart/2005/8/layout/process3"/>
    <dgm:cxn modelId="{47AD2228-D6F4-4BFD-AE17-74E63DE8AE16}" srcId="{58EF7DB9-21FC-439B-B10D-C9A8705C3C73}" destId="{2AE74AC5-5156-46A1-B763-546B657A1570}" srcOrd="1" destOrd="0" parTransId="{8D4BF546-CC6A-4AC6-AA91-8BAD2F436FEC}" sibTransId="{04B6E1DA-3BEA-48AE-9DDB-52C141B69917}"/>
    <dgm:cxn modelId="{3A09A623-D77B-48A5-BB49-A90F5CBB62E3}" type="presOf" srcId="{5558186A-9741-41AE-81EC-6A37E4655D29}" destId="{98E7854A-2C6A-4864-BEE7-0EEF87CCD68E}" srcOrd="0" destOrd="2" presId="urn:microsoft.com/office/officeart/2005/8/layout/process3"/>
    <dgm:cxn modelId="{D8839BDB-0192-48A5-ADF5-75A3BA438315}" srcId="{511E9E27-2407-4B76-B49C-8DE00D4D3622}" destId="{C16D488F-E56A-4194-8ECA-F7F7E77DDA09}" srcOrd="1" destOrd="0" parTransId="{6BC7B79F-50B7-47C2-ACDD-A889B14181C5}" sibTransId="{18BDC0C4-6446-4BDC-A071-5B6B0B0D9097}"/>
    <dgm:cxn modelId="{1E0F0786-F3EE-45E9-BA5A-17E1C3F1FE2C}" type="presParOf" srcId="{74CC1706-6972-47AD-A45E-D6D180C7347B}" destId="{BDCDA479-8AF3-4198-8992-ED06E5AB8228}" srcOrd="0" destOrd="0" presId="urn:microsoft.com/office/officeart/2005/8/layout/process3"/>
    <dgm:cxn modelId="{984F6B63-D327-4BAB-8BB5-90C4CA19D50A}" type="presParOf" srcId="{BDCDA479-8AF3-4198-8992-ED06E5AB8228}" destId="{972F08AC-415D-4F6D-AFB9-04FB75E7A822}" srcOrd="0" destOrd="0" presId="urn:microsoft.com/office/officeart/2005/8/layout/process3"/>
    <dgm:cxn modelId="{4944393A-BD79-4482-A737-00BCD6636123}" type="presParOf" srcId="{BDCDA479-8AF3-4198-8992-ED06E5AB8228}" destId="{B837FD57-E904-46F5-AE1C-67C03DCE92D6}" srcOrd="1" destOrd="0" presId="urn:microsoft.com/office/officeart/2005/8/layout/process3"/>
    <dgm:cxn modelId="{02EF6288-DE95-4DEC-A733-66B24C72A406}" type="presParOf" srcId="{BDCDA479-8AF3-4198-8992-ED06E5AB8228}" destId="{98E7854A-2C6A-4864-BEE7-0EEF87CCD68E}" srcOrd="2" destOrd="0" presId="urn:microsoft.com/office/officeart/2005/8/layout/process3"/>
    <dgm:cxn modelId="{28EE7FA2-AB85-4263-B275-F96F0ECA9992}" type="presParOf" srcId="{74CC1706-6972-47AD-A45E-D6D180C7347B}" destId="{7322CFE0-60B5-4F82-BE7E-B02C11ED3A10}" srcOrd="1" destOrd="0" presId="urn:microsoft.com/office/officeart/2005/8/layout/process3"/>
    <dgm:cxn modelId="{B0CB6A90-6ADF-422C-9AA8-B20093C9285A}" type="presParOf" srcId="{7322CFE0-60B5-4F82-BE7E-B02C11ED3A10}" destId="{142F08F6-7E49-4646-AA14-BA0C94FE5920}" srcOrd="0" destOrd="0" presId="urn:microsoft.com/office/officeart/2005/8/layout/process3"/>
    <dgm:cxn modelId="{DD4A415F-675D-4DAF-9FA6-C9521E0801A3}" type="presParOf" srcId="{74CC1706-6972-47AD-A45E-D6D180C7347B}" destId="{7C1EB14D-F292-4B21-B4D7-ED9DB2AE763D}" srcOrd="2" destOrd="0" presId="urn:microsoft.com/office/officeart/2005/8/layout/process3"/>
    <dgm:cxn modelId="{281F62EA-04D2-403F-8C52-4944B60EEE4F}" type="presParOf" srcId="{7C1EB14D-F292-4B21-B4D7-ED9DB2AE763D}" destId="{3BACFEBE-00FA-4BA7-9847-5D75EA4EB716}" srcOrd="0" destOrd="0" presId="urn:microsoft.com/office/officeart/2005/8/layout/process3"/>
    <dgm:cxn modelId="{CFFE4835-3DBB-4A3B-BA90-32DB22C64792}" type="presParOf" srcId="{7C1EB14D-F292-4B21-B4D7-ED9DB2AE763D}" destId="{5814E072-0AD2-4656-B704-345CDCC76757}" srcOrd="1" destOrd="0" presId="urn:microsoft.com/office/officeart/2005/8/layout/process3"/>
    <dgm:cxn modelId="{D8894761-2314-4231-B300-DFE1F75FE4FD}" type="presParOf" srcId="{7C1EB14D-F292-4B21-B4D7-ED9DB2AE763D}" destId="{0D3E3DFF-09DD-4C66-BF07-94FE271EF702}" srcOrd="2" destOrd="0" presId="urn:microsoft.com/office/officeart/2005/8/layout/process3"/>
    <dgm:cxn modelId="{18859DBA-5F11-4BD6-A7A0-0B48B5B79B9F}" type="presParOf" srcId="{74CC1706-6972-47AD-A45E-D6D180C7347B}" destId="{B1A52D75-1019-47AD-BFB8-CB18D8BE80B3}" srcOrd="3" destOrd="0" presId="urn:microsoft.com/office/officeart/2005/8/layout/process3"/>
    <dgm:cxn modelId="{1B784203-58F4-43F4-8EED-540BD6ABFEEF}" type="presParOf" srcId="{B1A52D75-1019-47AD-BFB8-CB18D8BE80B3}" destId="{67D14C35-FCCB-47AF-A7B7-F7869D2C96D7}" srcOrd="0" destOrd="0" presId="urn:microsoft.com/office/officeart/2005/8/layout/process3"/>
    <dgm:cxn modelId="{A3E2260A-071F-468B-8664-3AF617CF4222}" type="presParOf" srcId="{74CC1706-6972-47AD-A45E-D6D180C7347B}" destId="{9FEC474B-F863-4CB3-BC44-B4D186A0BA85}" srcOrd="4" destOrd="0" presId="urn:microsoft.com/office/officeart/2005/8/layout/process3"/>
    <dgm:cxn modelId="{9608B3A9-A3D5-493C-A13D-FC3328656D2D}" type="presParOf" srcId="{9FEC474B-F863-4CB3-BC44-B4D186A0BA85}" destId="{3CDA290B-EAB8-4C7B-B9FE-45032A56F57D}" srcOrd="0" destOrd="0" presId="urn:microsoft.com/office/officeart/2005/8/layout/process3"/>
    <dgm:cxn modelId="{EC143069-C404-4AB5-A9AC-4E4CDB4DB145}" type="presParOf" srcId="{9FEC474B-F863-4CB3-BC44-B4D186A0BA85}" destId="{931F3786-7E85-4E71-9629-CD404A39094C}" srcOrd="1" destOrd="0" presId="urn:microsoft.com/office/officeart/2005/8/layout/process3"/>
    <dgm:cxn modelId="{4846E3B6-E9F9-4982-B638-14CE8E6CCA48}" type="presParOf" srcId="{9FEC474B-F863-4CB3-BC44-B4D186A0BA85}" destId="{6E47D302-DBD3-4E76-8A3E-A8A05E449392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6BB67E-A269-42AA-B7CD-E097AFBA2975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7C48E74-460B-46FF-9593-F1D6689A87FF}">
      <dgm:prSet phldrT="[Text]"/>
      <dgm:spPr/>
      <dgm:t>
        <a:bodyPr/>
        <a:lstStyle/>
        <a:p>
          <a:r>
            <a:rPr lang="el-GR" dirty="0" smtClean="0"/>
            <a:t>Οκτώβριος</a:t>
          </a:r>
        </a:p>
        <a:p>
          <a:r>
            <a:rPr lang="en-GB" dirty="0" smtClean="0"/>
            <a:t>1905</a:t>
          </a:r>
          <a:endParaRPr lang="en-GB" dirty="0"/>
        </a:p>
      </dgm:t>
    </dgm:pt>
    <dgm:pt modelId="{955A40DA-85C6-4019-BE23-13FC155D5F56}" type="parTrans" cxnId="{77438BB5-0826-49AF-B7BF-ADE757A6FE16}">
      <dgm:prSet/>
      <dgm:spPr/>
      <dgm:t>
        <a:bodyPr/>
        <a:lstStyle/>
        <a:p>
          <a:endParaRPr lang="en-GB"/>
        </a:p>
      </dgm:t>
    </dgm:pt>
    <dgm:pt modelId="{CAA68138-1461-4935-8A1D-3F7D3DBA19FD}" type="sibTrans" cxnId="{77438BB5-0826-49AF-B7BF-ADE757A6FE16}">
      <dgm:prSet/>
      <dgm:spPr/>
      <dgm:t>
        <a:bodyPr/>
        <a:lstStyle/>
        <a:p>
          <a:endParaRPr lang="en-GB"/>
        </a:p>
      </dgm:t>
    </dgm:pt>
    <dgm:pt modelId="{8E0ED57C-777D-49A3-AB18-26A02915DAFC}">
      <dgm:prSet phldrT="[Text]"/>
      <dgm:spPr/>
      <dgm:t>
        <a:bodyPr/>
        <a:lstStyle/>
        <a:p>
          <a:r>
            <a:rPr lang="el-GR" dirty="0" smtClean="0"/>
            <a:t>Αρχές</a:t>
          </a:r>
          <a:r>
            <a:rPr lang="en-GB" dirty="0" smtClean="0"/>
            <a:t>1906</a:t>
          </a:r>
          <a:endParaRPr lang="en-GB" dirty="0"/>
        </a:p>
      </dgm:t>
    </dgm:pt>
    <dgm:pt modelId="{0C7B8FF6-B00F-4407-8469-AA75DC8C7A07}" type="parTrans" cxnId="{13DD03A5-BEDD-4553-9BD9-D983C95AECB9}">
      <dgm:prSet/>
      <dgm:spPr/>
      <dgm:t>
        <a:bodyPr/>
        <a:lstStyle/>
        <a:p>
          <a:endParaRPr lang="en-GB"/>
        </a:p>
      </dgm:t>
    </dgm:pt>
    <dgm:pt modelId="{90E857AE-4FA7-44D5-AC7E-7A2251FE127B}" type="sibTrans" cxnId="{13DD03A5-BEDD-4553-9BD9-D983C95AECB9}">
      <dgm:prSet/>
      <dgm:spPr/>
      <dgm:t>
        <a:bodyPr/>
        <a:lstStyle/>
        <a:p>
          <a:endParaRPr lang="en-GB"/>
        </a:p>
      </dgm:t>
    </dgm:pt>
    <dgm:pt modelId="{58A90973-7119-4156-A7EA-E126A5902040}">
      <dgm:prSet phldrT="[Text]"/>
      <dgm:spPr/>
      <dgm:t>
        <a:bodyPr/>
        <a:lstStyle/>
        <a:p>
          <a:r>
            <a:rPr lang="el-GR" dirty="0" smtClean="0"/>
            <a:t>Η Επανάσταση στη Μόσχα καταπνίγεται στο αίμα.</a:t>
          </a:r>
          <a:endParaRPr lang="en-GB" dirty="0"/>
        </a:p>
      </dgm:t>
    </dgm:pt>
    <dgm:pt modelId="{4F3B6082-3C93-4930-B78D-0A4E81FCE37E}" type="parTrans" cxnId="{3A9A19D3-8E7D-4AE2-B308-625FD12E6CFD}">
      <dgm:prSet/>
      <dgm:spPr/>
      <dgm:t>
        <a:bodyPr/>
        <a:lstStyle/>
        <a:p>
          <a:endParaRPr lang="en-GB"/>
        </a:p>
      </dgm:t>
    </dgm:pt>
    <dgm:pt modelId="{FA3565A1-2E32-41B7-913A-FF379C670764}" type="sibTrans" cxnId="{3A9A19D3-8E7D-4AE2-B308-625FD12E6CFD}">
      <dgm:prSet/>
      <dgm:spPr/>
      <dgm:t>
        <a:bodyPr/>
        <a:lstStyle/>
        <a:p>
          <a:endParaRPr lang="en-GB"/>
        </a:p>
      </dgm:t>
    </dgm:pt>
    <dgm:pt modelId="{D3B1DDCF-9DA6-4EE8-B560-00143FAE3686}">
      <dgm:prSet phldrT="[Text]"/>
      <dgm:spPr/>
      <dgm:t>
        <a:bodyPr/>
        <a:lstStyle/>
        <a:p>
          <a:r>
            <a:rPr lang="el-GR" dirty="0" smtClean="0"/>
            <a:t>Οι</a:t>
          </a:r>
          <a:r>
            <a:rPr lang="el-GR" baseline="0" dirty="0" smtClean="0"/>
            <a:t> προοδευτικοί εξακολουθούν να μην εμπιστεύονται τον Τσάρο.</a:t>
          </a:r>
          <a:endParaRPr lang="en-GB" dirty="0"/>
        </a:p>
      </dgm:t>
    </dgm:pt>
    <dgm:pt modelId="{5A980AC3-C38A-46AD-839B-52A7E42786F0}" type="parTrans" cxnId="{FEDC02D6-7F41-4920-A35D-1C3FFD854795}">
      <dgm:prSet/>
      <dgm:spPr/>
      <dgm:t>
        <a:bodyPr/>
        <a:lstStyle/>
        <a:p>
          <a:endParaRPr lang="en-GB"/>
        </a:p>
      </dgm:t>
    </dgm:pt>
    <dgm:pt modelId="{29846A13-2C15-4F75-97CA-A355E904709B}" type="sibTrans" cxnId="{FEDC02D6-7F41-4920-A35D-1C3FFD854795}">
      <dgm:prSet/>
      <dgm:spPr/>
      <dgm:t>
        <a:bodyPr/>
        <a:lstStyle/>
        <a:p>
          <a:endParaRPr lang="en-GB"/>
        </a:p>
      </dgm:t>
    </dgm:pt>
    <dgm:pt modelId="{B5654723-7C70-4EB0-BAFD-89C407A8DA19}">
      <dgm:prSet phldrT="[Text]"/>
      <dgm:spPr/>
      <dgm:t>
        <a:bodyPr/>
        <a:lstStyle/>
        <a:p>
          <a:r>
            <a:rPr lang="el-GR" dirty="0" smtClean="0"/>
            <a:t>Μάρτιος 1</a:t>
          </a:r>
          <a:r>
            <a:rPr lang="en-GB" dirty="0" smtClean="0"/>
            <a:t>906</a:t>
          </a:r>
          <a:endParaRPr lang="en-GB" dirty="0"/>
        </a:p>
      </dgm:t>
    </dgm:pt>
    <dgm:pt modelId="{F484DFD5-6B74-4F2D-B868-C920FEC2520D}" type="parTrans" cxnId="{48A9D9FB-88D6-4564-AE22-0CDD21B7BA15}">
      <dgm:prSet/>
      <dgm:spPr/>
      <dgm:t>
        <a:bodyPr/>
        <a:lstStyle/>
        <a:p>
          <a:endParaRPr lang="en-GB"/>
        </a:p>
      </dgm:t>
    </dgm:pt>
    <dgm:pt modelId="{42A8F9E4-423A-47C2-B770-75DC5C60E682}" type="sibTrans" cxnId="{48A9D9FB-88D6-4564-AE22-0CDD21B7BA15}">
      <dgm:prSet/>
      <dgm:spPr/>
      <dgm:t>
        <a:bodyPr/>
        <a:lstStyle/>
        <a:p>
          <a:endParaRPr lang="en-GB"/>
        </a:p>
      </dgm:t>
    </dgm:pt>
    <dgm:pt modelId="{F2C30FD3-D740-47B8-AC8C-0CAA42910219}">
      <dgm:prSet phldrT="[Text]"/>
      <dgm:spPr/>
      <dgm:t>
        <a:bodyPr/>
        <a:lstStyle/>
        <a:p>
          <a:r>
            <a:rPr lang="el-GR" dirty="0" err="1" smtClean="0"/>
            <a:t>Δούμα</a:t>
          </a:r>
          <a:r>
            <a:rPr lang="el-GR" dirty="0" smtClean="0"/>
            <a:t>:</a:t>
          </a:r>
          <a:r>
            <a:rPr lang="el-GR" baseline="0" dirty="0" smtClean="0"/>
            <a:t> Συνταγματική Μοναρχία</a:t>
          </a:r>
          <a:endParaRPr lang="en-GB" dirty="0"/>
        </a:p>
      </dgm:t>
    </dgm:pt>
    <dgm:pt modelId="{AF1BC5F6-307F-410C-918D-1F5FDF936967}" type="parTrans" cxnId="{A875A6AF-68A4-4CB1-9803-06EA7925F870}">
      <dgm:prSet/>
      <dgm:spPr/>
      <dgm:t>
        <a:bodyPr/>
        <a:lstStyle/>
        <a:p>
          <a:endParaRPr lang="en-GB"/>
        </a:p>
      </dgm:t>
    </dgm:pt>
    <dgm:pt modelId="{66FE6084-FE0B-4E13-B724-28D0B52B2839}" type="sibTrans" cxnId="{A875A6AF-68A4-4CB1-9803-06EA7925F870}">
      <dgm:prSet/>
      <dgm:spPr/>
      <dgm:t>
        <a:bodyPr/>
        <a:lstStyle/>
        <a:p>
          <a:endParaRPr lang="en-GB"/>
        </a:p>
      </dgm:t>
    </dgm:pt>
    <dgm:pt modelId="{210B3D1B-6EC2-4C78-BD7F-A6C56F395D6F}">
      <dgm:prSet phldrT="[Text]"/>
      <dgm:spPr/>
      <dgm:t>
        <a:bodyPr/>
        <a:lstStyle/>
        <a:p>
          <a:r>
            <a:rPr lang="el-GR" dirty="0" smtClean="0"/>
            <a:t>Οκτωβριανό Μανιφέστο </a:t>
          </a:r>
          <a:endParaRPr lang="en-GB" dirty="0"/>
        </a:p>
      </dgm:t>
    </dgm:pt>
    <dgm:pt modelId="{DB366CAF-D789-4B33-8A67-D893F8DD3BC5}" type="sibTrans" cxnId="{F36E4C75-A53E-46B5-8BF7-826EAC5683B4}">
      <dgm:prSet/>
      <dgm:spPr/>
      <dgm:t>
        <a:bodyPr/>
        <a:lstStyle/>
        <a:p>
          <a:endParaRPr lang="en-GB"/>
        </a:p>
      </dgm:t>
    </dgm:pt>
    <dgm:pt modelId="{B19EB994-025A-442E-A608-3927010645B6}" type="parTrans" cxnId="{F36E4C75-A53E-46B5-8BF7-826EAC5683B4}">
      <dgm:prSet/>
      <dgm:spPr/>
      <dgm:t>
        <a:bodyPr/>
        <a:lstStyle/>
        <a:p>
          <a:endParaRPr lang="en-GB"/>
        </a:p>
      </dgm:t>
    </dgm:pt>
    <dgm:pt modelId="{9FA15DFF-681A-483E-9DB5-0B8E1BE91A3E}" type="pres">
      <dgm:prSet presAssocID="{336BB67E-A269-42AA-B7CD-E097AFBA2975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9269892E-B588-467D-AC48-11DED8697C34}" type="pres">
      <dgm:prSet presAssocID="{A7C48E74-460B-46FF-9593-F1D6689A87FF}" presName="posSpace" presStyleCnt="0"/>
      <dgm:spPr/>
    </dgm:pt>
    <dgm:pt modelId="{B0969A78-5113-4BFC-80F1-1BE13F6AD22E}" type="pres">
      <dgm:prSet presAssocID="{A7C48E74-460B-46FF-9593-F1D6689A87FF}" presName="vertFlow" presStyleCnt="0"/>
      <dgm:spPr/>
    </dgm:pt>
    <dgm:pt modelId="{4847CDBF-DA6D-4F95-AA23-C4E23DC45949}" type="pres">
      <dgm:prSet presAssocID="{A7C48E74-460B-46FF-9593-F1D6689A87FF}" presName="topSpace" presStyleCnt="0"/>
      <dgm:spPr/>
    </dgm:pt>
    <dgm:pt modelId="{6635D73C-0139-48E1-9559-F95084872287}" type="pres">
      <dgm:prSet presAssocID="{A7C48E74-460B-46FF-9593-F1D6689A87FF}" presName="firstComp" presStyleCnt="0"/>
      <dgm:spPr/>
    </dgm:pt>
    <dgm:pt modelId="{FBDF3EC3-A1B9-4AF8-91EC-A79D1B1E9789}" type="pres">
      <dgm:prSet presAssocID="{A7C48E74-460B-46FF-9593-F1D6689A87FF}" presName="firstChild" presStyleLbl="bgAccFollowNode1" presStyleIdx="0" presStyleCnt="4" custLinFactNeighborX="1859" custLinFactNeighborY="-5032"/>
      <dgm:spPr/>
      <dgm:t>
        <a:bodyPr/>
        <a:lstStyle/>
        <a:p>
          <a:endParaRPr lang="en-GB"/>
        </a:p>
      </dgm:t>
    </dgm:pt>
    <dgm:pt modelId="{987597F0-833F-4281-8746-AF5EAC9EF91E}" type="pres">
      <dgm:prSet presAssocID="{A7C48E74-460B-46FF-9593-F1D6689A87FF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F9FACD-FC3A-4AB1-BAA7-8BA2B7278583}" type="pres">
      <dgm:prSet presAssocID="{D3B1DDCF-9DA6-4EE8-B560-00143FAE3686}" presName="comp" presStyleCnt="0"/>
      <dgm:spPr/>
    </dgm:pt>
    <dgm:pt modelId="{83416540-A95B-48B4-AF06-EDC353F7B6CF}" type="pres">
      <dgm:prSet presAssocID="{D3B1DDCF-9DA6-4EE8-B560-00143FAE3686}" presName="child" presStyleLbl="bgAccFollowNode1" presStyleIdx="1" presStyleCnt="4" custLinFactX="65404" custLinFactNeighborX="100000" custLinFactNeighborY="54345"/>
      <dgm:spPr/>
      <dgm:t>
        <a:bodyPr/>
        <a:lstStyle/>
        <a:p>
          <a:endParaRPr lang="en-GB"/>
        </a:p>
      </dgm:t>
    </dgm:pt>
    <dgm:pt modelId="{06B5FC66-5F8C-48C3-A939-602DDBE8C188}" type="pres">
      <dgm:prSet presAssocID="{D3B1DDCF-9DA6-4EE8-B560-00143FAE3686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AF199F7-5246-4A88-83F6-2EF4B99758CD}" type="pres">
      <dgm:prSet presAssocID="{A7C48E74-460B-46FF-9593-F1D6689A87FF}" presName="negSpace" presStyleCnt="0"/>
      <dgm:spPr/>
    </dgm:pt>
    <dgm:pt modelId="{5BB7ED80-938E-4537-AD49-B23C299F47F9}" type="pres">
      <dgm:prSet presAssocID="{A7C48E74-460B-46FF-9593-F1D6689A87FF}" presName="circle" presStyleLbl="node1" presStyleIdx="0" presStyleCnt="3"/>
      <dgm:spPr/>
      <dgm:t>
        <a:bodyPr/>
        <a:lstStyle/>
        <a:p>
          <a:endParaRPr lang="en-GB"/>
        </a:p>
      </dgm:t>
    </dgm:pt>
    <dgm:pt modelId="{BAE44EAD-ED66-494D-B9B0-8C420918DFFE}" type="pres">
      <dgm:prSet presAssocID="{CAA68138-1461-4935-8A1D-3F7D3DBA19FD}" presName="transSpace" presStyleCnt="0"/>
      <dgm:spPr/>
    </dgm:pt>
    <dgm:pt modelId="{10EAB3DE-C17E-46B2-A7D8-C5E125FCDF52}" type="pres">
      <dgm:prSet presAssocID="{8E0ED57C-777D-49A3-AB18-26A02915DAFC}" presName="posSpace" presStyleCnt="0"/>
      <dgm:spPr/>
    </dgm:pt>
    <dgm:pt modelId="{02E65822-D478-40E4-BE18-1AD597488FF1}" type="pres">
      <dgm:prSet presAssocID="{8E0ED57C-777D-49A3-AB18-26A02915DAFC}" presName="vertFlow" presStyleCnt="0"/>
      <dgm:spPr/>
    </dgm:pt>
    <dgm:pt modelId="{580CB450-65D9-4FDF-B0A6-281FCA0D8ADF}" type="pres">
      <dgm:prSet presAssocID="{8E0ED57C-777D-49A3-AB18-26A02915DAFC}" presName="topSpace" presStyleCnt="0"/>
      <dgm:spPr/>
    </dgm:pt>
    <dgm:pt modelId="{F1CD49BD-5ADC-492D-94FF-7BF3D7293B61}" type="pres">
      <dgm:prSet presAssocID="{8E0ED57C-777D-49A3-AB18-26A02915DAFC}" presName="firstComp" presStyleCnt="0"/>
      <dgm:spPr/>
    </dgm:pt>
    <dgm:pt modelId="{783BF7FB-684D-45C9-827D-FB9301D203CA}" type="pres">
      <dgm:prSet presAssocID="{8E0ED57C-777D-49A3-AB18-26A02915DAFC}" presName="firstChild" presStyleLbl="bgAccFollowNode1" presStyleIdx="2" presStyleCnt="4"/>
      <dgm:spPr/>
      <dgm:t>
        <a:bodyPr/>
        <a:lstStyle/>
        <a:p>
          <a:endParaRPr lang="en-GB"/>
        </a:p>
      </dgm:t>
    </dgm:pt>
    <dgm:pt modelId="{C52FFA3D-D43D-4833-BEC5-26D6066B6790}" type="pres">
      <dgm:prSet presAssocID="{8E0ED57C-777D-49A3-AB18-26A02915DAFC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69099B3-CE87-422D-AB8A-E9C6A6608754}" type="pres">
      <dgm:prSet presAssocID="{8E0ED57C-777D-49A3-AB18-26A02915DAFC}" presName="negSpace" presStyleCnt="0"/>
      <dgm:spPr/>
    </dgm:pt>
    <dgm:pt modelId="{F19375AF-CF1B-4BE2-90A8-8CECA04CB248}" type="pres">
      <dgm:prSet presAssocID="{8E0ED57C-777D-49A3-AB18-26A02915DAFC}" presName="circle" presStyleLbl="node1" presStyleIdx="1" presStyleCnt="3"/>
      <dgm:spPr/>
      <dgm:t>
        <a:bodyPr/>
        <a:lstStyle/>
        <a:p>
          <a:endParaRPr lang="en-GB"/>
        </a:p>
      </dgm:t>
    </dgm:pt>
    <dgm:pt modelId="{1F735A9C-BD58-4B70-9486-9193674568DE}" type="pres">
      <dgm:prSet presAssocID="{90E857AE-4FA7-44D5-AC7E-7A2251FE127B}" presName="transSpace" presStyleCnt="0"/>
      <dgm:spPr/>
    </dgm:pt>
    <dgm:pt modelId="{EB689B26-A810-40C0-B32E-596738C68041}" type="pres">
      <dgm:prSet presAssocID="{B5654723-7C70-4EB0-BAFD-89C407A8DA19}" presName="posSpace" presStyleCnt="0"/>
      <dgm:spPr/>
    </dgm:pt>
    <dgm:pt modelId="{D43AFAD1-C4C3-4560-829B-F9DBBD0DD65E}" type="pres">
      <dgm:prSet presAssocID="{B5654723-7C70-4EB0-BAFD-89C407A8DA19}" presName="vertFlow" presStyleCnt="0"/>
      <dgm:spPr/>
    </dgm:pt>
    <dgm:pt modelId="{FA73910E-1ECB-49AB-88E7-2E401CABBA14}" type="pres">
      <dgm:prSet presAssocID="{B5654723-7C70-4EB0-BAFD-89C407A8DA19}" presName="topSpace" presStyleCnt="0"/>
      <dgm:spPr/>
    </dgm:pt>
    <dgm:pt modelId="{5B000A11-2D79-4886-AE01-533EF9601A17}" type="pres">
      <dgm:prSet presAssocID="{B5654723-7C70-4EB0-BAFD-89C407A8DA19}" presName="firstComp" presStyleCnt="0"/>
      <dgm:spPr/>
    </dgm:pt>
    <dgm:pt modelId="{DC345826-C182-4F92-9E8D-F2C1B1FFB66F}" type="pres">
      <dgm:prSet presAssocID="{B5654723-7C70-4EB0-BAFD-89C407A8DA19}" presName="firstChild" presStyleLbl="bgAccFollowNode1" presStyleIdx="3" presStyleCnt="4"/>
      <dgm:spPr/>
      <dgm:t>
        <a:bodyPr/>
        <a:lstStyle/>
        <a:p>
          <a:endParaRPr lang="en-GB"/>
        </a:p>
      </dgm:t>
    </dgm:pt>
    <dgm:pt modelId="{22160ADB-32DE-4908-BACF-E537A8F413AF}" type="pres">
      <dgm:prSet presAssocID="{B5654723-7C70-4EB0-BAFD-89C407A8DA19}" presName="first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3FE8D86-ADC3-47D7-A63A-722C65429B75}" type="pres">
      <dgm:prSet presAssocID="{B5654723-7C70-4EB0-BAFD-89C407A8DA19}" presName="negSpace" presStyleCnt="0"/>
      <dgm:spPr/>
    </dgm:pt>
    <dgm:pt modelId="{9DE4C810-2A35-4DAE-BD78-8DCCD16B3567}" type="pres">
      <dgm:prSet presAssocID="{B5654723-7C70-4EB0-BAFD-89C407A8DA19}" presName="circle" presStyleLbl="node1" presStyleIdx="2" presStyleCnt="3"/>
      <dgm:spPr/>
      <dgm:t>
        <a:bodyPr/>
        <a:lstStyle/>
        <a:p>
          <a:endParaRPr lang="en-GB"/>
        </a:p>
      </dgm:t>
    </dgm:pt>
  </dgm:ptLst>
  <dgm:cxnLst>
    <dgm:cxn modelId="{27B4CC51-C156-4C2F-9559-2ECF7C5BB37B}" type="presOf" srcId="{8E0ED57C-777D-49A3-AB18-26A02915DAFC}" destId="{F19375AF-CF1B-4BE2-90A8-8CECA04CB248}" srcOrd="0" destOrd="0" presId="urn:microsoft.com/office/officeart/2005/8/layout/hList9"/>
    <dgm:cxn modelId="{77438BB5-0826-49AF-B7BF-ADE757A6FE16}" srcId="{336BB67E-A269-42AA-B7CD-E097AFBA2975}" destId="{A7C48E74-460B-46FF-9593-F1D6689A87FF}" srcOrd="0" destOrd="0" parTransId="{955A40DA-85C6-4019-BE23-13FC155D5F56}" sibTransId="{CAA68138-1461-4935-8A1D-3F7D3DBA19FD}"/>
    <dgm:cxn modelId="{61FF3867-E9FB-4DC8-A659-E9F88006FD7F}" type="presOf" srcId="{D3B1DDCF-9DA6-4EE8-B560-00143FAE3686}" destId="{83416540-A95B-48B4-AF06-EDC353F7B6CF}" srcOrd="0" destOrd="0" presId="urn:microsoft.com/office/officeart/2005/8/layout/hList9"/>
    <dgm:cxn modelId="{A875A6AF-68A4-4CB1-9803-06EA7925F870}" srcId="{B5654723-7C70-4EB0-BAFD-89C407A8DA19}" destId="{F2C30FD3-D740-47B8-AC8C-0CAA42910219}" srcOrd="0" destOrd="0" parTransId="{AF1BC5F6-307F-410C-918D-1F5FDF936967}" sibTransId="{66FE6084-FE0B-4E13-B724-28D0B52B2839}"/>
    <dgm:cxn modelId="{7884528B-DCBF-4C7E-A66D-7B9E50B93493}" type="presOf" srcId="{58A90973-7119-4156-A7EA-E126A5902040}" destId="{783BF7FB-684D-45C9-827D-FB9301D203CA}" srcOrd="0" destOrd="0" presId="urn:microsoft.com/office/officeart/2005/8/layout/hList9"/>
    <dgm:cxn modelId="{48A9D9FB-88D6-4564-AE22-0CDD21B7BA15}" srcId="{336BB67E-A269-42AA-B7CD-E097AFBA2975}" destId="{B5654723-7C70-4EB0-BAFD-89C407A8DA19}" srcOrd="2" destOrd="0" parTransId="{F484DFD5-6B74-4F2D-B868-C920FEC2520D}" sibTransId="{42A8F9E4-423A-47C2-B770-75DC5C60E682}"/>
    <dgm:cxn modelId="{67C9AF80-28CC-4F99-B7FD-F4516460AB1A}" type="presOf" srcId="{336BB67E-A269-42AA-B7CD-E097AFBA2975}" destId="{9FA15DFF-681A-483E-9DB5-0B8E1BE91A3E}" srcOrd="0" destOrd="0" presId="urn:microsoft.com/office/officeart/2005/8/layout/hList9"/>
    <dgm:cxn modelId="{C65B780D-0377-4B51-9BC8-DAD852AC30CA}" type="presOf" srcId="{210B3D1B-6EC2-4C78-BD7F-A6C56F395D6F}" destId="{987597F0-833F-4281-8746-AF5EAC9EF91E}" srcOrd="1" destOrd="0" presId="urn:microsoft.com/office/officeart/2005/8/layout/hList9"/>
    <dgm:cxn modelId="{11563970-88BB-4521-810A-A4FB566657E6}" type="presOf" srcId="{B5654723-7C70-4EB0-BAFD-89C407A8DA19}" destId="{9DE4C810-2A35-4DAE-BD78-8DCCD16B3567}" srcOrd="0" destOrd="0" presId="urn:microsoft.com/office/officeart/2005/8/layout/hList9"/>
    <dgm:cxn modelId="{13DD03A5-BEDD-4553-9BD9-D983C95AECB9}" srcId="{336BB67E-A269-42AA-B7CD-E097AFBA2975}" destId="{8E0ED57C-777D-49A3-AB18-26A02915DAFC}" srcOrd="1" destOrd="0" parTransId="{0C7B8FF6-B00F-4407-8469-AA75DC8C7A07}" sibTransId="{90E857AE-4FA7-44D5-AC7E-7A2251FE127B}"/>
    <dgm:cxn modelId="{EE14E927-A955-4EDD-8992-AEAB8E03DDCF}" type="presOf" srcId="{D3B1DDCF-9DA6-4EE8-B560-00143FAE3686}" destId="{06B5FC66-5F8C-48C3-A939-602DDBE8C188}" srcOrd="1" destOrd="0" presId="urn:microsoft.com/office/officeart/2005/8/layout/hList9"/>
    <dgm:cxn modelId="{FEDC02D6-7F41-4920-A35D-1C3FFD854795}" srcId="{A7C48E74-460B-46FF-9593-F1D6689A87FF}" destId="{D3B1DDCF-9DA6-4EE8-B560-00143FAE3686}" srcOrd="1" destOrd="0" parTransId="{5A980AC3-C38A-46AD-839B-52A7E42786F0}" sibTransId="{29846A13-2C15-4F75-97CA-A355E904709B}"/>
    <dgm:cxn modelId="{3A9A19D3-8E7D-4AE2-B308-625FD12E6CFD}" srcId="{8E0ED57C-777D-49A3-AB18-26A02915DAFC}" destId="{58A90973-7119-4156-A7EA-E126A5902040}" srcOrd="0" destOrd="0" parTransId="{4F3B6082-3C93-4930-B78D-0A4E81FCE37E}" sibTransId="{FA3565A1-2E32-41B7-913A-FF379C670764}"/>
    <dgm:cxn modelId="{F36E4C75-A53E-46B5-8BF7-826EAC5683B4}" srcId="{A7C48E74-460B-46FF-9593-F1D6689A87FF}" destId="{210B3D1B-6EC2-4C78-BD7F-A6C56F395D6F}" srcOrd="0" destOrd="0" parTransId="{B19EB994-025A-442E-A608-3927010645B6}" sibTransId="{DB366CAF-D789-4B33-8A67-D893F8DD3BC5}"/>
    <dgm:cxn modelId="{C9DDB690-DFD3-46FD-B52A-D3634FE118BE}" type="presOf" srcId="{F2C30FD3-D740-47B8-AC8C-0CAA42910219}" destId="{22160ADB-32DE-4908-BACF-E537A8F413AF}" srcOrd="1" destOrd="0" presId="urn:microsoft.com/office/officeart/2005/8/layout/hList9"/>
    <dgm:cxn modelId="{902A0870-5293-4DEB-9B66-AF700A542E27}" type="presOf" srcId="{58A90973-7119-4156-A7EA-E126A5902040}" destId="{C52FFA3D-D43D-4833-BEC5-26D6066B6790}" srcOrd="1" destOrd="0" presId="urn:microsoft.com/office/officeart/2005/8/layout/hList9"/>
    <dgm:cxn modelId="{46A69A68-7F94-4677-9F88-9FEBBAE65F80}" type="presOf" srcId="{F2C30FD3-D740-47B8-AC8C-0CAA42910219}" destId="{DC345826-C182-4F92-9E8D-F2C1B1FFB66F}" srcOrd="0" destOrd="0" presId="urn:microsoft.com/office/officeart/2005/8/layout/hList9"/>
    <dgm:cxn modelId="{33D81E7E-4D6D-4D94-9042-047D7F24F4F8}" type="presOf" srcId="{A7C48E74-460B-46FF-9593-F1D6689A87FF}" destId="{5BB7ED80-938E-4537-AD49-B23C299F47F9}" srcOrd="0" destOrd="0" presId="urn:microsoft.com/office/officeart/2005/8/layout/hList9"/>
    <dgm:cxn modelId="{547842BD-3DE3-4385-8D36-0CACA920F529}" type="presOf" srcId="{210B3D1B-6EC2-4C78-BD7F-A6C56F395D6F}" destId="{FBDF3EC3-A1B9-4AF8-91EC-A79D1B1E9789}" srcOrd="0" destOrd="0" presId="urn:microsoft.com/office/officeart/2005/8/layout/hList9"/>
    <dgm:cxn modelId="{7CEEA463-47A9-4428-8632-2A0E6CB504DC}" type="presParOf" srcId="{9FA15DFF-681A-483E-9DB5-0B8E1BE91A3E}" destId="{9269892E-B588-467D-AC48-11DED8697C34}" srcOrd="0" destOrd="0" presId="urn:microsoft.com/office/officeart/2005/8/layout/hList9"/>
    <dgm:cxn modelId="{EF753CBC-ADAA-4E84-AE12-0F058142C214}" type="presParOf" srcId="{9FA15DFF-681A-483E-9DB5-0B8E1BE91A3E}" destId="{B0969A78-5113-4BFC-80F1-1BE13F6AD22E}" srcOrd="1" destOrd="0" presId="urn:microsoft.com/office/officeart/2005/8/layout/hList9"/>
    <dgm:cxn modelId="{79DCE1CD-01F5-4DCF-9F32-A299D1A59DFB}" type="presParOf" srcId="{B0969A78-5113-4BFC-80F1-1BE13F6AD22E}" destId="{4847CDBF-DA6D-4F95-AA23-C4E23DC45949}" srcOrd="0" destOrd="0" presId="urn:microsoft.com/office/officeart/2005/8/layout/hList9"/>
    <dgm:cxn modelId="{0BB9D936-B7C1-4B0A-A30B-52436FB0DCB8}" type="presParOf" srcId="{B0969A78-5113-4BFC-80F1-1BE13F6AD22E}" destId="{6635D73C-0139-48E1-9559-F95084872287}" srcOrd="1" destOrd="0" presId="urn:microsoft.com/office/officeart/2005/8/layout/hList9"/>
    <dgm:cxn modelId="{F26EA013-5BD2-4925-87BD-9A7C11C411B1}" type="presParOf" srcId="{6635D73C-0139-48E1-9559-F95084872287}" destId="{FBDF3EC3-A1B9-4AF8-91EC-A79D1B1E9789}" srcOrd="0" destOrd="0" presId="urn:microsoft.com/office/officeart/2005/8/layout/hList9"/>
    <dgm:cxn modelId="{1AEB9FDB-51E6-443E-AC45-773DD78D6A0F}" type="presParOf" srcId="{6635D73C-0139-48E1-9559-F95084872287}" destId="{987597F0-833F-4281-8746-AF5EAC9EF91E}" srcOrd="1" destOrd="0" presId="urn:microsoft.com/office/officeart/2005/8/layout/hList9"/>
    <dgm:cxn modelId="{8E20F6A4-4B58-4CB3-9A2C-5B1AA9C17DFD}" type="presParOf" srcId="{B0969A78-5113-4BFC-80F1-1BE13F6AD22E}" destId="{0DF9FACD-FC3A-4AB1-BAA7-8BA2B7278583}" srcOrd="2" destOrd="0" presId="urn:microsoft.com/office/officeart/2005/8/layout/hList9"/>
    <dgm:cxn modelId="{1726D287-1588-4A45-8CB1-FAE0C47E5CC7}" type="presParOf" srcId="{0DF9FACD-FC3A-4AB1-BAA7-8BA2B7278583}" destId="{83416540-A95B-48B4-AF06-EDC353F7B6CF}" srcOrd="0" destOrd="0" presId="urn:microsoft.com/office/officeart/2005/8/layout/hList9"/>
    <dgm:cxn modelId="{7F7095BC-3446-4443-83C4-F768166E51DC}" type="presParOf" srcId="{0DF9FACD-FC3A-4AB1-BAA7-8BA2B7278583}" destId="{06B5FC66-5F8C-48C3-A939-602DDBE8C188}" srcOrd="1" destOrd="0" presId="urn:microsoft.com/office/officeart/2005/8/layout/hList9"/>
    <dgm:cxn modelId="{F1961919-4277-41DC-9061-8C7C35E5D653}" type="presParOf" srcId="{9FA15DFF-681A-483E-9DB5-0B8E1BE91A3E}" destId="{2AF199F7-5246-4A88-83F6-2EF4B99758CD}" srcOrd="2" destOrd="0" presId="urn:microsoft.com/office/officeart/2005/8/layout/hList9"/>
    <dgm:cxn modelId="{6A5F61E9-52EF-4A2C-BE26-E0B4E5D1AEDA}" type="presParOf" srcId="{9FA15DFF-681A-483E-9DB5-0B8E1BE91A3E}" destId="{5BB7ED80-938E-4537-AD49-B23C299F47F9}" srcOrd="3" destOrd="0" presId="urn:microsoft.com/office/officeart/2005/8/layout/hList9"/>
    <dgm:cxn modelId="{2EEE6403-80BA-4837-B3FB-E75DD289B603}" type="presParOf" srcId="{9FA15DFF-681A-483E-9DB5-0B8E1BE91A3E}" destId="{BAE44EAD-ED66-494D-B9B0-8C420918DFFE}" srcOrd="4" destOrd="0" presId="urn:microsoft.com/office/officeart/2005/8/layout/hList9"/>
    <dgm:cxn modelId="{0BFE498A-AA94-4E97-A75C-6A6B28839A4C}" type="presParOf" srcId="{9FA15DFF-681A-483E-9DB5-0B8E1BE91A3E}" destId="{10EAB3DE-C17E-46B2-A7D8-C5E125FCDF52}" srcOrd="5" destOrd="0" presId="urn:microsoft.com/office/officeart/2005/8/layout/hList9"/>
    <dgm:cxn modelId="{59E629F5-CF05-4BF6-A2E9-2A404942FB31}" type="presParOf" srcId="{9FA15DFF-681A-483E-9DB5-0B8E1BE91A3E}" destId="{02E65822-D478-40E4-BE18-1AD597488FF1}" srcOrd="6" destOrd="0" presId="urn:microsoft.com/office/officeart/2005/8/layout/hList9"/>
    <dgm:cxn modelId="{ED82988B-A6F8-46A7-9D4F-CC9F6EC127BA}" type="presParOf" srcId="{02E65822-D478-40E4-BE18-1AD597488FF1}" destId="{580CB450-65D9-4FDF-B0A6-281FCA0D8ADF}" srcOrd="0" destOrd="0" presId="urn:microsoft.com/office/officeart/2005/8/layout/hList9"/>
    <dgm:cxn modelId="{1872E97E-84C1-4761-A6AA-AC27C9C84B17}" type="presParOf" srcId="{02E65822-D478-40E4-BE18-1AD597488FF1}" destId="{F1CD49BD-5ADC-492D-94FF-7BF3D7293B61}" srcOrd="1" destOrd="0" presId="urn:microsoft.com/office/officeart/2005/8/layout/hList9"/>
    <dgm:cxn modelId="{45E21E6D-11B7-4805-9513-635E2B2DE8AE}" type="presParOf" srcId="{F1CD49BD-5ADC-492D-94FF-7BF3D7293B61}" destId="{783BF7FB-684D-45C9-827D-FB9301D203CA}" srcOrd="0" destOrd="0" presId="urn:microsoft.com/office/officeart/2005/8/layout/hList9"/>
    <dgm:cxn modelId="{7FAF5660-4AC5-499C-810C-E02146C281B3}" type="presParOf" srcId="{F1CD49BD-5ADC-492D-94FF-7BF3D7293B61}" destId="{C52FFA3D-D43D-4833-BEC5-26D6066B6790}" srcOrd="1" destOrd="0" presId="urn:microsoft.com/office/officeart/2005/8/layout/hList9"/>
    <dgm:cxn modelId="{FEE01E32-855C-421E-B542-35A3E4A834E3}" type="presParOf" srcId="{9FA15DFF-681A-483E-9DB5-0B8E1BE91A3E}" destId="{169099B3-CE87-422D-AB8A-E9C6A6608754}" srcOrd="7" destOrd="0" presId="urn:microsoft.com/office/officeart/2005/8/layout/hList9"/>
    <dgm:cxn modelId="{A65E6AA6-3044-4D3C-90DF-8A042F12D95D}" type="presParOf" srcId="{9FA15DFF-681A-483E-9DB5-0B8E1BE91A3E}" destId="{F19375AF-CF1B-4BE2-90A8-8CECA04CB248}" srcOrd="8" destOrd="0" presId="urn:microsoft.com/office/officeart/2005/8/layout/hList9"/>
    <dgm:cxn modelId="{E657157D-F7C7-41DC-856C-FE3F4680F331}" type="presParOf" srcId="{9FA15DFF-681A-483E-9DB5-0B8E1BE91A3E}" destId="{1F735A9C-BD58-4B70-9486-9193674568DE}" srcOrd="9" destOrd="0" presId="urn:microsoft.com/office/officeart/2005/8/layout/hList9"/>
    <dgm:cxn modelId="{56F8F82C-FB05-4167-BBB8-10A39E5B78D0}" type="presParOf" srcId="{9FA15DFF-681A-483E-9DB5-0B8E1BE91A3E}" destId="{EB689B26-A810-40C0-B32E-596738C68041}" srcOrd="10" destOrd="0" presId="urn:microsoft.com/office/officeart/2005/8/layout/hList9"/>
    <dgm:cxn modelId="{815F0FBF-C0D1-4BC6-938A-B67290602B71}" type="presParOf" srcId="{9FA15DFF-681A-483E-9DB5-0B8E1BE91A3E}" destId="{D43AFAD1-C4C3-4560-829B-F9DBBD0DD65E}" srcOrd="11" destOrd="0" presId="urn:microsoft.com/office/officeart/2005/8/layout/hList9"/>
    <dgm:cxn modelId="{0F61B133-A132-4997-AEF7-79F87B4D65C1}" type="presParOf" srcId="{D43AFAD1-C4C3-4560-829B-F9DBBD0DD65E}" destId="{FA73910E-1ECB-49AB-88E7-2E401CABBA14}" srcOrd="0" destOrd="0" presId="urn:microsoft.com/office/officeart/2005/8/layout/hList9"/>
    <dgm:cxn modelId="{59737D47-3B7A-4DC4-88CB-412A7BC3931C}" type="presParOf" srcId="{D43AFAD1-C4C3-4560-829B-F9DBBD0DD65E}" destId="{5B000A11-2D79-4886-AE01-533EF9601A17}" srcOrd="1" destOrd="0" presId="urn:microsoft.com/office/officeart/2005/8/layout/hList9"/>
    <dgm:cxn modelId="{BD1BA8E2-70C1-4851-9FAC-6A999AA700DF}" type="presParOf" srcId="{5B000A11-2D79-4886-AE01-533EF9601A17}" destId="{DC345826-C182-4F92-9E8D-F2C1B1FFB66F}" srcOrd="0" destOrd="0" presId="urn:microsoft.com/office/officeart/2005/8/layout/hList9"/>
    <dgm:cxn modelId="{72A717B5-ADE4-4772-B435-2576F71B179A}" type="presParOf" srcId="{5B000A11-2D79-4886-AE01-533EF9601A17}" destId="{22160ADB-32DE-4908-BACF-E537A8F413AF}" srcOrd="1" destOrd="0" presId="urn:microsoft.com/office/officeart/2005/8/layout/hList9"/>
    <dgm:cxn modelId="{8B740B3C-E7B2-46A8-BFF0-18D02F14EACE}" type="presParOf" srcId="{9FA15DFF-681A-483E-9DB5-0B8E1BE91A3E}" destId="{03FE8D86-ADC3-47D7-A63A-722C65429B75}" srcOrd="12" destOrd="0" presId="urn:microsoft.com/office/officeart/2005/8/layout/hList9"/>
    <dgm:cxn modelId="{DEFF14A7-A5DE-4ADD-B0D7-DC849F58F8AF}" type="presParOf" srcId="{9FA15DFF-681A-483E-9DB5-0B8E1BE91A3E}" destId="{9DE4C810-2A35-4DAE-BD78-8DCCD16B3567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B734DEF-2D5A-4A13-AC00-5E5E307F4BA2}" type="doc">
      <dgm:prSet loTypeId="urn:microsoft.com/office/officeart/2005/8/layout/balance1" loCatId="relationship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174B5312-A742-4606-87D3-FFE1ABCC9A11}">
      <dgm:prSet phldrT="[Texto]"/>
      <dgm:spPr/>
      <dgm:t>
        <a:bodyPr/>
        <a:lstStyle/>
        <a:p>
          <a:r>
            <a:rPr lang="el-GR" b="1" dirty="0" smtClean="0"/>
            <a:t>Εξαιτίας του Α΄ Παγκοσμίου Πολέμου </a:t>
          </a:r>
          <a:endParaRPr lang="es-ES" b="1" dirty="0"/>
        </a:p>
      </dgm:t>
    </dgm:pt>
    <dgm:pt modelId="{5C1261C9-9F7B-48D9-9159-409EA41F1A34}" type="parTrans" cxnId="{6F0BA108-8421-46CC-990F-9E3AABDF020E}">
      <dgm:prSet/>
      <dgm:spPr/>
      <dgm:t>
        <a:bodyPr/>
        <a:lstStyle/>
        <a:p>
          <a:endParaRPr lang="es-ES"/>
        </a:p>
      </dgm:t>
    </dgm:pt>
    <dgm:pt modelId="{B465A368-F17C-4384-AF32-AA883EBF5612}" type="sibTrans" cxnId="{6F0BA108-8421-46CC-990F-9E3AABDF020E}">
      <dgm:prSet/>
      <dgm:spPr/>
      <dgm:t>
        <a:bodyPr/>
        <a:lstStyle/>
        <a:p>
          <a:endParaRPr lang="es-ES"/>
        </a:p>
      </dgm:t>
    </dgm:pt>
    <dgm:pt modelId="{3E265FBC-E5B6-41E6-85C2-892C1A8F05CC}">
      <dgm:prSet phldrT="[Texto]" custT="1"/>
      <dgm:spPr/>
      <dgm:t>
        <a:bodyPr/>
        <a:lstStyle/>
        <a:p>
          <a:r>
            <a:rPr lang="el-GR" sz="2000" dirty="0" smtClean="0"/>
            <a:t>Ανταρσία στο στρατό και δημιουργία στρατιωτικών σοβιέτ </a:t>
          </a:r>
          <a:endParaRPr lang="es-ES" sz="2000" dirty="0"/>
        </a:p>
      </dgm:t>
    </dgm:pt>
    <dgm:pt modelId="{9A3F12EE-9550-4ACC-B6FC-0C6426622874}" type="parTrans" cxnId="{EC01E7E8-AFE1-4234-B4F8-9532DD44F7BD}">
      <dgm:prSet/>
      <dgm:spPr/>
      <dgm:t>
        <a:bodyPr/>
        <a:lstStyle/>
        <a:p>
          <a:endParaRPr lang="es-ES"/>
        </a:p>
      </dgm:t>
    </dgm:pt>
    <dgm:pt modelId="{92F84DFA-79EA-491A-8BB4-F18ACA39E3EC}" type="sibTrans" cxnId="{EC01E7E8-AFE1-4234-B4F8-9532DD44F7BD}">
      <dgm:prSet/>
      <dgm:spPr/>
      <dgm:t>
        <a:bodyPr/>
        <a:lstStyle/>
        <a:p>
          <a:endParaRPr lang="es-ES"/>
        </a:p>
      </dgm:t>
    </dgm:pt>
    <dgm:pt modelId="{DC0C279E-7D72-4539-96AC-A19FB23C7F77}">
      <dgm:prSet phldrT="[Texto]" custT="1"/>
      <dgm:spPr/>
      <dgm:t>
        <a:bodyPr/>
        <a:lstStyle/>
        <a:p>
          <a:r>
            <a:rPr lang="el-GR" sz="2000" dirty="0" smtClean="0"/>
            <a:t>Αποτυχίες στο μέτωπο. Πολλές απώλειες</a:t>
          </a:r>
          <a:endParaRPr lang="es-ES" sz="2000" dirty="0"/>
        </a:p>
      </dgm:t>
    </dgm:pt>
    <dgm:pt modelId="{0D38E416-85F1-4682-9C36-48EA2C01ECA0}" type="parTrans" cxnId="{5D4EA302-30EE-4361-885C-523C5B62B098}">
      <dgm:prSet/>
      <dgm:spPr/>
      <dgm:t>
        <a:bodyPr/>
        <a:lstStyle/>
        <a:p>
          <a:endParaRPr lang="es-ES"/>
        </a:p>
      </dgm:t>
    </dgm:pt>
    <dgm:pt modelId="{92A206A9-F0D4-493B-BC38-555723EE05CF}" type="sibTrans" cxnId="{5D4EA302-30EE-4361-885C-523C5B62B098}">
      <dgm:prSet/>
      <dgm:spPr/>
      <dgm:t>
        <a:bodyPr/>
        <a:lstStyle/>
        <a:p>
          <a:endParaRPr lang="es-ES"/>
        </a:p>
      </dgm:t>
    </dgm:pt>
    <dgm:pt modelId="{346BD2AB-19C2-498C-A43E-2877707AE933}">
      <dgm:prSet phldrT="[Texto]"/>
      <dgm:spPr/>
      <dgm:t>
        <a:bodyPr/>
        <a:lstStyle/>
        <a:p>
          <a:r>
            <a:rPr lang="el-GR" b="1" dirty="0" smtClean="0"/>
            <a:t>Εξαιτίας δυσαρέσκειας στο εσωτερικό της Ρωσίας</a:t>
          </a:r>
          <a:endParaRPr lang="es-ES" b="1" dirty="0"/>
        </a:p>
      </dgm:t>
    </dgm:pt>
    <dgm:pt modelId="{2190D9B5-9931-4B59-ACAF-5DE395B787F7}" type="parTrans" cxnId="{9DE0AC1D-A54E-48F5-9AED-C40B0352B383}">
      <dgm:prSet/>
      <dgm:spPr/>
      <dgm:t>
        <a:bodyPr/>
        <a:lstStyle/>
        <a:p>
          <a:endParaRPr lang="es-ES"/>
        </a:p>
      </dgm:t>
    </dgm:pt>
    <dgm:pt modelId="{88CD7898-9D22-472E-A555-9D766593ACCD}" type="sibTrans" cxnId="{9DE0AC1D-A54E-48F5-9AED-C40B0352B383}">
      <dgm:prSet/>
      <dgm:spPr/>
      <dgm:t>
        <a:bodyPr/>
        <a:lstStyle/>
        <a:p>
          <a:endParaRPr lang="es-ES"/>
        </a:p>
      </dgm:t>
    </dgm:pt>
    <dgm:pt modelId="{61606258-D18E-4D21-BDD8-0D379ADEF5F9}">
      <dgm:prSet phldrT="[Texto]" custT="1"/>
      <dgm:spPr/>
      <dgm:t>
        <a:bodyPr/>
        <a:lstStyle/>
        <a:p>
          <a:r>
            <a:rPr lang="el-GR" sz="2000" dirty="0" smtClean="0"/>
            <a:t>Η </a:t>
          </a:r>
          <a:r>
            <a:rPr lang="el-GR" sz="2000" dirty="0" err="1" smtClean="0"/>
            <a:t>Δούμα</a:t>
          </a:r>
          <a:r>
            <a:rPr lang="el-GR" sz="2000" dirty="0" smtClean="0"/>
            <a:t> ορίζει </a:t>
          </a:r>
          <a:r>
            <a:rPr lang="el-GR" sz="2000" smtClean="0"/>
            <a:t>εναλλακτική κυβέρνηση</a:t>
          </a:r>
          <a:endParaRPr lang="es-ES" sz="2000" dirty="0"/>
        </a:p>
      </dgm:t>
    </dgm:pt>
    <dgm:pt modelId="{BA90C59A-2E1B-437F-9921-CEA356228713}" type="parTrans" cxnId="{4C944219-B514-4AB8-96C2-F4210437A939}">
      <dgm:prSet/>
      <dgm:spPr/>
      <dgm:t>
        <a:bodyPr/>
        <a:lstStyle/>
        <a:p>
          <a:endParaRPr lang="es-ES"/>
        </a:p>
      </dgm:t>
    </dgm:pt>
    <dgm:pt modelId="{F600C0E1-0DD8-4970-A662-674478EC5A01}" type="sibTrans" cxnId="{4C944219-B514-4AB8-96C2-F4210437A939}">
      <dgm:prSet/>
      <dgm:spPr/>
      <dgm:t>
        <a:bodyPr/>
        <a:lstStyle/>
        <a:p>
          <a:endParaRPr lang="es-ES"/>
        </a:p>
      </dgm:t>
    </dgm:pt>
    <dgm:pt modelId="{BCFF14A7-B08C-4160-B55A-BED14C49D058}">
      <dgm:prSet phldrT="[Texto]" custT="1"/>
      <dgm:spPr/>
      <dgm:t>
        <a:bodyPr/>
        <a:lstStyle/>
        <a:p>
          <a:r>
            <a:rPr lang="el-GR" sz="2000" dirty="0" smtClean="0"/>
            <a:t>Έλλειψη τροφών και αναταραχή στις επαρχίες</a:t>
          </a:r>
          <a:endParaRPr lang="es-ES" sz="2000" dirty="0"/>
        </a:p>
      </dgm:t>
    </dgm:pt>
    <dgm:pt modelId="{AD8FD5B5-71C2-4A5B-B882-A2C1606E0B21}" type="parTrans" cxnId="{B4610A45-4390-42FB-9557-45CAEB0B8630}">
      <dgm:prSet/>
      <dgm:spPr/>
      <dgm:t>
        <a:bodyPr/>
        <a:lstStyle/>
        <a:p>
          <a:endParaRPr lang="es-ES"/>
        </a:p>
      </dgm:t>
    </dgm:pt>
    <dgm:pt modelId="{D5BC01C8-4F94-4C27-80C8-D094C0C34571}" type="sibTrans" cxnId="{B4610A45-4390-42FB-9557-45CAEB0B8630}">
      <dgm:prSet/>
      <dgm:spPr/>
      <dgm:t>
        <a:bodyPr/>
        <a:lstStyle/>
        <a:p>
          <a:endParaRPr lang="es-ES"/>
        </a:p>
      </dgm:t>
    </dgm:pt>
    <dgm:pt modelId="{2174F0A6-4F6C-451D-8007-51748F3D524E}">
      <dgm:prSet phldrT="[Texto]" custT="1"/>
      <dgm:spPr/>
      <dgm:t>
        <a:bodyPr/>
        <a:lstStyle/>
        <a:p>
          <a:r>
            <a:rPr lang="el-GR" sz="2000" dirty="0" smtClean="0"/>
            <a:t>Η</a:t>
          </a:r>
          <a:r>
            <a:rPr lang="el-GR" sz="2000" baseline="0" dirty="0" smtClean="0"/>
            <a:t> επιρροή του Ρασπούτιν</a:t>
          </a:r>
          <a:endParaRPr lang="es-ES" sz="2000" dirty="0"/>
        </a:p>
      </dgm:t>
    </dgm:pt>
    <dgm:pt modelId="{02E6CCA8-793C-410C-B9C7-1B6C04556EB8}" type="parTrans" cxnId="{AD0BEE29-9E0D-4636-BF71-43EE5F9AEB7F}">
      <dgm:prSet/>
      <dgm:spPr/>
      <dgm:t>
        <a:bodyPr/>
        <a:lstStyle/>
        <a:p>
          <a:endParaRPr lang="es-ES"/>
        </a:p>
      </dgm:t>
    </dgm:pt>
    <dgm:pt modelId="{C4B40D97-76DD-495C-AB6B-217787BE3714}" type="sibTrans" cxnId="{AD0BEE29-9E0D-4636-BF71-43EE5F9AEB7F}">
      <dgm:prSet/>
      <dgm:spPr/>
      <dgm:t>
        <a:bodyPr/>
        <a:lstStyle/>
        <a:p>
          <a:endParaRPr lang="es-ES"/>
        </a:p>
      </dgm:t>
    </dgm:pt>
    <dgm:pt modelId="{103F435D-5753-4A57-8B73-FC796E5F8ADF}">
      <dgm:prSet phldrT="[Texto]" custT="1"/>
      <dgm:spPr/>
      <dgm:t>
        <a:bodyPr/>
        <a:lstStyle/>
        <a:p>
          <a:r>
            <a:rPr lang="el-GR" sz="2000" dirty="0" smtClean="0"/>
            <a:t>Απεργίες και δημιουργία σοβιέτ</a:t>
          </a:r>
          <a:endParaRPr lang="es-ES" sz="2000" dirty="0"/>
        </a:p>
      </dgm:t>
    </dgm:pt>
    <dgm:pt modelId="{7291CD7F-9926-4EAB-AD3C-D3B780AA96F1}" type="parTrans" cxnId="{0EC8A0C7-2580-4610-B688-ADAA9155E4AE}">
      <dgm:prSet/>
      <dgm:spPr/>
      <dgm:t>
        <a:bodyPr/>
        <a:lstStyle/>
        <a:p>
          <a:endParaRPr lang="es-ES"/>
        </a:p>
      </dgm:t>
    </dgm:pt>
    <dgm:pt modelId="{B41D5B8D-51C7-4BE1-956C-D5798D06E81D}" type="sibTrans" cxnId="{0EC8A0C7-2580-4610-B688-ADAA9155E4AE}">
      <dgm:prSet/>
      <dgm:spPr/>
      <dgm:t>
        <a:bodyPr/>
        <a:lstStyle/>
        <a:p>
          <a:endParaRPr lang="es-ES"/>
        </a:p>
      </dgm:t>
    </dgm:pt>
    <dgm:pt modelId="{7EEF92E7-A28D-4976-A60C-15E81E4BDC2C}" type="pres">
      <dgm:prSet presAssocID="{FB734DEF-2D5A-4A13-AC00-5E5E307F4BA2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54EC9D3-600D-478B-A580-D55273545B95}" type="pres">
      <dgm:prSet presAssocID="{FB734DEF-2D5A-4A13-AC00-5E5E307F4BA2}" presName="dummyMaxCanvas" presStyleCnt="0"/>
      <dgm:spPr/>
      <dgm:t>
        <a:bodyPr/>
        <a:lstStyle/>
        <a:p>
          <a:endParaRPr lang="el-GR"/>
        </a:p>
      </dgm:t>
    </dgm:pt>
    <dgm:pt modelId="{BAE74F3F-8104-4FBA-92FE-2484F9EFDF23}" type="pres">
      <dgm:prSet presAssocID="{FB734DEF-2D5A-4A13-AC00-5E5E307F4BA2}" presName="parentComposite" presStyleCnt="0"/>
      <dgm:spPr/>
      <dgm:t>
        <a:bodyPr/>
        <a:lstStyle/>
        <a:p>
          <a:endParaRPr lang="el-GR"/>
        </a:p>
      </dgm:t>
    </dgm:pt>
    <dgm:pt modelId="{A943DF66-B3EC-4756-A29C-5C8CD2789349}" type="pres">
      <dgm:prSet presAssocID="{FB734DEF-2D5A-4A13-AC00-5E5E307F4BA2}" presName="parent1" presStyleLbl="alignAccFollowNode1" presStyleIdx="0" presStyleCnt="4" custScaleX="182855" custScaleY="112717" custLinFactNeighborX="-58508" custLinFactNeighborY="15862">
        <dgm:presLayoutVars>
          <dgm:chMax val="4"/>
        </dgm:presLayoutVars>
      </dgm:prSet>
      <dgm:spPr/>
      <dgm:t>
        <a:bodyPr/>
        <a:lstStyle/>
        <a:p>
          <a:endParaRPr lang="es-ES"/>
        </a:p>
      </dgm:t>
    </dgm:pt>
    <dgm:pt modelId="{23FD7FD9-EB3F-4D25-933F-4B5B12D0F6FC}" type="pres">
      <dgm:prSet presAssocID="{FB734DEF-2D5A-4A13-AC00-5E5E307F4BA2}" presName="parent2" presStyleLbl="alignAccFollowNode1" presStyleIdx="1" presStyleCnt="4" custScaleX="198775" custScaleY="113267" custLinFactNeighborX="29365" custLinFactNeighborY="16137">
        <dgm:presLayoutVars>
          <dgm:chMax val="4"/>
        </dgm:presLayoutVars>
      </dgm:prSet>
      <dgm:spPr/>
      <dgm:t>
        <a:bodyPr/>
        <a:lstStyle/>
        <a:p>
          <a:endParaRPr lang="es-ES"/>
        </a:p>
      </dgm:t>
    </dgm:pt>
    <dgm:pt modelId="{C4C2F854-02A6-4A9B-830B-A09AFFBE3CBB}" type="pres">
      <dgm:prSet presAssocID="{FB734DEF-2D5A-4A13-AC00-5E5E307F4BA2}" presName="childrenComposite" presStyleCnt="0"/>
      <dgm:spPr/>
      <dgm:t>
        <a:bodyPr/>
        <a:lstStyle/>
        <a:p>
          <a:endParaRPr lang="el-GR"/>
        </a:p>
      </dgm:t>
    </dgm:pt>
    <dgm:pt modelId="{740A843C-F53E-4BC1-8F62-1EDF79EC9FF1}" type="pres">
      <dgm:prSet presAssocID="{FB734DEF-2D5A-4A13-AC00-5E5E307F4BA2}" presName="dummyMaxCanvas_ChildArea" presStyleCnt="0"/>
      <dgm:spPr/>
      <dgm:t>
        <a:bodyPr/>
        <a:lstStyle/>
        <a:p>
          <a:endParaRPr lang="el-GR"/>
        </a:p>
      </dgm:t>
    </dgm:pt>
    <dgm:pt modelId="{55AC8CC8-B9D8-4F8E-82AD-4FB47BB7A4A8}" type="pres">
      <dgm:prSet presAssocID="{FB734DEF-2D5A-4A13-AC00-5E5E307F4BA2}" presName="fulcrum" presStyleLbl="alignAccFollowNode1" presStyleIdx="2" presStyleCnt="4" custScaleX="63541" custScaleY="45537" custLinFactNeighborX="0" custLinFactNeighborY="27383"/>
      <dgm:spPr/>
      <dgm:t>
        <a:bodyPr/>
        <a:lstStyle/>
        <a:p>
          <a:endParaRPr lang="el-GR"/>
        </a:p>
      </dgm:t>
    </dgm:pt>
    <dgm:pt modelId="{6A14E830-14FF-4296-B421-19D067DAC616}" type="pres">
      <dgm:prSet presAssocID="{FB734DEF-2D5A-4A13-AC00-5E5E307F4BA2}" presName="balance_24" presStyleLbl="alignAccFollowNode1" presStyleIdx="3" presStyleCnt="4" custScaleX="155128" custScaleY="125301" custLinFactNeighborX="-489" custLinFactNeighborY="6545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9151D7D5-9A6C-4058-9918-AA569EDAAB95}" type="pres">
      <dgm:prSet presAssocID="{FB734DEF-2D5A-4A13-AC00-5E5E307F4BA2}" presName="right_24_1" presStyleLbl="node1" presStyleIdx="0" presStyleCnt="6" custScaleX="172646" custScaleY="124373" custLinFactNeighborX="16685" custLinFactNeighborY="285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27A330E-06BE-4F96-881D-AD320D03C562}" type="pres">
      <dgm:prSet presAssocID="{FB734DEF-2D5A-4A13-AC00-5E5E307F4BA2}" presName="right_24_2" presStyleLbl="node1" presStyleIdx="1" presStyleCnt="6" custScaleX="183856" custScaleY="94276" custLinFactNeighborX="16972" custLinFactNeighborY="3885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23440A8-2F02-4C81-8260-D19910118C26}" type="pres">
      <dgm:prSet presAssocID="{FB734DEF-2D5A-4A13-AC00-5E5E307F4BA2}" presName="right_24_3" presStyleLbl="node1" presStyleIdx="2" presStyleCnt="6" custScaleX="203039" custScaleY="124712" custLinFactNeighborX="13286" custLinFactNeighborY="4797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F179B1E-6AA8-4F25-8197-3D05705E0E96}" type="pres">
      <dgm:prSet presAssocID="{FB734DEF-2D5A-4A13-AC00-5E5E307F4BA2}" presName="right_24_4" presStyleLbl="node1" presStyleIdx="3" presStyleCnt="6" custScaleX="213992" custScaleY="97445" custLinFactNeighborX="12399" custLinFactNeighborY="5806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0B87D0B-8AF5-43E1-A126-0F19F562BB07}" type="pres">
      <dgm:prSet presAssocID="{FB734DEF-2D5A-4A13-AC00-5E5E307F4BA2}" presName="left_24_1" presStyleLbl="node1" presStyleIdx="4" presStyleCnt="6" custScaleX="185137" custScaleY="118885" custLinFactNeighborX="-38459" custLinFactNeighborY="3409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E0930B2-43DA-4B4A-9819-95BEDB84B811}" type="pres">
      <dgm:prSet presAssocID="{FB734DEF-2D5A-4A13-AC00-5E5E307F4BA2}" presName="left_24_2" presStyleLbl="node1" presStyleIdx="5" presStyleCnt="6" custScaleX="149380" custScaleY="140651" custLinFactNeighborX="-41906" custLinFactNeighborY="2166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EC8A0C7-2580-4610-B688-ADAA9155E4AE}" srcId="{346BD2AB-19C2-498C-A43E-2877707AE933}" destId="{103F435D-5753-4A57-8B73-FC796E5F8ADF}" srcOrd="1" destOrd="0" parTransId="{7291CD7F-9926-4EAB-AD3C-D3B780AA96F1}" sibTransId="{B41D5B8D-51C7-4BE1-956C-D5798D06E81D}"/>
    <dgm:cxn modelId="{DFD92458-42E0-40FC-81C2-B6A2EE2D78F4}" type="presOf" srcId="{FB734DEF-2D5A-4A13-AC00-5E5E307F4BA2}" destId="{7EEF92E7-A28D-4976-A60C-15E81E4BDC2C}" srcOrd="0" destOrd="0" presId="urn:microsoft.com/office/officeart/2005/8/layout/balance1"/>
    <dgm:cxn modelId="{9DE0AC1D-A54E-48F5-9AED-C40B0352B383}" srcId="{FB734DEF-2D5A-4A13-AC00-5E5E307F4BA2}" destId="{346BD2AB-19C2-498C-A43E-2877707AE933}" srcOrd="1" destOrd="0" parTransId="{2190D9B5-9931-4B59-ACAF-5DE395B787F7}" sibTransId="{88CD7898-9D22-472E-A555-9D766593ACCD}"/>
    <dgm:cxn modelId="{FB1F24A1-7717-4F34-89E2-28F03CB39FAD}" type="presOf" srcId="{3E265FBC-E5B6-41E6-85C2-892C1A8F05CC}" destId="{00B87D0B-8AF5-43E1-A126-0F19F562BB07}" srcOrd="0" destOrd="0" presId="urn:microsoft.com/office/officeart/2005/8/layout/balance1"/>
    <dgm:cxn modelId="{5D4EA302-30EE-4361-885C-523C5B62B098}" srcId="{174B5312-A742-4606-87D3-FFE1ABCC9A11}" destId="{DC0C279E-7D72-4539-96AC-A19FB23C7F77}" srcOrd="1" destOrd="0" parTransId="{0D38E416-85F1-4682-9C36-48EA2C01ECA0}" sibTransId="{92A206A9-F0D4-493B-BC38-555723EE05CF}"/>
    <dgm:cxn modelId="{4C944219-B514-4AB8-96C2-F4210437A939}" srcId="{346BD2AB-19C2-498C-A43E-2877707AE933}" destId="{61606258-D18E-4D21-BDD8-0D379ADEF5F9}" srcOrd="0" destOrd="0" parTransId="{BA90C59A-2E1B-437F-9921-CEA356228713}" sibTransId="{F600C0E1-0DD8-4970-A662-674478EC5A01}"/>
    <dgm:cxn modelId="{AD0BEE29-9E0D-4636-BF71-43EE5F9AEB7F}" srcId="{346BD2AB-19C2-498C-A43E-2877707AE933}" destId="{2174F0A6-4F6C-451D-8007-51748F3D524E}" srcOrd="3" destOrd="0" parTransId="{02E6CCA8-793C-410C-B9C7-1B6C04556EB8}" sibTransId="{C4B40D97-76DD-495C-AB6B-217787BE3714}"/>
    <dgm:cxn modelId="{A6BAAF0D-C9C8-4DD6-87A5-E321E75FE72D}" type="presOf" srcId="{2174F0A6-4F6C-451D-8007-51748F3D524E}" destId="{2F179B1E-6AA8-4F25-8197-3D05705E0E96}" srcOrd="0" destOrd="0" presId="urn:microsoft.com/office/officeart/2005/8/layout/balance1"/>
    <dgm:cxn modelId="{EC01E7E8-AFE1-4234-B4F8-9532DD44F7BD}" srcId="{174B5312-A742-4606-87D3-FFE1ABCC9A11}" destId="{3E265FBC-E5B6-41E6-85C2-892C1A8F05CC}" srcOrd="0" destOrd="0" parTransId="{9A3F12EE-9550-4ACC-B6FC-0C6426622874}" sibTransId="{92F84DFA-79EA-491A-8BB4-F18ACA39E3EC}"/>
    <dgm:cxn modelId="{73A0ADAE-E066-4AD5-BF05-53459066BFA9}" type="presOf" srcId="{174B5312-A742-4606-87D3-FFE1ABCC9A11}" destId="{A943DF66-B3EC-4756-A29C-5C8CD2789349}" srcOrd="0" destOrd="0" presId="urn:microsoft.com/office/officeart/2005/8/layout/balance1"/>
    <dgm:cxn modelId="{EA3F0A30-5193-4F56-81FC-23B88D39816C}" type="presOf" srcId="{BCFF14A7-B08C-4160-B55A-BED14C49D058}" destId="{F23440A8-2F02-4C81-8260-D19910118C26}" srcOrd="0" destOrd="0" presId="urn:microsoft.com/office/officeart/2005/8/layout/balance1"/>
    <dgm:cxn modelId="{DBC8C6F7-BB15-4CFD-81D5-20A11DE9FA3A}" type="presOf" srcId="{346BD2AB-19C2-498C-A43E-2877707AE933}" destId="{23FD7FD9-EB3F-4D25-933F-4B5B12D0F6FC}" srcOrd="0" destOrd="0" presId="urn:microsoft.com/office/officeart/2005/8/layout/balance1"/>
    <dgm:cxn modelId="{6F0BA108-8421-46CC-990F-9E3AABDF020E}" srcId="{FB734DEF-2D5A-4A13-AC00-5E5E307F4BA2}" destId="{174B5312-A742-4606-87D3-FFE1ABCC9A11}" srcOrd="0" destOrd="0" parTransId="{5C1261C9-9F7B-48D9-9159-409EA41F1A34}" sibTransId="{B465A368-F17C-4384-AF32-AA883EBF5612}"/>
    <dgm:cxn modelId="{13136C92-ED2F-4132-8C55-19A7EFE2398F}" type="presOf" srcId="{103F435D-5753-4A57-8B73-FC796E5F8ADF}" destId="{927A330E-06BE-4F96-881D-AD320D03C562}" srcOrd="0" destOrd="0" presId="urn:microsoft.com/office/officeart/2005/8/layout/balance1"/>
    <dgm:cxn modelId="{ED8F6575-7EF0-4A1F-84B0-DCD9B109E736}" type="presOf" srcId="{61606258-D18E-4D21-BDD8-0D379ADEF5F9}" destId="{9151D7D5-9A6C-4058-9918-AA569EDAAB95}" srcOrd="0" destOrd="0" presId="urn:microsoft.com/office/officeart/2005/8/layout/balance1"/>
    <dgm:cxn modelId="{1BB1074D-0F13-4FD4-89D2-A56D439BB898}" type="presOf" srcId="{DC0C279E-7D72-4539-96AC-A19FB23C7F77}" destId="{7E0930B2-43DA-4B4A-9819-95BEDB84B811}" srcOrd="0" destOrd="0" presId="urn:microsoft.com/office/officeart/2005/8/layout/balance1"/>
    <dgm:cxn modelId="{B4610A45-4390-42FB-9557-45CAEB0B8630}" srcId="{346BD2AB-19C2-498C-A43E-2877707AE933}" destId="{BCFF14A7-B08C-4160-B55A-BED14C49D058}" srcOrd="2" destOrd="0" parTransId="{AD8FD5B5-71C2-4A5B-B882-A2C1606E0B21}" sibTransId="{D5BC01C8-4F94-4C27-80C8-D094C0C34571}"/>
    <dgm:cxn modelId="{2D81AFE3-BDF6-482F-B3EB-9B961875B53C}" type="presParOf" srcId="{7EEF92E7-A28D-4976-A60C-15E81E4BDC2C}" destId="{254EC9D3-600D-478B-A580-D55273545B95}" srcOrd="0" destOrd="0" presId="urn:microsoft.com/office/officeart/2005/8/layout/balance1"/>
    <dgm:cxn modelId="{491A2871-BFD9-4D6C-8410-44F18D7AE9DF}" type="presParOf" srcId="{7EEF92E7-A28D-4976-A60C-15E81E4BDC2C}" destId="{BAE74F3F-8104-4FBA-92FE-2484F9EFDF23}" srcOrd="1" destOrd="0" presId="urn:microsoft.com/office/officeart/2005/8/layout/balance1"/>
    <dgm:cxn modelId="{3280CA5E-1F35-4C53-AE87-060E7018957B}" type="presParOf" srcId="{BAE74F3F-8104-4FBA-92FE-2484F9EFDF23}" destId="{A943DF66-B3EC-4756-A29C-5C8CD2789349}" srcOrd="0" destOrd="0" presId="urn:microsoft.com/office/officeart/2005/8/layout/balance1"/>
    <dgm:cxn modelId="{CB06B2E9-14CC-4C7B-9038-0BF3C3B92B49}" type="presParOf" srcId="{BAE74F3F-8104-4FBA-92FE-2484F9EFDF23}" destId="{23FD7FD9-EB3F-4D25-933F-4B5B12D0F6FC}" srcOrd="1" destOrd="0" presId="urn:microsoft.com/office/officeart/2005/8/layout/balance1"/>
    <dgm:cxn modelId="{C5F9A6B4-BE6A-455B-A3FD-C1D234BECEF4}" type="presParOf" srcId="{7EEF92E7-A28D-4976-A60C-15E81E4BDC2C}" destId="{C4C2F854-02A6-4A9B-830B-A09AFFBE3CBB}" srcOrd="2" destOrd="0" presId="urn:microsoft.com/office/officeart/2005/8/layout/balance1"/>
    <dgm:cxn modelId="{F4AA78C1-C19C-4619-AE2B-90F8CC600711}" type="presParOf" srcId="{C4C2F854-02A6-4A9B-830B-A09AFFBE3CBB}" destId="{740A843C-F53E-4BC1-8F62-1EDF79EC9FF1}" srcOrd="0" destOrd="0" presId="urn:microsoft.com/office/officeart/2005/8/layout/balance1"/>
    <dgm:cxn modelId="{EFCD9A9B-8740-4987-8832-2856B4BE47BA}" type="presParOf" srcId="{C4C2F854-02A6-4A9B-830B-A09AFFBE3CBB}" destId="{55AC8CC8-B9D8-4F8E-82AD-4FB47BB7A4A8}" srcOrd="1" destOrd="0" presId="urn:microsoft.com/office/officeart/2005/8/layout/balance1"/>
    <dgm:cxn modelId="{112F3F80-F701-4C46-B2B1-A340354AF978}" type="presParOf" srcId="{C4C2F854-02A6-4A9B-830B-A09AFFBE3CBB}" destId="{6A14E830-14FF-4296-B421-19D067DAC616}" srcOrd="2" destOrd="0" presId="urn:microsoft.com/office/officeart/2005/8/layout/balance1"/>
    <dgm:cxn modelId="{582866DA-0A1B-41FF-87C8-176879F8B085}" type="presParOf" srcId="{C4C2F854-02A6-4A9B-830B-A09AFFBE3CBB}" destId="{9151D7D5-9A6C-4058-9918-AA569EDAAB95}" srcOrd="3" destOrd="0" presId="urn:microsoft.com/office/officeart/2005/8/layout/balance1"/>
    <dgm:cxn modelId="{764D6158-8942-4F58-A678-19A555E9C457}" type="presParOf" srcId="{C4C2F854-02A6-4A9B-830B-A09AFFBE3CBB}" destId="{927A330E-06BE-4F96-881D-AD320D03C562}" srcOrd="4" destOrd="0" presId="urn:microsoft.com/office/officeart/2005/8/layout/balance1"/>
    <dgm:cxn modelId="{1FD6E514-1EB2-4F4F-8805-95E13FB14953}" type="presParOf" srcId="{C4C2F854-02A6-4A9B-830B-A09AFFBE3CBB}" destId="{F23440A8-2F02-4C81-8260-D19910118C26}" srcOrd="5" destOrd="0" presId="urn:microsoft.com/office/officeart/2005/8/layout/balance1"/>
    <dgm:cxn modelId="{D619DBEA-3C8A-4311-9027-66C5A4711D31}" type="presParOf" srcId="{C4C2F854-02A6-4A9B-830B-A09AFFBE3CBB}" destId="{2F179B1E-6AA8-4F25-8197-3D05705E0E96}" srcOrd="6" destOrd="0" presId="urn:microsoft.com/office/officeart/2005/8/layout/balance1"/>
    <dgm:cxn modelId="{37A4A2CE-5645-4FF0-8AA2-C06DFA680C0D}" type="presParOf" srcId="{C4C2F854-02A6-4A9B-830B-A09AFFBE3CBB}" destId="{00B87D0B-8AF5-43E1-A126-0F19F562BB07}" srcOrd="7" destOrd="0" presId="urn:microsoft.com/office/officeart/2005/8/layout/balance1"/>
    <dgm:cxn modelId="{1E3FD371-C3C6-4788-B23D-420ED875F96F}" type="presParOf" srcId="{C4C2F854-02A6-4A9B-830B-A09AFFBE3CBB}" destId="{7E0930B2-43DA-4B4A-9819-95BEDB84B811}" srcOrd="8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6DE6EB-3D05-4F9D-B2B9-DB2E56B3D193}" type="doc">
      <dgm:prSet loTypeId="urn:microsoft.com/office/officeart/2005/8/layout/hierarchy4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l-GR"/>
        </a:p>
      </dgm:t>
    </dgm:pt>
    <dgm:pt modelId="{5884C631-9309-413E-9680-0EA04DB52385}">
      <dgm:prSet custT="1"/>
      <dgm:spPr/>
      <dgm:t>
        <a:bodyPr/>
        <a:lstStyle/>
        <a:p>
          <a:r>
            <a:rPr lang="el-GR" sz="2400" b="1" dirty="0" smtClean="0"/>
            <a:t>αναγνώρισε κάποια ατομικά δικαιώματα,</a:t>
          </a:r>
        </a:p>
      </dgm:t>
    </dgm:pt>
    <dgm:pt modelId="{0E7346DB-C8EE-4AC7-AFEA-369BE7ED2EC5}" type="parTrans" cxnId="{C553BC42-5507-42C6-AF4B-7F1A741CB745}">
      <dgm:prSet/>
      <dgm:spPr/>
      <dgm:t>
        <a:bodyPr/>
        <a:lstStyle/>
        <a:p>
          <a:endParaRPr lang="el-GR"/>
        </a:p>
      </dgm:t>
    </dgm:pt>
    <dgm:pt modelId="{E7CF219F-4184-43B3-8339-AAEC6470F58F}" type="sibTrans" cxnId="{C553BC42-5507-42C6-AF4B-7F1A741CB745}">
      <dgm:prSet/>
      <dgm:spPr/>
      <dgm:t>
        <a:bodyPr/>
        <a:lstStyle/>
        <a:p>
          <a:endParaRPr lang="el-GR"/>
        </a:p>
      </dgm:t>
    </dgm:pt>
    <dgm:pt modelId="{CB1D728D-2D7D-4236-A90A-EACBCC206D42}">
      <dgm:prSet custT="1"/>
      <dgm:spPr/>
      <dgm:t>
        <a:bodyPr/>
        <a:lstStyle/>
        <a:p>
          <a:r>
            <a:rPr lang="el-GR" sz="2400" b="1" dirty="0" smtClean="0"/>
            <a:t>νομιμοποίησε τα σοβιέτ </a:t>
          </a:r>
        </a:p>
      </dgm:t>
    </dgm:pt>
    <dgm:pt modelId="{8158B71F-63A8-4B2A-B12C-CA4C6BFE83B7}" type="parTrans" cxnId="{DA3D42D1-B5BF-4F4F-8B97-3E9A1E14C00F}">
      <dgm:prSet/>
      <dgm:spPr/>
      <dgm:t>
        <a:bodyPr/>
        <a:lstStyle/>
        <a:p>
          <a:endParaRPr lang="el-GR"/>
        </a:p>
      </dgm:t>
    </dgm:pt>
    <dgm:pt modelId="{4CA2888A-5E42-4123-80E7-328C6001F2DA}" type="sibTrans" cxnId="{DA3D42D1-B5BF-4F4F-8B97-3E9A1E14C00F}">
      <dgm:prSet/>
      <dgm:spPr/>
      <dgm:t>
        <a:bodyPr/>
        <a:lstStyle/>
        <a:p>
          <a:endParaRPr lang="el-GR"/>
        </a:p>
      </dgm:t>
    </dgm:pt>
    <dgm:pt modelId="{A5A63E92-1263-4179-8A0A-BDB920634A8A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l-GR" b="1" dirty="0" smtClean="0"/>
            <a:t>αρνήθηκε εν τούτοις: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l-GR" b="1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l-GR" b="1" dirty="0" smtClean="0"/>
            <a:t>να αποσύρει τα στρατεύματα της Ρωσίας από τον πόλεμο, </a:t>
          </a:r>
        </a:p>
        <a:p>
          <a:pPr marL="0" marR="0" indent="0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l-GR" b="1" dirty="0" smtClean="0"/>
        </a:p>
        <a:p>
          <a:pPr marL="0" marR="0" indent="0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l-GR" b="1" dirty="0" smtClean="0"/>
            <a:t>να προχωρήσει σε αναδασμό της γης.</a:t>
          </a: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dirty="0" smtClean="0"/>
        </a:p>
      </dgm:t>
    </dgm:pt>
    <dgm:pt modelId="{E6490C1B-6021-4B88-8D65-4B4760139B63}" type="parTrans" cxnId="{AD934D8F-2C69-43CF-B631-4C7726CCFE20}">
      <dgm:prSet/>
      <dgm:spPr/>
      <dgm:t>
        <a:bodyPr/>
        <a:lstStyle/>
        <a:p>
          <a:endParaRPr lang="el-GR"/>
        </a:p>
      </dgm:t>
    </dgm:pt>
    <dgm:pt modelId="{710AEBCD-97B2-4C0E-B09C-3DFB4DDC5EBC}" type="sibTrans" cxnId="{AD934D8F-2C69-43CF-B631-4C7726CCFE20}">
      <dgm:prSet/>
      <dgm:spPr/>
      <dgm:t>
        <a:bodyPr/>
        <a:lstStyle/>
        <a:p>
          <a:endParaRPr lang="el-GR"/>
        </a:p>
      </dgm:t>
    </dgm:pt>
    <dgm:pt modelId="{87F7DD49-BEBB-4DC9-ADF7-73F61269E031}">
      <dgm:prSet/>
      <dgm:spPr/>
      <dgm:t>
        <a:bodyPr/>
        <a:lstStyle/>
        <a:p>
          <a:r>
            <a:rPr lang="el-GR" b="1" dirty="0" smtClean="0"/>
            <a:t>προετοίμασε τη σύγκληση συνέλευσης για την κατάρτιση Συντάγματος</a:t>
          </a:r>
          <a:endParaRPr lang="en-US" b="1" dirty="0" smtClean="0"/>
        </a:p>
      </dgm:t>
    </dgm:pt>
    <dgm:pt modelId="{619D019A-B2D5-4C12-98BA-B6CC0B919B9F}" type="sibTrans" cxnId="{D0165618-9255-4775-B460-353973A6EFEF}">
      <dgm:prSet/>
      <dgm:spPr/>
      <dgm:t>
        <a:bodyPr/>
        <a:lstStyle/>
        <a:p>
          <a:endParaRPr lang="el-GR"/>
        </a:p>
      </dgm:t>
    </dgm:pt>
    <dgm:pt modelId="{970471FA-BA43-4CCB-B4EC-47E7DFD19370}" type="parTrans" cxnId="{D0165618-9255-4775-B460-353973A6EFEF}">
      <dgm:prSet/>
      <dgm:spPr/>
      <dgm:t>
        <a:bodyPr/>
        <a:lstStyle/>
        <a:p>
          <a:endParaRPr lang="el-GR"/>
        </a:p>
      </dgm:t>
    </dgm:pt>
    <dgm:pt modelId="{E581DB2B-673B-42D2-A01B-64ABA531801B}" type="pres">
      <dgm:prSet presAssocID="{5B6DE6EB-3D05-4F9D-B2B9-DB2E56B3D19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l-GR"/>
        </a:p>
      </dgm:t>
    </dgm:pt>
    <dgm:pt modelId="{5DB038B4-54CD-47B1-A4BF-472AACB94C5B}" type="pres">
      <dgm:prSet presAssocID="{5884C631-9309-413E-9680-0EA04DB52385}" presName="vertOne" presStyleCnt="0"/>
      <dgm:spPr/>
    </dgm:pt>
    <dgm:pt modelId="{D0564C90-BD3B-4026-814D-8B59798003B8}" type="pres">
      <dgm:prSet presAssocID="{5884C631-9309-413E-9680-0EA04DB52385}" presName="txOne" presStyleLbl="node0" presStyleIdx="0" presStyleCnt="4" custScaleX="118395" custLinFactNeighborX="3849" custLinFactNeighborY="-10667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A0BEFD11-94EB-484D-848D-D49BD21E6F2F}" type="pres">
      <dgm:prSet presAssocID="{5884C631-9309-413E-9680-0EA04DB52385}" presName="horzOne" presStyleCnt="0"/>
      <dgm:spPr/>
    </dgm:pt>
    <dgm:pt modelId="{17C3DF06-9AB9-402E-A1A4-7EF89CDFDD7C}" type="pres">
      <dgm:prSet presAssocID="{E7CF219F-4184-43B3-8339-AAEC6470F58F}" presName="sibSpaceOne" presStyleCnt="0"/>
      <dgm:spPr/>
    </dgm:pt>
    <dgm:pt modelId="{3BC6E4AB-0B97-4B0A-918A-05D05090D1E9}" type="pres">
      <dgm:prSet presAssocID="{CB1D728D-2D7D-4236-A90A-EACBCC206D42}" presName="vertOne" presStyleCnt="0"/>
      <dgm:spPr/>
    </dgm:pt>
    <dgm:pt modelId="{124031E0-3DFA-4568-B7E3-C5704B769D7F}" type="pres">
      <dgm:prSet presAssocID="{CB1D728D-2D7D-4236-A90A-EACBCC206D42}" presName="txOne" presStyleLbl="node0" presStyleIdx="1" presStyleCnt="4" custScaleX="131277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E2BCB42D-3B3D-4BCE-8E68-6B8BD4E1A402}" type="pres">
      <dgm:prSet presAssocID="{CB1D728D-2D7D-4236-A90A-EACBCC206D42}" presName="horzOne" presStyleCnt="0"/>
      <dgm:spPr/>
    </dgm:pt>
    <dgm:pt modelId="{474B1B27-03D5-4C71-9866-5A1D1FD67536}" type="pres">
      <dgm:prSet presAssocID="{4CA2888A-5E42-4123-80E7-328C6001F2DA}" presName="sibSpaceOne" presStyleCnt="0"/>
      <dgm:spPr/>
    </dgm:pt>
    <dgm:pt modelId="{88D93A2F-E355-4E9D-B2AC-433D50E9B634}" type="pres">
      <dgm:prSet presAssocID="{87F7DD49-BEBB-4DC9-ADF7-73F61269E031}" presName="vertOne" presStyleCnt="0"/>
      <dgm:spPr/>
    </dgm:pt>
    <dgm:pt modelId="{71064B39-60A7-4982-80CE-3099A6A15EC3}" type="pres">
      <dgm:prSet presAssocID="{87F7DD49-BEBB-4DC9-ADF7-73F61269E031}" presName="txOne" presStyleLbl="node0" presStyleIdx="2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7A92A62C-EB78-4D5F-B6DF-BEB7A3CBAE97}" type="pres">
      <dgm:prSet presAssocID="{87F7DD49-BEBB-4DC9-ADF7-73F61269E031}" presName="horzOne" presStyleCnt="0"/>
      <dgm:spPr/>
    </dgm:pt>
    <dgm:pt modelId="{191E9085-B3DD-4980-88A9-D1D175E163B9}" type="pres">
      <dgm:prSet presAssocID="{619D019A-B2D5-4C12-98BA-B6CC0B919B9F}" presName="sibSpaceOne" presStyleCnt="0"/>
      <dgm:spPr/>
    </dgm:pt>
    <dgm:pt modelId="{B47D37FF-94FE-4624-8C7F-2AF05BCC7927}" type="pres">
      <dgm:prSet presAssocID="{A5A63E92-1263-4179-8A0A-BDB920634A8A}" presName="vertOne" presStyleCnt="0"/>
      <dgm:spPr/>
    </dgm:pt>
    <dgm:pt modelId="{413C87D9-0C41-4F39-97BC-46C539BF04A6}" type="pres">
      <dgm:prSet presAssocID="{A5A63E92-1263-4179-8A0A-BDB920634A8A}" presName="txOne" presStyleLbl="node0" presStyleIdx="3" presStyleCnt="4" custScaleX="116251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4242F45B-984A-4FB1-9700-24249C46963D}" type="pres">
      <dgm:prSet presAssocID="{A5A63E92-1263-4179-8A0A-BDB920634A8A}" presName="horzOne" presStyleCnt="0"/>
      <dgm:spPr/>
    </dgm:pt>
  </dgm:ptLst>
  <dgm:cxnLst>
    <dgm:cxn modelId="{9E09DB00-ADA8-458F-AE8E-C06FF739C46F}" type="presOf" srcId="{A5A63E92-1263-4179-8A0A-BDB920634A8A}" destId="{413C87D9-0C41-4F39-97BC-46C539BF04A6}" srcOrd="0" destOrd="0" presId="urn:microsoft.com/office/officeart/2005/8/layout/hierarchy4"/>
    <dgm:cxn modelId="{DA3D42D1-B5BF-4F4F-8B97-3E9A1E14C00F}" srcId="{5B6DE6EB-3D05-4F9D-B2B9-DB2E56B3D193}" destId="{CB1D728D-2D7D-4236-A90A-EACBCC206D42}" srcOrd="1" destOrd="0" parTransId="{8158B71F-63A8-4B2A-B12C-CA4C6BFE83B7}" sibTransId="{4CA2888A-5E42-4123-80E7-328C6001F2DA}"/>
    <dgm:cxn modelId="{644BEE0C-5C1F-49A9-8E0F-0F92AD7B6C94}" type="presOf" srcId="{5884C631-9309-413E-9680-0EA04DB52385}" destId="{D0564C90-BD3B-4026-814D-8B59798003B8}" srcOrd="0" destOrd="0" presId="urn:microsoft.com/office/officeart/2005/8/layout/hierarchy4"/>
    <dgm:cxn modelId="{AD934D8F-2C69-43CF-B631-4C7726CCFE20}" srcId="{5B6DE6EB-3D05-4F9D-B2B9-DB2E56B3D193}" destId="{A5A63E92-1263-4179-8A0A-BDB920634A8A}" srcOrd="3" destOrd="0" parTransId="{E6490C1B-6021-4B88-8D65-4B4760139B63}" sibTransId="{710AEBCD-97B2-4C0E-B09C-3DFB4DDC5EBC}"/>
    <dgm:cxn modelId="{D0165618-9255-4775-B460-353973A6EFEF}" srcId="{5B6DE6EB-3D05-4F9D-B2B9-DB2E56B3D193}" destId="{87F7DD49-BEBB-4DC9-ADF7-73F61269E031}" srcOrd="2" destOrd="0" parTransId="{970471FA-BA43-4CCB-B4EC-47E7DFD19370}" sibTransId="{619D019A-B2D5-4C12-98BA-B6CC0B919B9F}"/>
    <dgm:cxn modelId="{911D93D8-57FD-4E80-A217-CC114DD907B3}" type="presOf" srcId="{87F7DD49-BEBB-4DC9-ADF7-73F61269E031}" destId="{71064B39-60A7-4982-80CE-3099A6A15EC3}" srcOrd="0" destOrd="0" presId="urn:microsoft.com/office/officeart/2005/8/layout/hierarchy4"/>
    <dgm:cxn modelId="{1BE72E8F-E84C-452E-AE2F-FBFA229B58D2}" type="presOf" srcId="{5B6DE6EB-3D05-4F9D-B2B9-DB2E56B3D193}" destId="{E581DB2B-673B-42D2-A01B-64ABA531801B}" srcOrd="0" destOrd="0" presId="urn:microsoft.com/office/officeart/2005/8/layout/hierarchy4"/>
    <dgm:cxn modelId="{2EFBBEAC-A277-45DE-97DE-C01794259051}" type="presOf" srcId="{CB1D728D-2D7D-4236-A90A-EACBCC206D42}" destId="{124031E0-3DFA-4568-B7E3-C5704B769D7F}" srcOrd="0" destOrd="0" presId="urn:microsoft.com/office/officeart/2005/8/layout/hierarchy4"/>
    <dgm:cxn modelId="{C553BC42-5507-42C6-AF4B-7F1A741CB745}" srcId="{5B6DE6EB-3D05-4F9D-B2B9-DB2E56B3D193}" destId="{5884C631-9309-413E-9680-0EA04DB52385}" srcOrd="0" destOrd="0" parTransId="{0E7346DB-C8EE-4AC7-AFEA-369BE7ED2EC5}" sibTransId="{E7CF219F-4184-43B3-8339-AAEC6470F58F}"/>
    <dgm:cxn modelId="{BFB8EB42-72E6-40BA-A817-04428C48EB1C}" type="presParOf" srcId="{E581DB2B-673B-42D2-A01B-64ABA531801B}" destId="{5DB038B4-54CD-47B1-A4BF-472AACB94C5B}" srcOrd="0" destOrd="0" presId="urn:microsoft.com/office/officeart/2005/8/layout/hierarchy4"/>
    <dgm:cxn modelId="{9A306560-721A-4382-8DC9-C6F4331B6F73}" type="presParOf" srcId="{5DB038B4-54CD-47B1-A4BF-472AACB94C5B}" destId="{D0564C90-BD3B-4026-814D-8B59798003B8}" srcOrd="0" destOrd="0" presId="urn:microsoft.com/office/officeart/2005/8/layout/hierarchy4"/>
    <dgm:cxn modelId="{A0BF1FEA-EB3B-414D-82B2-6251089DC481}" type="presParOf" srcId="{5DB038B4-54CD-47B1-A4BF-472AACB94C5B}" destId="{A0BEFD11-94EB-484D-848D-D49BD21E6F2F}" srcOrd="1" destOrd="0" presId="urn:microsoft.com/office/officeart/2005/8/layout/hierarchy4"/>
    <dgm:cxn modelId="{53DB749C-4EE6-4A68-B00A-6A2F1B0AD2F3}" type="presParOf" srcId="{E581DB2B-673B-42D2-A01B-64ABA531801B}" destId="{17C3DF06-9AB9-402E-A1A4-7EF89CDFDD7C}" srcOrd="1" destOrd="0" presId="urn:microsoft.com/office/officeart/2005/8/layout/hierarchy4"/>
    <dgm:cxn modelId="{C26CC4D1-062C-4DFE-B897-9EEC34F43D6D}" type="presParOf" srcId="{E581DB2B-673B-42D2-A01B-64ABA531801B}" destId="{3BC6E4AB-0B97-4B0A-918A-05D05090D1E9}" srcOrd="2" destOrd="0" presId="urn:microsoft.com/office/officeart/2005/8/layout/hierarchy4"/>
    <dgm:cxn modelId="{0B4A94D0-7670-48A4-995A-D2B5F25F7FB2}" type="presParOf" srcId="{3BC6E4AB-0B97-4B0A-918A-05D05090D1E9}" destId="{124031E0-3DFA-4568-B7E3-C5704B769D7F}" srcOrd="0" destOrd="0" presId="urn:microsoft.com/office/officeart/2005/8/layout/hierarchy4"/>
    <dgm:cxn modelId="{EABC916C-C78F-423B-9FAB-83E4656322E1}" type="presParOf" srcId="{3BC6E4AB-0B97-4B0A-918A-05D05090D1E9}" destId="{E2BCB42D-3B3D-4BCE-8E68-6B8BD4E1A402}" srcOrd="1" destOrd="0" presId="urn:microsoft.com/office/officeart/2005/8/layout/hierarchy4"/>
    <dgm:cxn modelId="{8C44B679-73CF-48FC-96C1-5F05186473AB}" type="presParOf" srcId="{E581DB2B-673B-42D2-A01B-64ABA531801B}" destId="{474B1B27-03D5-4C71-9866-5A1D1FD67536}" srcOrd="3" destOrd="0" presId="urn:microsoft.com/office/officeart/2005/8/layout/hierarchy4"/>
    <dgm:cxn modelId="{598AFA55-2710-4CF0-9310-9348F9FF8966}" type="presParOf" srcId="{E581DB2B-673B-42D2-A01B-64ABA531801B}" destId="{88D93A2F-E355-4E9D-B2AC-433D50E9B634}" srcOrd="4" destOrd="0" presId="urn:microsoft.com/office/officeart/2005/8/layout/hierarchy4"/>
    <dgm:cxn modelId="{B6562A1D-F7A2-40BC-8ECD-FF1F1CB994CB}" type="presParOf" srcId="{88D93A2F-E355-4E9D-B2AC-433D50E9B634}" destId="{71064B39-60A7-4982-80CE-3099A6A15EC3}" srcOrd="0" destOrd="0" presId="urn:microsoft.com/office/officeart/2005/8/layout/hierarchy4"/>
    <dgm:cxn modelId="{7351639E-0767-42C6-B6F2-536277D09781}" type="presParOf" srcId="{88D93A2F-E355-4E9D-B2AC-433D50E9B634}" destId="{7A92A62C-EB78-4D5F-B6DF-BEB7A3CBAE97}" srcOrd="1" destOrd="0" presId="urn:microsoft.com/office/officeart/2005/8/layout/hierarchy4"/>
    <dgm:cxn modelId="{EC4A3AD3-8EAD-453B-8174-AC0E099AF0A1}" type="presParOf" srcId="{E581DB2B-673B-42D2-A01B-64ABA531801B}" destId="{191E9085-B3DD-4980-88A9-D1D175E163B9}" srcOrd="5" destOrd="0" presId="urn:microsoft.com/office/officeart/2005/8/layout/hierarchy4"/>
    <dgm:cxn modelId="{7A03C169-9002-4D45-A78C-3C6AA0B53753}" type="presParOf" srcId="{E581DB2B-673B-42D2-A01B-64ABA531801B}" destId="{B47D37FF-94FE-4624-8C7F-2AF05BCC7927}" srcOrd="6" destOrd="0" presId="urn:microsoft.com/office/officeart/2005/8/layout/hierarchy4"/>
    <dgm:cxn modelId="{21C63B5B-0BB2-4012-9FF3-0CCCCBEFB0DF}" type="presParOf" srcId="{B47D37FF-94FE-4624-8C7F-2AF05BCC7927}" destId="{413C87D9-0C41-4F39-97BC-46C539BF04A6}" srcOrd="0" destOrd="0" presId="urn:microsoft.com/office/officeart/2005/8/layout/hierarchy4"/>
    <dgm:cxn modelId="{8DDA290B-22F2-4E6A-8BBC-E957BA1E9D21}" type="presParOf" srcId="{B47D37FF-94FE-4624-8C7F-2AF05BCC7927}" destId="{4242F45B-984A-4FB1-9700-24249C46963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5540062-87A9-4789-B65C-DABDA60D55E3}" type="doc">
      <dgm:prSet loTypeId="urn:microsoft.com/office/officeart/2005/8/layout/list1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l-GR"/>
        </a:p>
      </dgm:t>
    </dgm:pt>
    <dgm:pt modelId="{A5886DC6-A1A8-4277-997E-BEB7EAC86397}">
      <dgm:prSet/>
      <dgm:spPr/>
      <dgm:t>
        <a:bodyPr/>
        <a:lstStyle/>
        <a:p>
          <a:r>
            <a:rPr lang="el-GR" smtClean="0"/>
            <a:t>να καταργηθεί η προσωρινή κυβέρνηση </a:t>
          </a:r>
          <a:endParaRPr lang="el-GR" dirty="0" smtClean="0"/>
        </a:p>
      </dgm:t>
    </dgm:pt>
    <dgm:pt modelId="{D75B7EA7-BD76-48B1-895A-C26A161F6357}" type="parTrans" cxnId="{50239278-F86C-4FDA-B615-B3C00B675D73}">
      <dgm:prSet/>
      <dgm:spPr/>
      <dgm:t>
        <a:bodyPr/>
        <a:lstStyle/>
        <a:p>
          <a:endParaRPr lang="el-GR"/>
        </a:p>
      </dgm:t>
    </dgm:pt>
    <dgm:pt modelId="{6006F381-F814-44B9-8073-0C3FF8DCEC2F}" type="sibTrans" cxnId="{50239278-F86C-4FDA-B615-B3C00B675D73}">
      <dgm:prSet/>
      <dgm:spPr/>
      <dgm:t>
        <a:bodyPr/>
        <a:lstStyle/>
        <a:p>
          <a:endParaRPr lang="el-GR"/>
        </a:p>
      </dgm:t>
    </dgm:pt>
    <dgm:pt modelId="{1A152A2B-81ED-48D7-8440-53C7B703A256}">
      <dgm:prSet/>
      <dgm:spPr/>
      <dgm:t>
        <a:bodyPr/>
        <a:lstStyle/>
        <a:p>
          <a:r>
            <a:rPr lang="el-GR" smtClean="0"/>
            <a:t>η εξουσία να περάσει στα σοβιέτ </a:t>
          </a:r>
          <a:endParaRPr lang="el-GR" dirty="0" smtClean="0"/>
        </a:p>
      </dgm:t>
    </dgm:pt>
    <dgm:pt modelId="{47E9C594-E90C-4498-8B99-6B4B71C45057}" type="parTrans" cxnId="{28E1F063-6789-47B4-89B6-980D8B82F2A8}">
      <dgm:prSet/>
      <dgm:spPr/>
      <dgm:t>
        <a:bodyPr/>
        <a:lstStyle/>
        <a:p>
          <a:endParaRPr lang="el-GR"/>
        </a:p>
      </dgm:t>
    </dgm:pt>
    <dgm:pt modelId="{6855D9DA-9265-47EB-917F-0B4FE227C04D}" type="sibTrans" cxnId="{28E1F063-6789-47B4-89B6-980D8B82F2A8}">
      <dgm:prSet/>
      <dgm:spPr/>
      <dgm:t>
        <a:bodyPr/>
        <a:lstStyle/>
        <a:p>
          <a:endParaRPr lang="el-GR"/>
        </a:p>
      </dgm:t>
    </dgm:pt>
    <dgm:pt modelId="{AE83AFEE-CB18-4515-97F5-94D28565E44F}">
      <dgm:prSet/>
      <dgm:spPr/>
      <dgm:t>
        <a:bodyPr/>
        <a:lstStyle/>
        <a:p>
          <a:r>
            <a:rPr lang="el-GR" smtClean="0"/>
            <a:t>η γη να μοιραστεί στους αγρότες</a:t>
          </a:r>
          <a:endParaRPr lang="el-GR" dirty="0" smtClean="0"/>
        </a:p>
      </dgm:t>
    </dgm:pt>
    <dgm:pt modelId="{DB69CF06-6728-4145-B439-3D349671272C}" type="parTrans" cxnId="{245FA7F2-D088-4081-B97E-BB1E64D07A48}">
      <dgm:prSet/>
      <dgm:spPr/>
      <dgm:t>
        <a:bodyPr/>
        <a:lstStyle/>
        <a:p>
          <a:endParaRPr lang="el-GR"/>
        </a:p>
      </dgm:t>
    </dgm:pt>
    <dgm:pt modelId="{A84EDAAF-568D-4668-AF8D-59081058EE2F}" type="sibTrans" cxnId="{245FA7F2-D088-4081-B97E-BB1E64D07A48}">
      <dgm:prSet/>
      <dgm:spPr/>
      <dgm:t>
        <a:bodyPr/>
        <a:lstStyle/>
        <a:p>
          <a:endParaRPr lang="el-GR"/>
        </a:p>
      </dgm:t>
    </dgm:pt>
    <dgm:pt modelId="{7D605F07-AC00-40EC-A87E-4510F9D0C2FF}">
      <dgm:prSet/>
      <dgm:spPr/>
      <dgm:t>
        <a:bodyPr/>
        <a:lstStyle/>
        <a:p>
          <a:r>
            <a:rPr lang="el-GR" smtClean="0"/>
            <a:t>η Ρωσία να αποσυρθεί από τον πόλεμο.</a:t>
          </a:r>
          <a:endParaRPr lang="el-GR" b="1" dirty="0" smtClean="0"/>
        </a:p>
      </dgm:t>
    </dgm:pt>
    <dgm:pt modelId="{FF92CD76-1493-4562-BC12-EA134A21E655}" type="parTrans" cxnId="{E6F25C36-B81C-475C-AE4D-6D2913E32BD9}">
      <dgm:prSet/>
      <dgm:spPr/>
      <dgm:t>
        <a:bodyPr/>
        <a:lstStyle/>
        <a:p>
          <a:endParaRPr lang="el-GR"/>
        </a:p>
      </dgm:t>
    </dgm:pt>
    <dgm:pt modelId="{D89A73DB-3A73-433A-970D-9C3E97537135}" type="sibTrans" cxnId="{E6F25C36-B81C-475C-AE4D-6D2913E32BD9}">
      <dgm:prSet/>
      <dgm:spPr/>
      <dgm:t>
        <a:bodyPr/>
        <a:lstStyle/>
        <a:p>
          <a:endParaRPr lang="el-GR"/>
        </a:p>
      </dgm:t>
    </dgm:pt>
    <dgm:pt modelId="{34998DD8-7DF4-4DA4-925A-CF08D95520E4}" type="pres">
      <dgm:prSet presAssocID="{25540062-87A9-4789-B65C-DABDA60D55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EFCE3BD6-328B-4001-927A-E8782B3D9FED}" type="pres">
      <dgm:prSet presAssocID="{A5886DC6-A1A8-4277-997E-BEB7EAC86397}" presName="parentLin" presStyleCnt="0"/>
      <dgm:spPr/>
    </dgm:pt>
    <dgm:pt modelId="{833F0BB2-DFC3-479E-831F-1D728513C69E}" type="pres">
      <dgm:prSet presAssocID="{A5886DC6-A1A8-4277-997E-BEB7EAC86397}" presName="parentLeftMargin" presStyleLbl="node1" presStyleIdx="0" presStyleCnt="4"/>
      <dgm:spPr/>
      <dgm:t>
        <a:bodyPr/>
        <a:lstStyle/>
        <a:p>
          <a:endParaRPr lang="el-GR"/>
        </a:p>
      </dgm:t>
    </dgm:pt>
    <dgm:pt modelId="{E630F03F-5D7E-4765-8577-A5F1861E732F}" type="pres">
      <dgm:prSet presAssocID="{A5886DC6-A1A8-4277-997E-BEB7EAC8639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274A5539-14E8-458F-8D5C-F2475D798A63}" type="pres">
      <dgm:prSet presAssocID="{A5886DC6-A1A8-4277-997E-BEB7EAC86397}" presName="negativeSpace" presStyleCnt="0"/>
      <dgm:spPr/>
    </dgm:pt>
    <dgm:pt modelId="{0F818A61-DAC2-4B52-9897-C6E9D9661F65}" type="pres">
      <dgm:prSet presAssocID="{A5886DC6-A1A8-4277-997E-BEB7EAC86397}" presName="childText" presStyleLbl="conFgAcc1" presStyleIdx="0" presStyleCnt="4" custLinFactNeighborX="-983" custLinFactNeighborY="-11525">
        <dgm:presLayoutVars>
          <dgm:bulletEnabled val="1"/>
        </dgm:presLayoutVars>
      </dgm:prSet>
      <dgm:spPr/>
    </dgm:pt>
    <dgm:pt modelId="{00539286-18FC-410D-A984-68DFA59B4339}" type="pres">
      <dgm:prSet presAssocID="{6006F381-F814-44B9-8073-0C3FF8DCEC2F}" presName="spaceBetweenRectangles" presStyleCnt="0"/>
      <dgm:spPr/>
    </dgm:pt>
    <dgm:pt modelId="{72C5C261-BB04-4C37-A3A1-B35A2827B0A7}" type="pres">
      <dgm:prSet presAssocID="{1A152A2B-81ED-48D7-8440-53C7B703A256}" presName="parentLin" presStyleCnt="0"/>
      <dgm:spPr/>
    </dgm:pt>
    <dgm:pt modelId="{BB0D128A-F55D-43C4-A92F-9D92BBC334C2}" type="pres">
      <dgm:prSet presAssocID="{1A152A2B-81ED-48D7-8440-53C7B703A256}" presName="parentLeftMargin" presStyleLbl="node1" presStyleIdx="0" presStyleCnt="4"/>
      <dgm:spPr/>
      <dgm:t>
        <a:bodyPr/>
        <a:lstStyle/>
        <a:p>
          <a:endParaRPr lang="el-GR"/>
        </a:p>
      </dgm:t>
    </dgm:pt>
    <dgm:pt modelId="{C315B1BB-9AA0-44CB-A0A1-8A3064E36F37}" type="pres">
      <dgm:prSet presAssocID="{1A152A2B-81ED-48D7-8440-53C7B703A25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BD736BD4-EF52-47D0-A779-91FE41A8D215}" type="pres">
      <dgm:prSet presAssocID="{1A152A2B-81ED-48D7-8440-53C7B703A256}" presName="negativeSpace" presStyleCnt="0"/>
      <dgm:spPr/>
    </dgm:pt>
    <dgm:pt modelId="{E093E727-C00F-4003-B72B-AF29FAEB8114}" type="pres">
      <dgm:prSet presAssocID="{1A152A2B-81ED-48D7-8440-53C7B703A256}" presName="childText" presStyleLbl="conFgAcc1" presStyleIdx="1" presStyleCnt="4">
        <dgm:presLayoutVars>
          <dgm:bulletEnabled val="1"/>
        </dgm:presLayoutVars>
      </dgm:prSet>
      <dgm:spPr/>
    </dgm:pt>
    <dgm:pt modelId="{0170D947-B08E-4CC0-80EF-FA25F5CFDA5A}" type="pres">
      <dgm:prSet presAssocID="{6855D9DA-9265-47EB-917F-0B4FE227C04D}" presName="spaceBetweenRectangles" presStyleCnt="0"/>
      <dgm:spPr/>
    </dgm:pt>
    <dgm:pt modelId="{E78336DF-A2C1-465B-8296-FC4259AE7DFC}" type="pres">
      <dgm:prSet presAssocID="{AE83AFEE-CB18-4515-97F5-94D28565E44F}" presName="parentLin" presStyleCnt="0"/>
      <dgm:spPr/>
    </dgm:pt>
    <dgm:pt modelId="{2BFE962D-CA75-4099-A41D-BE687E9536CD}" type="pres">
      <dgm:prSet presAssocID="{AE83AFEE-CB18-4515-97F5-94D28565E44F}" presName="parentLeftMargin" presStyleLbl="node1" presStyleIdx="1" presStyleCnt="4"/>
      <dgm:spPr/>
      <dgm:t>
        <a:bodyPr/>
        <a:lstStyle/>
        <a:p>
          <a:endParaRPr lang="el-GR"/>
        </a:p>
      </dgm:t>
    </dgm:pt>
    <dgm:pt modelId="{4955BCE4-B1D7-478E-9F1E-B1BA46BCFA48}" type="pres">
      <dgm:prSet presAssocID="{AE83AFEE-CB18-4515-97F5-94D28565E44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DA6A178F-E45C-4332-A261-5BF1E0B0472E}" type="pres">
      <dgm:prSet presAssocID="{AE83AFEE-CB18-4515-97F5-94D28565E44F}" presName="negativeSpace" presStyleCnt="0"/>
      <dgm:spPr/>
    </dgm:pt>
    <dgm:pt modelId="{C1101A9D-A8F8-47CD-99FC-CA396262EA04}" type="pres">
      <dgm:prSet presAssocID="{AE83AFEE-CB18-4515-97F5-94D28565E44F}" presName="childText" presStyleLbl="conFgAcc1" presStyleIdx="2" presStyleCnt="4">
        <dgm:presLayoutVars>
          <dgm:bulletEnabled val="1"/>
        </dgm:presLayoutVars>
      </dgm:prSet>
      <dgm:spPr/>
    </dgm:pt>
    <dgm:pt modelId="{36F42C00-EF97-4AF7-BD4D-E0EF48492083}" type="pres">
      <dgm:prSet presAssocID="{A84EDAAF-568D-4668-AF8D-59081058EE2F}" presName="spaceBetweenRectangles" presStyleCnt="0"/>
      <dgm:spPr/>
    </dgm:pt>
    <dgm:pt modelId="{3261BD07-C400-4B90-8225-EA46442748D8}" type="pres">
      <dgm:prSet presAssocID="{7D605F07-AC00-40EC-A87E-4510F9D0C2FF}" presName="parentLin" presStyleCnt="0"/>
      <dgm:spPr/>
    </dgm:pt>
    <dgm:pt modelId="{008743C9-580F-4AAE-9265-DB207490134C}" type="pres">
      <dgm:prSet presAssocID="{7D605F07-AC00-40EC-A87E-4510F9D0C2FF}" presName="parentLeftMargin" presStyleLbl="node1" presStyleIdx="2" presStyleCnt="4"/>
      <dgm:spPr/>
      <dgm:t>
        <a:bodyPr/>
        <a:lstStyle/>
        <a:p>
          <a:endParaRPr lang="el-GR"/>
        </a:p>
      </dgm:t>
    </dgm:pt>
    <dgm:pt modelId="{E691CD4D-421D-42B5-A8B6-08FB98A6D658}" type="pres">
      <dgm:prSet presAssocID="{7D605F07-AC00-40EC-A87E-4510F9D0C2F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61C73016-4E73-43F5-B0D5-494F77BDA215}" type="pres">
      <dgm:prSet presAssocID="{7D605F07-AC00-40EC-A87E-4510F9D0C2FF}" presName="negativeSpace" presStyleCnt="0"/>
      <dgm:spPr/>
    </dgm:pt>
    <dgm:pt modelId="{C212238D-6DF3-469D-A16E-87964C9CB538}" type="pres">
      <dgm:prSet presAssocID="{7D605F07-AC00-40EC-A87E-4510F9D0C2FF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5332970-DB4B-4386-9C15-A2FBC408FB19}" type="presOf" srcId="{1A152A2B-81ED-48D7-8440-53C7B703A256}" destId="{BB0D128A-F55D-43C4-A92F-9D92BBC334C2}" srcOrd="0" destOrd="0" presId="urn:microsoft.com/office/officeart/2005/8/layout/list1"/>
    <dgm:cxn modelId="{3051FCDA-3A99-4551-A6B4-E9B28280A785}" type="presOf" srcId="{7D605F07-AC00-40EC-A87E-4510F9D0C2FF}" destId="{008743C9-580F-4AAE-9265-DB207490134C}" srcOrd="0" destOrd="0" presId="urn:microsoft.com/office/officeart/2005/8/layout/list1"/>
    <dgm:cxn modelId="{173E476B-1865-4335-9D89-4DB1763B76D8}" type="presOf" srcId="{A5886DC6-A1A8-4277-997E-BEB7EAC86397}" destId="{833F0BB2-DFC3-479E-831F-1D728513C69E}" srcOrd="0" destOrd="0" presId="urn:microsoft.com/office/officeart/2005/8/layout/list1"/>
    <dgm:cxn modelId="{50239278-F86C-4FDA-B615-B3C00B675D73}" srcId="{25540062-87A9-4789-B65C-DABDA60D55E3}" destId="{A5886DC6-A1A8-4277-997E-BEB7EAC86397}" srcOrd="0" destOrd="0" parTransId="{D75B7EA7-BD76-48B1-895A-C26A161F6357}" sibTransId="{6006F381-F814-44B9-8073-0C3FF8DCEC2F}"/>
    <dgm:cxn modelId="{27A67A5D-52F7-424F-A94A-93A85DEADF07}" type="presOf" srcId="{25540062-87A9-4789-B65C-DABDA60D55E3}" destId="{34998DD8-7DF4-4DA4-925A-CF08D95520E4}" srcOrd="0" destOrd="0" presId="urn:microsoft.com/office/officeart/2005/8/layout/list1"/>
    <dgm:cxn modelId="{28E1F063-6789-47B4-89B6-980D8B82F2A8}" srcId="{25540062-87A9-4789-B65C-DABDA60D55E3}" destId="{1A152A2B-81ED-48D7-8440-53C7B703A256}" srcOrd="1" destOrd="0" parTransId="{47E9C594-E90C-4498-8B99-6B4B71C45057}" sibTransId="{6855D9DA-9265-47EB-917F-0B4FE227C04D}"/>
    <dgm:cxn modelId="{B6D8519A-FCDC-4067-BCCC-20B04A1DFC6A}" type="presOf" srcId="{AE83AFEE-CB18-4515-97F5-94D28565E44F}" destId="{2BFE962D-CA75-4099-A41D-BE687E9536CD}" srcOrd="0" destOrd="0" presId="urn:microsoft.com/office/officeart/2005/8/layout/list1"/>
    <dgm:cxn modelId="{245FA7F2-D088-4081-B97E-BB1E64D07A48}" srcId="{25540062-87A9-4789-B65C-DABDA60D55E3}" destId="{AE83AFEE-CB18-4515-97F5-94D28565E44F}" srcOrd="2" destOrd="0" parTransId="{DB69CF06-6728-4145-B439-3D349671272C}" sibTransId="{A84EDAAF-568D-4668-AF8D-59081058EE2F}"/>
    <dgm:cxn modelId="{345057EC-C092-434F-8616-2713BBB1701E}" type="presOf" srcId="{1A152A2B-81ED-48D7-8440-53C7B703A256}" destId="{C315B1BB-9AA0-44CB-A0A1-8A3064E36F37}" srcOrd="1" destOrd="0" presId="urn:microsoft.com/office/officeart/2005/8/layout/list1"/>
    <dgm:cxn modelId="{7088674E-15D5-4E92-9F95-AF2323E8EB0E}" type="presOf" srcId="{A5886DC6-A1A8-4277-997E-BEB7EAC86397}" destId="{E630F03F-5D7E-4765-8577-A5F1861E732F}" srcOrd="1" destOrd="0" presId="urn:microsoft.com/office/officeart/2005/8/layout/list1"/>
    <dgm:cxn modelId="{47149D48-DFE9-4810-9403-DD2DE3187141}" type="presOf" srcId="{AE83AFEE-CB18-4515-97F5-94D28565E44F}" destId="{4955BCE4-B1D7-478E-9F1E-B1BA46BCFA48}" srcOrd="1" destOrd="0" presId="urn:microsoft.com/office/officeart/2005/8/layout/list1"/>
    <dgm:cxn modelId="{E6F25C36-B81C-475C-AE4D-6D2913E32BD9}" srcId="{25540062-87A9-4789-B65C-DABDA60D55E3}" destId="{7D605F07-AC00-40EC-A87E-4510F9D0C2FF}" srcOrd="3" destOrd="0" parTransId="{FF92CD76-1493-4562-BC12-EA134A21E655}" sibTransId="{D89A73DB-3A73-433A-970D-9C3E97537135}"/>
    <dgm:cxn modelId="{34D4C3A1-2A0C-4169-BBC9-96699CF5BACF}" type="presOf" srcId="{7D605F07-AC00-40EC-A87E-4510F9D0C2FF}" destId="{E691CD4D-421D-42B5-A8B6-08FB98A6D658}" srcOrd="1" destOrd="0" presId="urn:microsoft.com/office/officeart/2005/8/layout/list1"/>
    <dgm:cxn modelId="{0C81C359-6546-41FF-A5CD-158E1C4E7553}" type="presParOf" srcId="{34998DD8-7DF4-4DA4-925A-CF08D95520E4}" destId="{EFCE3BD6-328B-4001-927A-E8782B3D9FED}" srcOrd="0" destOrd="0" presId="urn:microsoft.com/office/officeart/2005/8/layout/list1"/>
    <dgm:cxn modelId="{06499767-D598-4803-93E2-68BE55E71CCA}" type="presParOf" srcId="{EFCE3BD6-328B-4001-927A-E8782B3D9FED}" destId="{833F0BB2-DFC3-479E-831F-1D728513C69E}" srcOrd="0" destOrd="0" presId="urn:microsoft.com/office/officeart/2005/8/layout/list1"/>
    <dgm:cxn modelId="{47785F2C-1055-4528-8C16-812AFD873503}" type="presParOf" srcId="{EFCE3BD6-328B-4001-927A-E8782B3D9FED}" destId="{E630F03F-5D7E-4765-8577-A5F1861E732F}" srcOrd="1" destOrd="0" presId="urn:microsoft.com/office/officeart/2005/8/layout/list1"/>
    <dgm:cxn modelId="{31B43840-33E0-4E61-B505-D8FD0BB1CB83}" type="presParOf" srcId="{34998DD8-7DF4-4DA4-925A-CF08D95520E4}" destId="{274A5539-14E8-458F-8D5C-F2475D798A63}" srcOrd="1" destOrd="0" presId="urn:microsoft.com/office/officeart/2005/8/layout/list1"/>
    <dgm:cxn modelId="{FCAFF9EA-D2A5-42F4-B28E-FC0D9F741F7B}" type="presParOf" srcId="{34998DD8-7DF4-4DA4-925A-CF08D95520E4}" destId="{0F818A61-DAC2-4B52-9897-C6E9D9661F65}" srcOrd="2" destOrd="0" presId="urn:microsoft.com/office/officeart/2005/8/layout/list1"/>
    <dgm:cxn modelId="{1E518C83-FA3F-4D65-A21B-CFB448772D9B}" type="presParOf" srcId="{34998DD8-7DF4-4DA4-925A-CF08D95520E4}" destId="{00539286-18FC-410D-A984-68DFA59B4339}" srcOrd="3" destOrd="0" presId="urn:microsoft.com/office/officeart/2005/8/layout/list1"/>
    <dgm:cxn modelId="{605963CD-9EEB-41AF-9A13-14CED940D7A2}" type="presParOf" srcId="{34998DD8-7DF4-4DA4-925A-CF08D95520E4}" destId="{72C5C261-BB04-4C37-A3A1-B35A2827B0A7}" srcOrd="4" destOrd="0" presId="urn:microsoft.com/office/officeart/2005/8/layout/list1"/>
    <dgm:cxn modelId="{9971442F-3D35-4CBE-A5A4-278F7D06AA5A}" type="presParOf" srcId="{72C5C261-BB04-4C37-A3A1-B35A2827B0A7}" destId="{BB0D128A-F55D-43C4-A92F-9D92BBC334C2}" srcOrd="0" destOrd="0" presId="urn:microsoft.com/office/officeart/2005/8/layout/list1"/>
    <dgm:cxn modelId="{0C811A3D-0381-42D3-8F2D-192AD128B108}" type="presParOf" srcId="{72C5C261-BB04-4C37-A3A1-B35A2827B0A7}" destId="{C315B1BB-9AA0-44CB-A0A1-8A3064E36F37}" srcOrd="1" destOrd="0" presId="urn:microsoft.com/office/officeart/2005/8/layout/list1"/>
    <dgm:cxn modelId="{4F65DC74-B97C-4522-9543-99CF2E4BAEE8}" type="presParOf" srcId="{34998DD8-7DF4-4DA4-925A-CF08D95520E4}" destId="{BD736BD4-EF52-47D0-A779-91FE41A8D215}" srcOrd="5" destOrd="0" presId="urn:microsoft.com/office/officeart/2005/8/layout/list1"/>
    <dgm:cxn modelId="{3E14DC13-025E-4C5A-87CC-AF7BBD4481B0}" type="presParOf" srcId="{34998DD8-7DF4-4DA4-925A-CF08D95520E4}" destId="{E093E727-C00F-4003-B72B-AF29FAEB8114}" srcOrd="6" destOrd="0" presId="urn:microsoft.com/office/officeart/2005/8/layout/list1"/>
    <dgm:cxn modelId="{1E02A90C-5ED0-4DBD-B4B6-5CA9221B43A4}" type="presParOf" srcId="{34998DD8-7DF4-4DA4-925A-CF08D95520E4}" destId="{0170D947-B08E-4CC0-80EF-FA25F5CFDA5A}" srcOrd="7" destOrd="0" presId="urn:microsoft.com/office/officeart/2005/8/layout/list1"/>
    <dgm:cxn modelId="{1345EA0C-EB5B-47BF-8744-744310ACE24F}" type="presParOf" srcId="{34998DD8-7DF4-4DA4-925A-CF08D95520E4}" destId="{E78336DF-A2C1-465B-8296-FC4259AE7DFC}" srcOrd="8" destOrd="0" presId="urn:microsoft.com/office/officeart/2005/8/layout/list1"/>
    <dgm:cxn modelId="{B2182154-F112-4F84-9999-006B2F7B6856}" type="presParOf" srcId="{E78336DF-A2C1-465B-8296-FC4259AE7DFC}" destId="{2BFE962D-CA75-4099-A41D-BE687E9536CD}" srcOrd="0" destOrd="0" presId="urn:microsoft.com/office/officeart/2005/8/layout/list1"/>
    <dgm:cxn modelId="{2CDAB82C-9DA2-4C03-9EA0-D8248F393494}" type="presParOf" srcId="{E78336DF-A2C1-465B-8296-FC4259AE7DFC}" destId="{4955BCE4-B1D7-478E-9F1E-B1BA46BCFA48}" srcOrd="1" destOrd="0" presId="urn:microsoft.com/office/officeart/2005/8/layout/list1"/>
    <dgm:cxn modelId="{C08A8064-A6F7-41C1-B43A-42AAB6D6559F}" type="presParOf" srcId="{34998DD8-7DF4-4DA4-925A-CF08D95520E4}" destId="{DA6A178F-E45C-4332-A261-5BF1E0B0472E}" srcOrd="9" destOrd="0" presId="urn:microsoft.com/office/officeart/2005/8/layout/list1"/>
    <dgm:cxn modelId="{59A73BBE-708F-4F30-BD1C-3B10DAE82301}" type="presParOf" srcId="{34998DD8-7DF4-4DA4-925A-CF08D95520E4}" destId="{C1101A9D-A8F8-47CD-99FC-CA396262EA04}" srcOrd="10" destOrd="0" presId="urn:microsoft.com/office/officeart/2005/8/layout/list1"/>
    <dgm:cxn modelId="{3AC686D3-EF94-4708-8E00-FD7EEE0E14B0}" type="presParOf" srcId="{34998DD8-7DF4-4DA4-925A-CF08D95520E4}" destId="{36F42C00-EF97-4AF7-BD4D-E0EF48492083}" srcOrd="11" destOrd="0" presId="urn:microsoft.com/office/officeart/2005/8/layout/list1"/>
    <dgm:cxn modelId="{5C3F4973-AAAF-4718-9B19-7BA93A7CF683}" type="presParOf" srcId="{34998DD8-7DF4-4DA4-925A-CF08D95520E4}" destId="{3261BD07-C400-4B90-8225-EA46442748D8}" srcOrd="12" destOrd="0" presId="urn:microsoft.com/office/officeart/2005/8/layout/list1"/>
    <dgm:cxn modelId="{07246740-B115-4681-B12B-2ED64FAE2CFF}" type="presParOf" srcId="{3261BD07-C400-4B90-8225-EA46442748D8}" destId="{008743C9-580F-4AAE-9265-DB207490134C}" srcOrd="0" destOrd="0" presId="urn:microsoft.com/office/officeart/2005/8/layout/list1"/>
    <dgm:cxn modelId="{3E90335D-8936-46CE-A826-713AAA3A2B34}" type="presParOf" srcId="{3261BD07-C400-4B90-8225-EA46442748D8}" destId="{E691CD4D-421D-42B5-A8B6-08FB98A6D658}" srcOrd="1" destOrd="0" presId="urn:microsoft.com/office/officeart/2005/8/layout/list1"/>
    <dgm:cxn modelId="{92708CD5-609C-466C-AD0C-EA896EA2D1EF}" type="presParOf" srcId="{34998DD8-7DF4-4DA4-925A-CF08D95520E4}" destId="{61C73016-4E73-43F5-B0D5-494F77BDA215}" srcOrd="13" destOrd="0" presId="urn:microsoft.com/office/officeart/2005/8/layout/list1"/>
    <dgm:cxn modelId="{9B3562CE-9553-4327-810B-FF2F4836BC52}" type="presParOf" srcId="{34998DD8-7DF4-4DA4-925A-CF08D95520E4}" destId="{C212238D-6DF3-469D-A16E-87964C9CB53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9F1558B-E377-49D3-8981-A88F7857098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l-GR"/>
        </a:p>
      </dgm:t>
    </dgm:pt>
    <dgm:pt modelId="{5B02477A-AD3D-4665-A57F-CA5D8960179D}">
      <dgm:prSet phldrT="[Κείμενο]"/>
      <dgm:spPr/>
      <dgm:t>
        <a:bodyPr/>
        <a:lstStyle/>
        <a:p>
          <a:r>
            <a:rPr lang="el-GR" dirty="0" smtClean="0"/>
            <a:t>1. </a:t>
          </a:r>
          <a:endParaRPr lang="el-GR" dirty="0"/>
        </a:p>
      </dgm:t>
    </dgm:pt>
    <dgm:pt modelId="{CCCE0789-4F30-48C9-BD18-512F5BE29E02}" type="parTrans" cxnId="{4368ACAE-9970-4E41-980B-FCB5BF65B8E6}">
      <dgm:prSet/>
      <dgm:spPr/>
      <dgm:t>
        <a:bodyPr/>
        <a:lstStyle/>
        <a:p>
          <a:endParaRPr lang="el-GR"/>
        </a:p>
      </dgm:t>
    </dgm:pt>
    <dgm:pt modelId="{93CD95B9-2F8E-43C1-BE43-F49F51EE276B}" type="sibTrans" cxnId="{4368ACAE-9970-4E41-980B-FCB5BF65B8E6}">
      <dgm:prSet/>
      <dgm:spPr/>
      <dgm:t>
        <a:bodyPr/>
        <a:lstStyle/>
        <a:p>
          <a:endParaRPr lang="el-GR"/>
        </a:p>
      </dgm:t>
    </dgm:pt>
    <dgm:pt modelId="{69686161-265D-4629-BBB6-97AA57E12317}">
      <dgm:prSet phldrT="[Κείμενο]"/>
      <dgm:spPr/>
      <dgm:t>
        <a:bodyPr/>
        <a:lstStyle/>
        <a:p>
          <a:r>
            <a:rPr lang="el-GR" b="1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αφαίρεσε από τους ιδιοκτήτες τους και έθεσε υπό τον έλεγχό της όλες τις μεγάλες οικονομικές μονάδες</a:t>
          </a:r>
          <a:r>
            <a:rPr lang="el-GR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 (μεγάλα αγροκτήματα, εργοστάσια, τράπεζες, μεταφορικά μέσα κ.ά.), </a:t>
          </a:r>
          <a:endParaRPr lang="el-GR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A30DBA2-785A-4D50-8BF0-C3629B0B571D}" type="parTrans" cxnId="{E43F3548-BBD3-4D55-BF87-E5F1EE021573}">
      <dgm:prSet/>
      <dgm:spPr/>
      <dgm:t>
        <a:bodyPr/>
        <a:lstStyle/>
        <a:p>
          <a:endParaRPr lang="el-GR"/>
        </a:p>
      </dgm:t>
    </dgm:pt>
    <dgm:pt modelId="{D394176D-3F96-4725-8AD2-29D63D1C4444}" type="sibTrans" cxnId="{E43F3548-BBD3-4D55-BF87-E5F1EE021573}">
      <dgm:prSet/>
      <dgm:spPr/>
      <dgm:t>
        <a:bodyPr/>
        <a:lstStyle/>
        <a:p>
          <a:endParaRPr lang="el-GR"/>
        </a:p>
      </dgm:t>
    </dgm:pt>
    <dgm:pt modelId="{DA6A9CA8-B0EF-4BC1-83D5-015C14D436B6}">
      <dgm:prSet phldrT="[Κείμενο]"/>
      <dgm:spPr/>
      <dgm:t>
        <a:bodyPr/>
        <a:lstStyle/>
        <a:p>
          <a:r>
            <a:rPr lang="el-GR" b="1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ανέθεσε τη διοίκηση των εργοστασίων στα σοβιέτ των εργατών και των μεγάλων αγροκτημάτων στα σοβιέτ των αγροτών </a:t>
          </a:r>
          <a:endParaRPr lang="el-GR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148071DA-3AFC-4257-BD11-5483889D374E}" type="parTrans" cxnId="{685D172C-077D-46B5-BC9E-0B187D05433D}">
      <dgm:prSet/>
      <dgm:spPr/>
      <dgm:t>
        <a:bodyPr/>
        <a:lstStyle/>
        <a:p>
          <a:endParaRPr lang="el-GR"/>
        </a:p>
      </dgm:t>
    </dgm:pt>
    <dgm:pt modelId="{1233F14B-ECE1-4A05-A867-26DE5BB4D0DA}" type="sibTrans" cxnId="{685D172C-077D-46B5-BC9E-0B187D05433D}">
      <dgm:prSet/>
      <dgm:spPr/>
      <dgm:t>
        <a:bodyPr/>
        <a:lstStyle/>
        <a:p>
          <a:endParaRPr lang="el-GR"/>
        </a:p>
      </dgm:t>
    </dgm:pt>
    <dgm:pt modelId="{D052C848-CE74-4BEC-81F1-B2242BD8D2FD}">
      <dgm:prSet phldrT="[Κείμενο]"/>
      <dgm:spPr/>
      <dgm:t>
        <a:bodyPr/>
        <a:lstStyle/>
        <a:p>
          <a:r>
            <a:rPr lang="el-GR" dirty="0" smtClean="0"/>
            <a:t>3. </a:t>
          </a:r>
          <a:endParaRPr lang="el-GR" dirty="0"/>
        </a:p>
      </dgm:t>
    </dgm:pt>
    <dgm:pt modelId="{0D9045D1-2815-4E35-9A93-9090BE1168F2}" type="parTrans" cxnId="{33D4C5BF-2382-41E1-BE72-883D8B05CEC7}">
      <dgm:prSet/>
      <dgm:spPr/>
      <dgm:t>
        <a:bodyPr/>
        <a:lstStyle/>
        <a:p>
          <a:endParaRPr lang="el-GR"/>
        </a:p>
      </dgm:t>
    </dgm:pt>
    <dgm:pt modelId="{020B073B-D70B-41D9-B4B0-EE15F3D6E677}" type="sibTrans" cxnId="{33D4C5BF-2382-41E1-BE72-883D8B05CEC7}">
      <dgm:prSet/>
      <dgm:spPr/>
      <dgm:t>
        <a:bodyPr/>
        <a:lstStyle/>
        <a:p>
          <a:endParaRPr lang="el-GR"/>
        </a:p>
      </dgm:t>
    </dgm:pt>
    <dgm:pt modelId="{73202A9B-57DF-4F5B-9AFB-CA5E9444AF49}">
      <dgm:prSet phldrT="[Κείμενο]"/>
      <dgm:spPr/>
      <dgm:t>
        <a:bodyPr/>
        <a:lstStyle/>
        <a:p>
          <a:r>
            <a:rPr lang="el-GR" b="1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αναγνώρισε το δικαίωμα της αυτοδιάθεσης στις διάφορες εθνότητες της χώρας.  </a:t>
          </a:r>
          <a:endParaRPr lang="el-GR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6A9D305A-9BA6-4C33-87BF-698E52DAA8ED}" type="parTrans" cxnId="{C864ED70-8C4F-45F0-AFD6-DF0036CF3CC6}">
      <dgm:prSet/>
      <dgm:spPr/>
      <dgm:t>
        <a:bodyPr/>
        <a:lstStyle/>
        <a:p>
          <a:endParaRPr lang="el-GR"/>
        </a:p>
      </dgm:t>
    </dgm:pt>
    <dgm:pt modelId="{C0184440-1482-41F1-874A-6BE9333882B3}" type="sibTrans" cxnId="{C864ED70-8C4F-45F0-AFD6-DF0036CF3CC6}">
      <dgm:prSet/>
      <dgm:spPr/>
      <dgm:t>
        <a:bodyPr/>
        <a:lstStyle/>
        <a:p>
          <a:endParaRPr lang="el-GR"/>
        </a:p>
      </dgm:t>
    </dgm:pt>
    <dgm:pt modelId="{746052D2-BFCD-49E3-80EE-EB2EF1FDA8C6}">
      <dgm:prSet phldrT="[Κείμενο]"/>
      <dgm:spPr/>
      <dgm:t>
        <a:bodyPr/>
        <a:lstStyle/>
        <a:p>
          <a:r>
            <a:rPr lang="el-GR" dirty="0" smtClean="0"/>
            <a:t>2. </a:t>
          </a:r>
          <a:endParaRPr lang="el-GR" dirty="0"/>
        </a:p>
      </dgm:t>
    </dgm:pt>
    <dgm:pt modelId="{74EEBACA-D883-4DFB-9A95-751289466C83}" type="sibTrans" cxnId="{6DD18715-2CFA-422B-944D-05A56A7AE6F3}">
      <dgm:prSet/>
      <dgm:spPr/>
      <dgm:t>
        <a:bodyPr/>
        <a:lstStyle/>
        <a:p>
          <a:endParaRPr lang="el-GR"/>
        </a:p>
      </dgm:t>
    </dgm:pt>
    <dgm:pt modelId="{BEED192D-D727-45F9-8197-111A91FCA98F}" type="parTrans" cxnId="{6DD18715-2CFA-422B-944D-05A56A7AE6F3}">
      <dgm:prSet/>
      <dgm:spPr/>
      <dgm:t>
        <a:bodyPr/>
        <a:lstStyle/>
        <a:p>
          <a:endParaRPr lang="el-GR"/>
        </a:p>
      </dgm:t>
    </dgm:pt>
    <dgm:pt modelId="{5F59164D-C21C-4B92-A777-F546BFAD2C0B}">
      <dgm:prSet/>
      <dgm:spPr/>
      <dgm:t>
        <a:bodyPr/>
        <a:lstStyle/>
        <a:p>
          <a:r>
            <a:rPr lang="el-GR" dirty="0" smtClean="0"/>
            <a:t>4.</a:t>
          </a:r>
          <a:endParaRPr lang="el-GR" dirty="0"/>
        </a:p>
      </dgm:t>
    </dgm:pt>
    <dgm:pt modelId="{611B5FD8-4155-4EAE-BD7A-2BB9F58234FA}" type="parTrans" cxnId="{4B0AEA67-8AC6-4FCA-B551-87CEB300F8A9}">
      <dgm:prSet/>
      <dgm:spPr/>
      <dgm:t>
        <a:bodyPr/>
        <a:lstStyle/>
        <a:p>
          <a:endParaRPr lang="el-GR"/>
        </a:p>
      </dgm:t>
    </dgm:pt>
    <dgm:pt modelId="{BC8231C5-F05C-4BA6-B4E7-847899EF6DED}" type="sibTrans" cxnId="{4B0AEA67-8AC6-4FCA-B551-87CEB300F8A9}">
      <dgm:prSet/>
      <dgm:spPr/>
      <dgm:t>
        <a:bodyPr/>
        <a:lstStyle/>
        <a:p>
          <a:endParaRPr lang="el-GR"/>
        </a:p>
      </dgm:t>
    </dgm:pt>
    <dgm:pt modelId="{4140CFD4-0AE3-4A8C-905A-7175672AAF0E}">
      <dgm:prSet/>
      <dgm:spPr/>
      <dgm:t>
        <a:bodyPr/>
        <a:lstStyle/>
        <a:p>
          <a:r>
            <a:rPr lang="el-GR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υπέγραψε συνθήκη ειρήνης με τη Γερμανία και </a:t>
          </a:r>
          <a:r>
            <a:rPr lang="el-GR" b="1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αποχώρησε από τον Α’ Παγκόσμιο πόλεμο </a:t>
          </a:r>
          <a:r>
            <a:rPr lang="el-GR" b="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(</a:t>
          </a:r>
          <a:r>
            <a:rPr lang="el-GR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Συνθήκη Μπρεστ-</a:t>
          </a:r>
          <a:r>
            <a:rPr lang="el-GR" b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Λιτόφσκ</a:t>
          </a:r>
          <a:r>
            <a:rPr lang="el-GR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,</a:t>
          </a:r>
          <a:r>
            <a:rPr lang="el-GR" dirty="0" smtClean="0">
              <a:solidFill>
                <a:schemeClr val="tx1">
                  <a:lumMod val="85000"/>
                  <a:lumOff val="15000"/>
                </a:schemeClr>
              </a:solidFill>
              <a:latin typeface="Arial" charset="0"/>
            </a:rPr>
            <a:t> </a:t>
          </a:r>
          <a:r>
            <a:rPr lang="el-GR" dirty="0" smtClean="0">
              <a:solidFill>
                <a:schemeClr val="tx1">
                  <a:lumMod val="85000"/>
                  <a:lumOff val="15000"/>
                </a:schemeClr>
              </a:solidFill>
            </a:rPr>
            <a:t>3 Μαρτίου 1918)</a:t>
          </a:r>
          <a:endParaRPr lang="el-GR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32F73339-D4C5-4BA5-AF70-986AC3718EA9}" type="parTrans" cxnId="{89FD8649-F290-4417-9F4D-80AABA12E7F0}">
      <dgm:prSet/>
      <dgm:spPr/>
      <dgm:t>
        <a:bodyPr/>
        <a:lstStyle/>
        <a:p>
          <a:endParaRPr lang="el-GR"/>
        </a:p>
      </dgm:t>
    </dgm:pt>
    <dgm:pt modelId="{C95E52E1-73BB-4FBB-8593-988260B23131}" type="sibTrans" cxnId="{89FD8649-F290-4417-9F4D-80AABA12E7F0}">
      <dgm:prSet/>
      <dgm:spPr/>
      <dgm:t>
        <a:bodyPr/>
        <a:lstStyle/>
        <a:p>
          <a:endParaRPr lang="el-GR"/>
        </a:p>
      </dgm:t>
    </dgm:pt>
    <dgm:pt modelId="{DCF638E6-A1C5-4165-91D6-AEA4A5C1FF02}" type="pres">
      <dgm:prSet presAssocID="{F9F1558B-E377-49D3-8981-A88F7857098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DBD925A0-E9AE-4615-9293-4858EC7CF0DF}" type="pres">
      <dgm:prSet presAssocID="{5B02477A-AD3D-4665-A57F-CA5D8960179D}" presName="composite" presStyleCnt="0"/>
      <dgm:spPr/>
    </dgm:pt>
    <dgm:pt modelId="{25BA61B5-687E-4F23-B744-81CB152204BD}" type="pres">
      <dgm:prSet presAssocID="{5B02477A-AD3D-4665-A57F-CA5D8960179D}" presName="parentText" presStyleLbl="alignNode1" presStyleIdx="0" presStyleCnt="4" custLinFactNeighborX="-5925" custLinFactNeighborY="-4192">
        <dgm:presLayoutVars>
          <dgm:chMax val="1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08FB20E4-5047-4601-BB43-DAC03F0D8BB8}" type="pres">
      <dgm:prSet presAssocID="{5B02477A-AD3D-4665-A57F-CA5D8960179D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553DBB4A-EC26-4AD6-8DA2-7C70B2485697}" type="pres">
      <dgm:prSet presAssocID="{93CD95B9-2F8E-43C1-BE43-F49F51EE276B}" presName="sp" presStyleCnt="0"/>
      <dgm:spPr/>
    </dgm:pt>
    <dgm:pt modelId="{82531903-DFDB-4A01-8BA9-1A511F7A93F9}" type="pres">
      <dgm:prSet presAssocID="{746052D2-BFCD-49E3-80EE-EB2EF1FDA8C6}" presName="composite" presStyleCnt="0"/>
      <dgm:spPr/>
    </dgm:pt>
    <dgm:pt modelId="{2BAE1323-7C1F-4614-88F9-1C952E8AB2CA}" type="pres">
      <dgm:prSet presAssocID="{746052D2-BFCD-49E3-80EE-EB2EF1FDA8C6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BBA060E7-DA1A-4C15-AE97-0001CC26B6AC}" type="pres">
      <dgm:prSet presAssocID="{746052D2-BFCD-49E3-80EE-EB2EF1FDA8C6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F2E00B46-1973-4528-BE65-CEEA31488229}" type="pres">
      <dgm:prSet presAssocID="{74EEBACA-D883-4DFB-9A95-751289466C83}" presName="sp" presStyleCnt="0"/>
      <dgm:spPr/>
    </dgm:pt>
    <dgm:pt modelId="{020050A8-CB59-43C6-93E8-006B638FD6AE}" type="pres">
      <dgm:prSet presAssocID="{D052C848-CE74-4BEC-81F1-B2242BD8D2FD}" presName="composite" presStyleCnt="0"/>
      <dgm:spPr/>
    </dgm:pt>
    <dgm:pt modelId="{E810C68A-B457-434D-BB47-434A5EDB3672}" type="pres">
      <dgm:prSet presAssocID="{D052C848-CE74-4BEC-81F1-B2242BD8D2FD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15748C5F-20A9-4F37-9CBC-DFD96D4E8383}" type="pres">
      <dgm:prSet presAssocID="{D052C848-CE74-4BEC-81F1-B2242BD8D2FD}" presName="descendantText" presStyleLbl="alignAcc1" presStyleIdx="2" presStyleCnt="4" custLinFactNeighborX="1480" custLinFactNeighborY="776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B4275BAA-3C24-425F-90FE-1F08B4D219B0}" type="pres">
      <dgm:prSet presAssocID="{020B073B-D70B-41D9-B4B0-EE15F3D6E677}" presName="sp" presStyleCnt="0"/>
      <dgm:spPr/>
    </dgm:pt>
    <dgm:pt modelId="{F94C477C-D7A1-489F-8E14-8FB967B42554}" type="pres">
      <dgm:prSet presAssocID="{5F59164D-C21C-4B92-A777-F546BFAD2C0B}" presName="composite" presStyleCnt="0"/>
      <dgm:spPr/>
    </dgm:pt>
    <dgm:pt modelId="{4D389EBC-28DA-419B-9A59-254F5E32E5BE}" type="pres">
      <dgm:prSet presAssocID="{5F59164D-C21C-4B92-A777-F546BFAD2C0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64924FAD-E878-4BC9-AD15-BD72CD298BFD}" type="pres">
      <dgm:prSet presAssocID="{5F59164D-C21C-4B92-A777-F546BFAD2C0B}" presName="descendantText" presStyleLbl="alignAcc1" presStyleIdx="3" presStyleCnt="4" custLinFactNeighborX="255" custLinFactNeighborY="2406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FC30E666-9100-4720-940E-DA0A0A98784E}" type="presOf" srcId="{5B02477A-AD3D-4665-A57F-CA5D8960179D}" destId="{25BA61B5-687E-4F23-B744-81CB152204BD}" srcOrd="0" destOrd="0" presId="urn:microsoft.com/office/officeart/2005/8/layout/chevron2"/>
    <dgm:cxn modelId="{89FD8649-F290-4417-9F4D-80AABA12E7F0}" srcId="{5F59164D-C21C-4B92-A777-F546BFAD2C0B}" destId="{4140CFD4-0AE3-4A8C-905A-7175672AAF0E}" srcOrd="0" destOrd="0" parTransId="{32F73339-D4C5-4BA5-AF70-986AC3718EA9}" sibTransId="{C95E52E1-73BB-4FBB-8593-988260B23131}"/>
    <dgm:cxn modelId="{4368ACAE-9970-4E41-980B-FCB5BF65B8E6}" srcId="{F9F1558B-E377-49D3-8981-A88F7857098A}" destId="{5B02477A-AD3D-4665-A57F-CA5D8960179D}" srcOrd="0" destOrd="0" parTransId="{CCCE0789-4F30-48C9-BD18-512F5BE29E02}" sibTransId="{93CD95B9-2F8E-43C1-BE43-F49F51EE276B}"/>
    <dgm:cxn modelId="{C2FA48A6-28E6-4999-AF12-E8A221032F9E}" type="presOf" srcId="{69686161-265D-4629-BBB6-97AA57E12317}" destId="{08FB20E4-5047-4601-BB43-DAC03F0D8BB8}" srcOrd="0" destOrd="0" presId="urn:microsoft.com/office/officeart/2005/8/layout/chevron2"/>
    <dgm:cxn modelId="{685D172C-077D-46B5-BC9E-0B187D05433D}" srcId="{746052D2-BFCD-49E3-80EE-EB2EF1FDA8C6}" destId="{DA6A9CA8-B0EF-4BC1-83D5-015C14D436B6}" srcOrd="0" destOrd="0" parTransId="{148071DA-3AFC-4257-BD11-5483889D374E}" sibTransId="{1233F14B-ECE1-4A05-A867-26DE5BB4D0DA}"/>
    <dgm:cxn modelId="{4B0AEA67-8AC6-4FCA-B551-87CEB300F8A9}" srcId="{F9F1558B-E377-49D3-8981-A88F7857098A}" destId="{5F59164D-C21C-4B92-A777-F546BFAD2C0B}" srcOrd="3" destOrd="0" parTransId="{611B5FD8-4155-4EAE-BD7A-2BB9F58234FA}" sibTransId="{BC8231C5-F05C-4BA6-B4E7-847899EF6DED}"/>
    <dgm:cxn modelId="{E43F3548-BBD3-4D55-BF87-E5F1EE021573}" srcId="{5B02477A-AD3D-4665-A57F-CA5D8960179D}" destId="{69686161-265D-4629-BBB6-97AA57E12317}" srcOrd="0" destOrd="0" parTransId="{0A30DBA2-785A-4D50-8BF0-C3629B0B571D}" sibTransId="{D394176D-3F96-4725-8AD2-29D63D1C4444}"/>
    <dgm:cxn modelId="{A1CEBDF7-9A22-4087-8842-4E97145BB8C4}" type="presOf" srcId="{5F59164D-C21C-4B92-A777-F546BFAD2C0B}" destId="{4D389EBC-28DA-419B-9A59-254F5E32E5BE}" srcOrd="0" destOrd="0" presId="urn:microsoft.com/office/officeart/2005/8/layout/chevron2"/>
    <dgm:cxn modelId="{C864ED70-8C4F-45F0-AFD6-DF0036CF3CC6}" srcId="{D052C848-CE74-4BEC-81F1-B2242BD8D2FD}" destId="{73202A9B-57DF-4F5B-9AFB-CA5E9444AF49}" srcOrd="0" destOrd="0" parTransId="{6A9D305A-9BA6-4C33-87BF-698E52DAA8ED}" sibTransId="{C0184440-1482-41F1-874A-6BE9333882B3}"/>
    <dgm:cxn modelId="{5F0EFF56-9120-4737-8453-86DA83EA6CA0}" type="presOf" srcId="{4140CFD4-0AE3-4A8C-905A-7175672AAF0E}" destId="{64924FAD-E878-4BC9-AD15-BD72CD298BFD}" srcOrd="0" destOrd="0" presId="urn:microsoft.com/office/officeart/2005/8/layout/chevron2"/>
    <dgm:cxn modelId="{FFF431F4-831F-4C41-AB18-6435F2F8189B}" type="presOf" srcId="{F9F1558B-E377-49D3-8981-A88F7857098A}" destId="{DCF638E6-A1C5-4165-91D6-AEA4A5C1FF02}" srcOrd="0" destOrd="0" presId="urn:microsoft.com/office/officeart/2005/8/layout/chevron2"/>
    <dgm:cxn modelId="{2E53A033-0A55-478F-9ACC-77DD1241A7DA}" type="presOf" srcId="{746052D2-BFCD-49E3-80EE-EB2EF1FDA8C6}" destId="{2BAE1323-7C1F-4614-88F9-1C952E8AB2CA}" srcOrd="0" destOrd="0" presId="urn:microsoft.com/office/officeart/2005/8/layout/chevron2"/>
    <dgm:cxn modelId="{33D4C5BF-2382-41E1-BE72-883D8B05CEC7}" srcId="{F9F1558B-E377-49D3-8981-A88F7857098A}" destId="{D052C848-CE74-4BEC-81F1-B2242BD8D2FD}" srcOrd="2" destOrd="0" parTransId="{0D9045D1-2815-4E35-9A93-9090BE1168F2}" sibTransId="{020B073B-D70B-41D9-B4B0-EE15F3D6E677}"/>
    <dgm:cxn modelId="{56DAEB80-BF6F-42D9-85C9-8234DD744BB8}" type="presOf" srcId="{DA6A9CA8-B0EF-4BC1-83D5-015C14D436B6}" destId="{BBA060E7-DA1A-4C15-AE97-0001CC26B6AC}" srcOrd="0" destOrd="0" presId="urn:microsoft.com/office/officeart/2005/8/layout/chevron2"/>
    <dgm:cxn modelId="{6DD18715-2CFA-422B-944D-05A56A7AE6F3}" srcId="{F9F1558B-E377-49D3-8981-A88F7857098A}" destId="{746052D2-BFCD-49E3-80EE-EB2EF1FDA8C6}" srcOrd="1" destOrd="0" parTransId="{BEED192D-D727-45F9-8197-111A91FCA98F}" sibTransId="{74EEBACA-D883-4DFB-9A95-751289466C83}"/>
    <dgm:cxn modelId="{4C0648CD-B3CF-42B8-81DB-38A01462ADD4}" type="presOf" srcId="{73202A9B-57DF-4F5B-9AFB-CA5E9444AF49}" destId="{15748C5F-20A9-4F37-9CBC-DFD96D4E8383}" srcOrd="0" destOrd="0" presId="urn:microsoft.com/office/officeart/2005/8/layout/chevron2"/>
    <dgm:cxn modelId="{11C376C9-C7CF-4564-BF56-030AAE8880A2}" type="presOf" srcId="{D052C848-CE74-4BEC-81F1-B2242BD8D2FD}" destId="{E810C68A-B457-434D-BB47-434A5EDB3672}" srcOrd="0" destOrd="0" presId="urn:microsoft.com/office/officeart/2005/8/layout/chevron2"/>
    <dgm:cxn modelId="{224A3E74-80C8-4B8B-B228-061B78225CAA}" type="presParOf" srcId="{DCF638E6-A1C5-4165-91D6-AEA4A5C1FF02}" destId="{DBD925A0-E9AE-4615-9293-4858EC7CF0DF}" srcOrd="0" destOrd="0" presId="urn:microsoft.com/office/officeart/2005/8/layout/chevron2"/>
    <dgm:cxn modelId="{BFB21A5F-9DF2-4201-ADB4-74343B3883A6}" type="presParOf" srcId="{DBD925A0-E9AE-4615-9293-4858EC7CF0DF}" destId="{25BA61B5-687E-4F23-B744-81CB152204BD}" srcOrd="0" destOrd="0" presId="urn:microsoft.com/office/officeart/2005/8/layout/chevron2"/>
    <dgm:cxn modelId="{E24F295C-85AC-409E-AA74-46DC668ECC72}" type="presParOf" srcId="{DBD925A0-E9AE-4615-9293-4858EC7CF0DF}" destId="{08FB20E4-5047-4601-BB43-DAC03F0D8BB8}" srcOrd="1" destOrd="0" presId="urn:microsoft.com/office/officeart/2005/8/layout/chevron2"/>
    <dgm:cxn modelId="{41C01ABC-BDBD-42F1-A78A-7A822F7CB7A9}" type="presParOf" srcId="{DCF638E6-A1C5-4165-91D6-AEA4A5C1FF02}" destId="{553DBB4A-EC26-4AD6-8DA2-7C70B2485697}" srcOrd="1" destOrd="0" presId="urn:microsoft.com/office/officeart/2005/8/layout/chevron2"/>
    <dgm:cxn modelId="{0F0C4C99-BBF4-40AD-836C-ED36267CCB12}" type="presParOf" srcId="{DCF638E6-A1C5-4165-91D6-AEA4A5C1FF02}" destId="{82531903-DFDB-4A01-8BA9-1A511F7A93F9}" srcOrd="2" destOrd="0" presId="urn:microsoft.com/office/officeart/2005/8/layout/chevron2"/>
    <dgm:cxn modelId="{CCCACD8D-C70B-41C3-B3DA-7CF8AF4AE5F0}" type="presParOf" srcId="{82531903-DFDB-4A01-8BA9-1A511F7A93F9}" destId="{2BAE1323-7C1F-4614-88F9-1C952E8AB2CA}" srcOrd="0" destOrd="0" presId="urn:microsoft.com/office/officeart/2005/8/layout/chevron2"/>
    <dgm:cxn modelId="{23562D6F-D632-48EE-9C38-7FFFA5CDD10F}" type="presParOf" srcId="{82531903-DFDB-4A01-8BA9-1A511F7A93F9}" destId="{BBA060E7-DA1A-4C15-AE97-0001CC26B6AC}" srcOrd="1" destOrd="0" presId="urn:microsoft.com/office/officeart/2005/8/layout/chevron2"/>
    <dgm:cxn modelId="{8F5FE2B5-AEEF-4BCE-BECB-21FF8CF3A225}" type="presParOf" srcId="{DCF638E6-A1C5-4165-91D6-AEA4A5C1FF02}" destId="{F2E00B46-1973-4528-BE65-CEEA31488229}" srcOrd="3" destOrd="0" presId="urn:microsoft.com/office/officeart/2005/8/layout/chevron2"/>
    <dgm:cxn modelId="{E04960B5-5C02-4039-B80B-B6E5390B07BC}" type="presParOf" srcId="{DCF638E6-A1C5-4165-91D6-AEA4A5C1FF02}" destId="{020050A8-CB59-43C6-93E8-006B638FD6AE}" srcOrd="4" destOrd="0" presId="urn:microsoft.com/office/officeart/2005/8/layout/chevron2"/>
    <dgm:cxn modelId="{28D2903B-C5FE-40DF-947A-7DF6543BECD6}" type="presParOf" srcId="{020050A8-CB59-43C6-93E8-006B638FD6AE}" destId="{E810C68A-B457-434D-BB47-434A5EDB3672}" srcOrd="0" destOrd="0" presId="urn:microsoft.com/office/officeart/2005/8/layout/chevron2"/>
    <dgm:cxn modelId="{6CF254D7-BAE2-4F06-89FA-6FB312F5C705}" type="presParOf" srcId="{020050A8-CB59-43C6-93E8-006B638FD6AE}" destId="{15748C5F-20A9-4F37-9CBC-DFD96D4E8383}" srcOrd="1" destOrd="0" presId="urn:microsoft.com/office/officeart/2005/8/layout/chevron2"/>
    <dgm:cxn modelId="{0ECFA256-D847-4C32-BA75-ECCC54356221}" type="presParOf" srcId="{DCF638E6-A1C5-4165-91D6-AEA4A5C1FF02}" destId="{B4275BAA-3C24-425F-90FE-1F08B4D219B0}" srcOrd="5" destOrd="0" presId="urn:microsoft.com/office/officeart/2005/8/layout/chevron2"/>
    <dgm:cxn modelId="{6853F241-B008-4F88-90AD-D671B4FC9CEE}" type="presParOf" srcId="{DCF638E6-A1C5-4165-91D6-AEA4A5C1FF02}" destId="{F94C477C-D7A1-489F-8E14-8FB967B42554}" srcOrd="6" destOrd="0" presId="urn:microsoft.com/office/officeart/2005/8/layout/chevron2"/>
    <dgm:cxn modelId="{5F9A3D61-BFB3-4ECD-B005-2BB157A2DB55}" type="presParOf" srcId="{F94C477C-D7A1-489F-8E14-8FB967B42554}" destId="{4D389EBC-28DA-419B-9A59-254F5E32E5BE}" srcOrd="0" destOrd="0" presId="urn:microsoft.com/office/officeart/2005/8/layout/chevron2"/>
    <dgm:cxn modelId="{2AB453B8-6721-4425-A909-546C97638B62}" type="presParOf" srcId="{F94C477C-D7A1-489F-8E14-8FB967B42554}" destId="{64924FAD-E878-4BC9-AD15-BD72CD298BF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3B0618D-D7D2-4024-ACF5-5993F2C707B5}">
      <dsp:nvSpPr>
        <dsp:cNvPr id="0" name=""/>
        <dsp:cNvSpPr/>
      </dsp:nvSpPr>
      <dsp:spPr>
        <a:xfrm>
          <a:off x="0" y="576046"/>
          <a:ext cx="8712968" cy="5445605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3FD3FE-1A6F-40CC-9889-BC8C116A5004}">
      <dsp:nvSpPr>
        <dsp:cNvPr id="0" name=""/>
        <dsp:cNvSpPr/>
      </dsp:nvSpPr>
      <dsp:spPr>
        <a:xfrm>
          <a:off x="858227" y="4350885"/>
          <a:ext cx="200398" cy="20039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EE979-9F73-47B0-8B0E-6CB03B2B5EC3}">
      <dsp:nvSpPr>
        <dsp:cNvPr id="0" name=""/>
        <dsp:cNvSpPr/>
      </dsp:nvSpPr>
      <dsp:spPr>
        <a:xfrm>
          <a:off x="720076" y="4680524"/>
          <a:ext cx="1921829" cy="12960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87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 smtClean="0"/>
            <a:t>1903: </a:t>
          </a:r>
          <a:r>
            <a:rPr lang="el-GR" sz="2400" b="1" kern="1200" dirty="0" smtClean="0"/>
            <a:t>Αναταραχές και απεργίες</a:t>
          </a:r>
          <a:r>
            <a:rPr lang="es-ES" sz="2400" kern="1200" dirty="0" smtClean="0"/>
            <a:t>.</a:t>
          </a:r>
          <a:endParaRPr lang="es-ES" sz="13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3600" kern="1200" dirty="0"/>
        </a:p>
      </dsp:txBody>
      <dsp:txXfrm>
        <a:off x="720076" y="4680524"/>
        <a:ext cx="1921829" cy="1296053"/>
      </dsp:txXfrm>
    </dsp:sp>
    <dsp:sp modelId="{0ACB01C9-30D2-4347-A0D8-317956B545E6}">
      <dsp:nvSpPr>
        <dsp:cNvPr id="0" name=""/>
        <dsp:cNvSpPr/>
      </dsp:nvSpPr>
      <dsp:spPr>
        <a:xfrm>
          <a:off x="2274084" y="3084237"/>
          <a:ext cx="348518" cy="34851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D8E24A-F5C7-4AB5-8312-DD6E2DEA3522}">
      <dsp:nvSpPr>
        <dsp:cNvPr id="0" name=""/>
        <dsp:cNvSpPr/>
      </dsp:nvSpPr>
      <dsp:spPr>
        <a:xfrm>
          <a:off x="2016227" y="3456393"/>
          <a:ext cx="2346601" cy="10754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673" tIns="0" rIns="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b="1" kern="1200" dirty="0" smtClean="0"/>
            <a:t>1905: 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400" kern="1200" dirty="0" smtClean="0"/>
            <a:t>Επανάσταση – συμμετέχει και ο στρατός   </a:t>
          </a:r>
          <a:endParaRPr lang="es-ES" sz="2400" kern="1200" dirty="0"/>
        </a:p>
      </dsp:txBody>
      <dsp:txXfrm>
        <a:off x="2016227" y="3456393"/>
        <a:ext cx="2346601" cy="1075491"/>
      </dsp:txXfrm>
    </dsp:sp>
    <dsp:sp modelId="{E81C81FA-7B26-4294-906D-ECE28753DE0B}">
      <dsp:nvSpPr>
        <dsp:cNvPr id="0" name=""/>
        <dsp:cNvSpPr/>
      </dsp:nvSpPr>
      <dsp:spPr>
        <a:xfrm>
          <a:off x="4082025" y="2150860"/>
          <a:ext cx="461787" cy="4617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E2CB8-90ED-4315-B762-43A32DAF8634}">
      <dsp:nvSpPr>
        <dsp:cNvPr id="0" name=""/>
        <dsp:cNvSpPr/>
      </dsp:nvSpPr>
      <dsp:spPr>
        <a:xfrm>
          <a:off x="4176458" y="2592293"/>
          <a:ext cx="2217844" cy="1808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469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400" b="1" kern="1200" dirty="0" smtClean="0"/>
            <a:t>Φεβρουάριος</a:t>
          </a:r>
          <a:r>
            <a:rPr lang="es-ES" sz="2400" b="1" kern="1200" dirty="0" smtClean="0"/>
            <a:t> 1917: </a:t>
          </a:r>
          <a:endParaRPr lang="el-GR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400" b="1" kern="1200" dirty="0" smtClean="0"/>
            <a:t>Αστική Επανάσταση</a:t>
          </a:r>
          <a:endParaRPr lang="es-ES" sz="2400" b="1" kern="1200" dirty="0" smtClean="0"/>
        </a:p>
      </dsp:txBody>
      <dsp:txXfrm>
        <a:off x="4176458" y="2592293"/>
        <a:ext cx="2217844" cy="1808220"/>
      </dsp:txXfrm>
    </dsp:sp>
    <dsp:sp modelId="{AC44FF0D-04A1-4225-B82D-27228EB3CAB3}">
      <dsp:nvSpPr>
        <dsp:cNvPr id="0" name=""/>
        <dsp:cNvSpPr/>
      </dsp:nvSpPr>
      <dsp:spPr>
        <a:xfrm>
          <a:off x="6051156" y="1533329"/>
          <a:ext cx="618620" cy="61862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698867-4B2C-4DDD-B09A-A7CB97FF3991}">
      <dsp:nvSpPr>
        <dsp:cNvPr id="0" name=""/>
        <dsp:cNvSpPr/>
      </dsp:nvSpPr>
      <dsp:spPr>
        <a:xfrm>
          <a:off x="6120672" y="2160251"/>
          <a:ext cx="2587247" cy="2491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7794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400" b="1" kern="1200" dirty="0" smtClean="0"/>
            <a:t>Οκτώβριος</a:t>
          </a:r>
          <a:r>
            <a:rPr lang="es-ES" sz="2400" b="1" kern="1200" dirty="0" smtClean="0"/>
            <a:t> 1917: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400" kern="1200" dirty="0" smtClean="0"/>
            <a:t>Η επανάσταση των Μπολσεβίκων </a:t>
          </a:r>
          <a:endParaRPr lang="es-ES" sz="2400" kern="1200" dirty="0"/>
        </a:p>
      </dsp:txBody>
      <dsp:txXfrm>
        <a:off x="6120672" y="2160251"/>
        <a:ext cx="2587247" cy="249134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4414308-376F-483C-A0A6-3BC0C4BFE257}">
      <dsp:nvSpPr>
        <dsp:cNvPr id="0" name=""/>
        <dsp:cNvSpPr/>
      </dsp:nvSpPr>
      <dsp:spPr>
        <a:xfrm>
          <a:off x="22882" y="2976"/>
          <a:ext cx="8568035" cy="571202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l-GR" sz="2000" kern="1200" dirty="0" smtClean="0"/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solidFill>
                <a:schemeClr val="tx1"/>
              </a:solidFill>
            </a:rPr>
            <a:t>Η κοινωνική ένταση αυξάνεται με την ήττα της Ρωσίας από την Ιαπωνία (1904-05).</a:t>
          </a:r>
          <a:endParaRPr lang="el-GR" sz="2000" kern="1200" dirty="0">
            <a:solidFill>
              <a:schemeClr val="tx1"/>
            </a:solidFill>
          </a:endParaRPr>
        </a:p>
      </dsp:txBody>
      <dsp:txXfrm>
        <a:off x="22882" y="2976"/>
        <a:ext cx="8568035" cy="571202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37FD57-E904-46F5-AE1C-67C03DCE92D6}">
      <dsp:nvSpPr>
        <dsp:cNvPr id="0" name=""/>
        <dsp:cNvSpPr/>
      </dsp:nvSpPr>
      <dsp:spPr>
        <a:xfrm>
          <a:off x="4071" y="289481"/>
          <a:ext cx="1851370" cy="604800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Ιούνιος</a:t>
          </a:r>
          <a:r>
            <a:rPr lang="en-GB" sz="1400" kern="1200" dirty="0" smtClean="0"/>
            <a:t> 1905</a:t>
          </a:r>
          <a:endParaRPr lang="en-GB" sz="1400" kern="1200" dirty="0"/>
        </a:p>
      </dsp:txBody>
      <dsp:txXfrm>
        <a:off x="4071" y="289481"/>
        <a:ext cx="1851370" cy="403200"/>
      </dsp:txXfrm>
    </dsp:sp>
    <dsp:sp modelId="{98E7854A-2C6A-4864-BEE7-0EEF87CCD68E}">
      <dsp:nvSpPr>
        <dsp:cNvPr id="0" name=""/>
        <dsp:cNvSpPr/>
      </dsp:nvSpPr>
      <dsp:spPr>
        <a:xfrm>
          <a:off x="383268" y="692681"/>
          <a:ext cx="1851370" cy="15371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400" kern="1200" dirty="0" smtClean="0"/>
            <a:t>Ανταρσία στο </a:t>
          </a:r>
          <a:r>
            <a:rPr lang="el-GR" sz="1400" kern="1200" dirty="0" err="1" smtClean="0"/>
            <a:t>Ποτέμκιν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400" kern="1200" dirty="0" smtClean="0"/>
            <a:t>Ο Τσάρος  δεν  ελέγχει τις  ένοπλες δυνάμεις</a:t>
          </a:r>
          <a:endParaRPr lang="en-GB" sz="1400" kern="1200" dirty="0"/>
        </a:p>
      </dsp:txBody>
      <dsp:txXfrm>
        <a:off x="383268" y="692681"/>
        <a:ext cx="1851370" cy="1537199"/>
      </dsp:txXfrm>
    </dsp:sp>
    <dsp:sp modelId="{7322CFE0-60B5-4F82-BE7E-B02C11ED3A10}">
      <dsp:nvSpPr>
        <dsp:cNvPr id="0" name=""/>
        <dsp:cNvSpPr/>
      </dsp:nvSpPr>
      <dsp:spPr>
        <a:xfrm>
          <a:off x="2136102" y="260612"/>
          <a:ext cx="595001" cy="4609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kern="1200"/>
        </a:p>
      </dsp:txBody>
      <dsp:txXfrm>
        <a:off x="2136102" y="260612"/>
        <a:ext cx="595001" cy="460937"/>
      </dsp:txXfrm>
    </dsp:sp>
    <dsp:sp modelId="{5814E072-0AD2-4656-B704-345CDCC76757}">
      <dsp:nvSpPr>
        <dsp:cNvPr id="0" name=""/>
        <dsp:cNvSpPr/>
      </dsp:nvSpPr>
      <dsp:spPr>
        <a:xfrm>
          <a:off x="2978085" y="289481"/>
          <a:ext cx="1851370" cy="604800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Ιούνιος - Σεπτέμβριος</a:t>
          </a:r>
          <a:endParaRPr lang="en-GB" sz="1400" kern="1200" dirty="0"/>
        </a:p>
      </dsp:txBody>
      <dsp:txXfrm>
        <a:off x="2978085" y="289481"/>
        <a:ext cx="1851370" cy="403200"/>
      </dsp:txXfrm>
    </dsp:sp>
    <dsp:sp modelId="{0D3E3DFF-09DD-4C66-BF07-94FE271EF702}">
      <dsp:nvSpPr>
        <dsp:cNvPr id="0" name=""/>
        <dsp:cNvSpPr/>
      </dsp:nvSpPr>
      <dsp:spPr>
        <a:xfrm>
          <a:off x="3357282" y="692681"/>
          <a:ext cx="1851370" cy="15371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400" kern="1200" dirty="0" smtClean="0"/>
            <a:t>Επανάσταση αγροτών 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400" kern="1200" dirty="0" smtClean="0"/>
            <a:t>Κινήσεις ανεξαρτητοποίησης Πολωνίας- Γεωργίας </a:t>
          </a:r>
          <a:endParaRPr lang="en-GB" sz="1400" kern="1200" dirty="0"/>
        </a:p>
      </dsp:txBody>
      <dsp:txXfrm>
        <a:off x="3357282" y="692681"/>
        <a:ext cx="1851370" cy="1537199"/>
      </dsp:txXfrm>
    </dsp:sp>
    <dsp:sp modelId="{B1A52D75-1019-47AD-BFB8-CB18D8BE80B3}">
      <dsp:nvSpPr>
        <dsp:cNvPr id="0" name=""/>
        <dsp:cNvSpPr/>
      </dsp:nvSpPr>
      <dsp:spPr>
        <a:xfrm>
          <a:off x="5110116" y="260612"/>
          <a:ext cx="595001" cy="4609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375112"/>
            <a:satOff val="-6927"/>
            <a:lumOff val="3212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kern="1200"/>
        </a:p>
      </dsp:txBody>
      <dsp:txXfrm>
        <a:off x="5110116" y="260612"/>
        <a:ext cx="595001" cy="460937"/>
      </dsp:txXfrm>
    </dsp:sp>
    <dsp:sp modelId="{931F3786-7E85-4E71-9629-CD404A39094C}">
      <dsp:nvSpPr>
        <dsp:cNvPr id="0" name=""/>
        <dsp:cNvSpPr/>
      </dsp:nvSpPr>
      <dsp:spPr>
        <a:xfrm>
          <a:off x="5952099" y="289481"/>
          <a:ext cx="1851370" cy="604800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Σεπτέμβριος</a:t>
          </a:r>
          <a:r>
            <a:rPr lang="en-GB" sz="1400" kern="1200" dirty="0" smtClean="0"/>
            <a:t> 1905</a:t>
          </a:r>
          <a:endParaRPr lang="en-GB" sz="1400" kern="1200" dirty="0"/>
        </a:p>
      </dsp:txBody>
      <dsp:txXfrm>
        <a:off x="5952099" y="289481"/>
        <a:ext cx="1851370" cy="403200"/>
      </dsp:txXfrm>
    </dsp:sp>
    <dsp:sp modelId="{6E47D302-DBD3-4E76-8A3E-A8A05E449392}">
      <dsp:nvSpPr>
        <dsp:cNvPr id="0" name=""/>
        <dsp:cNvSpPr/>
      </dsp:nvSpPr>
      <dsp:spPr>
        <a:xfrm>
          <a:off x="6335367" y="626981"/>
          <a:ext cx="1851370" cy="15371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400" kern="1200" dirty="0" smtClean="0"/>
            <a:t>Γενικές Απεργίες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400" kern="1200" dirty="0" smtClean="0"/>
            <a:t>Ίδρυση Σοβιέτ</a:t>
          </a:r>
          <a:endParaRPr lang="en-GB" sz="1400" kern="1200" dirty="0"/>
        </a:p>
      </dsp:txBody>
      <dsp:txXfrm>
        <a:off x="6335367" y="626981"/>
        <a:ext cx="1851370" cy="153719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BDF3EC3-A1B9-4AF8-91EC-A79D1B1E9789}">
      <dsp:nvSpPr>
        <dsp:cNvPr id="0" name=""/>
        <dsp:cNvSpPr/>
      </dsp:nvSpPr>
      <dsp:spPr>
        <a:xfrm>
          <a:off x="972771" y="765199"/>
          <a:ext cx="1761183" cy="11747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Οκτωβριανό Μανιφέστο </a:t>
          </a:r>
          <a:endParaRPr lang="en-GB" sz="1400" kern="1200" dirty="0"/>
        </a:p>
      </dsp:txBody>
      <dsp:txXfrm>
        <a:off x="1254560" y="765199"/>
        <a:ext cx="1479394" cy="1174709"/>
      </dsp:txXfrm>
    </dsp:sp>
    <dsp:sp modelId="{83416540-A95B-48B4-AF06-EDC353F7B6CF}">
      <dsp:nvSpPr>
        <dsp:cNvPr id="0" name=""/>
        <dsp:cNvSpPr/>
      </dsp:nvSpPr>
      <dsp:spPr>
        <a:xfrm>
          <a:off x="3853099" y="2353682"/>
          <a:ext cx="1761183" cy="11747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Οι</a:t>
          </a:r>
          <a:r>
            <a:rPr lang="el-GR" sz="1400" kern="1200" baseline="0" dirty="0" smtClean="0"/>
            <a:t> προοδευτικοί εξακολουθούν να μην εμπιστεύονται τον Τσάρο.</a:t>
          </a:r>
          <a:endParaRPr lang="en-GB" sz="1400" kern="1200" dirty="0"/>
        </a:p>
      </dsp:txBody>
      <dsp:txXfrm>
        <a:off x="4134888" y="2353682"/>
        <a:ext cx="1479394" cy="1174709"/>
      </dsp:txXfrm>
    </dsp:sp>
    <dsp:sp modelId="{5BB7ED80-938E-4537-AD49-B23C299F47F9}">
      <dsp:nvSpPr>
        <dsp:cNvPr id="0" name=""/>
        <dsp:cNvSpPr/>
      </dsp:nvSpPr>
      <dsp:spPr>
        <a:xfrm>
          <a:off x="732" y="354661"/>
          <a:ext cx="1174122" cy="1174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Οκτώβριος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1905</a:t>
          </a:r>
          <a:endParaRPr lang="en-GB" sz="1400" kern="1200" dirty="0"/>
        </a:p>
      </dsp:txBody>
      <dsp:txXfrm>
        <a:off x="732" y="354661"/>
        <a:ext cx="1174122" cy="1174122"/>
      </dsp:txXfrm>
    </dsp:sp>
    <dsp:sp modelId="{783BF7FB-684D-45C9-827D-FB9301D203CA}">
      <dsp:nvSpPr>
        <dsp:cNvPr id="0" name=""/>
        <dsp:cNvSpPr/>
      </dsp:nvSpPr>
      <dsp:spPr>
        <a:xfrm>
          <a:off x="3875337" y="824310"/>
          <a:ext cx="1761183" cy="11747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Η Επανάσταση στη Μόσχα καταπνίγεται στο αίμα.</a:t>
          </a:r>
          <a:endParaRPr lang="en-GB" sz="1400" kern="1200" dirty="0"/>
        </a:p>
      </dsp:txBody>
      <dsp:txXfrm>
        <a:off x="4157126" y="824310"/>
        <a:ext cx="1479394" cy="1174709"/>
      </dsp:txXfrm>
    </dsp:sp>
    <dsp:sp modelId="{F19375AF-CF1B-4BE2-90A8-8CECA04CB248}">
      <dsp:nvSpPr>
        <dsp:cNvPr id="0" name=""/>
        <dsp:cNvSpPr/>
      </dsp:nvSpPr>
      <dsp:spPr>
        <a:xfrm>
          <a:off x="2936039" y="354661"/>
          <a:ext cx="1174122" cy="1174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Αρχές</a:t>
          </a:r>
          <a:r>
            <a:rPr lang="en-GB" sz="1400" kern="1200" dirty="0" smtClean="0"/>
            <a:t>1906</a:t>
          </a:r>
          <a:endParaRPr lang="en-GB" sz="1400" kern="1200" dirty="0"/>
        </a:p>
      </dsp:txBody>
      <dsp:txXfrm>
        <a:off x="2936039" y="354661"/>
        <a:ext cx="1174122" cy="1174122"/>
      </dsp:txXfrm>
    </dsp:sp>
    <dsp:sp modelId="{DC345826-C182-4F92-9E8D-F2C1B1FFB66F}">
      <dsp:nvSpPr>
        <dsp:cNvPr id="0" name=""/>
        <dsp:cNvSpPr/>
      </dsp:nvSpPr>
      <dsp:spPr>
        <a:xfrm>
          <a:off x="6810643" y="824310"/>
          <a:ext cx="1761183" cy="117470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err="1" smtClean="0"/>
            <a:t>Δούμα</a:t>
          </a:r>
          <a:r>
            <a:rPr lang="el-GR" sz="1400" kern="1200" dirty="0" smtClean="0"/>
            <a:t>:</a:t>
          </a:r>
          <a:r>
            <a:rPr lang="el-GR" sz="1400" kern="1200" baseline="0" dirty="0" smtClean="0"/>
            <a:t> Συνταγματική Μοναρχία</a:t>
          </a:r>
          <a:endParaRPr lang="en-GB" sz="1400" kern="1200" dirty="0"/>
        </a:p>
      </dsp:txBody>
      <dsp:txXfrm>
        <a:off x="7092433" y="824310"/>
        <a:ext cx="1479394" cy="1174709"/>
      </dsp:txXfrm>
    </dsp:sp>
    <dsp:sp modelId="{9DE4C810-2A35-4DAE-BD78-8DCCD16B3567}">
      <dsp:nvSpPr>
        <dsp:cNvPr id="0" name=""/>
        <dsp:cNvSpPr/>
      </dsp:nvSpPr>
      <dsp:spPr>
        <a:xfrm>
          <a:off x="5871345" y="354661"/>
          <a:ext cx="1174122" cy="1174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400" kern="1200" dirty="0" smtClean="0"/>
            <a:t>Μάρτιος 1</a:t>
          </a:r>
          <a:r>
            <a:rPr lang="en-GB" sz="1400" kern="1200" dirty="0" smtClean="0"/>
            <a:t>906</a:t>
          </a:r>
          <a:endParaRPr lang="en-GB" sz="1400" kern="1200" dirty="0"/>
        </a:p>
      </dsp:txBody>
      <dsp:txXfrm>
        <a:off x="5871345" y="354661"/>
        <a:ext cx="1174122" cy="117412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43DF66-B3EC-4756-A29C-5C8CD2789349}">
      <dsp:nvSpPr>
        <dsp:cNvPr id="0" name=""/>
        <dsp:cNvSpPr/>
      </dsp:nvSpPr>
      <dsp:spPr>
        <a:xfrm>
          <a:off x="0" y="142873"/>
          <a:ext cx="3668032" cy="125615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300" b="1" kern="1200" dirty="0" smtClean="0"/>
            <a:t>Εξαιτίας του Α΄ Παγκοσμίου Πολέμου </a:t>
          </a:r>
          <a:endParaRPr lang="es-ES" sz="2300" b="1" kern="1200" dirty="0"/>
        </a:p>
      </dsp:txBody>
      <dsp:txXfrm>
        <a:off x="0" y="142873"/>
        <a:ext cx="3668032" cy="1256155"/>
      </dsp:txXfrm>
    </dsp:sp>
    <dsp:sp modelId="{23FD7FD9-EB3F-4D25-933F-4B5B12D0F6FC}">
      <dsp:nvSpPr>
        <dsp:cNvPr id="0" name=""/>
        <dsp:cNvSpPr/>
      </dsp:nvSpPr>
      <dsp:spPr>
        <a:xfrm>
          <a:off x="4286287" y="142873"/>
          <a:ext cx="3987384" cy="1262284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300" b="1" kern="1200" dirty="0" smtClean="0"/>
            <a:t>Εξαιτίας δυσαρέσκειας στο εσωτερικό της Ρωσίας</a:t>
          </a:r>
          <a:endParaRPr lang="es-ES" sz="2300" b="1" kern="1200" dirty="0"/>
        </a:p>
      </dsp:txBody>
      <dsp:txXfrm>
        <a:off x="4286287" y="142873"/>
        <a:ext cx="3987384" cy="1262284"/>
      </dsp:txXfrm>
    </dsp:sp>
    <dsp:sp modelId="{55AC8CC8-B9D8-4F8E-82AD-4FB47BB7A4A8}">
      <dsp:nvSpPr>
        <dsp:cNvPr id="0" name=""/>
        <dsp:cNvSpPr/>
      </dsp:nvSpPr>
      <dsp:spPr>
        <a:xfrm>
          <a:off x="4056453" y="5191554"/>
          <a:ext cx="531091" cy="380609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14E830-14FF-4296-B421-19D067DAC616}">
      <dsp:nvSpPr>
        <dsp:cNvPr id="0" name=""/>
        <dsp:cNvSpPr/>
      </dsp:nvSpPr>
      <dsp:spPr>
        <a:xfrm rot="240000">
          <a:off x="1179143" y="4828854"/>
          <a:ext cx="6285698" cy="43953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51D7D5-9A6C-4058-9918-AA569EDAAB95}">
      <dsp:nvSpPr>
        <dsp:cNvPr id="0" name=""/>
        <dsp:cNvSpPr/>
      </dsp:nvSpPr>
      <dsp:spPr>
        <a:xfrm rot="240000">
          <a:off x="4433348" y="3969201"/>
          <a:ext cx="3464962" cy="7858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Η </a:t>
          </a:r>
          <a:r>
            <a:rPr lang="el-GR" sz="2000" kern="1200" dirty="0" err="1" smtClean="0"/>
            <a:t>Δούμα</a:t>
          </a:r>
          <a:r>
            <a:rPr lang="el-GR" sz="2000" kern="1200" dirty="0" smtClean="0"/>
            <a:t> ορίζει </a:t>
          </a:r>
          <a:r>
            <a:rPr lang="el-GR" sz="2000" kern="1200" smtClean="0"/>
            <a:t>εναλλακτική κυβέρνηση</a:t>
          </a:r>
          <a:endParaRPr lang="es-ES" sz="2000" kern="1200" dirty="0"/>
        </a:p>
      </dsp:txBody>
      <dsp:txXfrm rot="240000">
        <a:off x="4433348" y="3969201"/>
        <a:ext cx="3464962" cy="785890"/>
      </dsp:txXfrm>
    </dsp:sp>
    <dsp:sp modelId="{927A330E-06BE-4F96-881D-AD320D03C562}">
      <dsp:nvSpPr>
        <dsp:cNvPr id="0" name=""/>
        <dsp:cNvSpPr/>
      </dsp:nvSpPr>
      <dsp:spPr>
        <a:xfrm rot="240000">
          <a:off x="4371328" y="3451953"/>
          <a:ext cx="3712119" cy="51979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Απεργίες και δημιουργία σοβιέτ</a:t>
          </a:r>
          <a:endParaRPr lang="es-ES" sz="2000" kern="1200" dirty="0"/>
        </a:p>
      </dsp:txBody>
      <dsp:txXfrm rot="240000">
        <a:off x="4371328" y="3451953"/>
        <a:ext cx="3712119" cy="519797"/>
      </dsp:txXfrm>
    </dsp:sp>
    <dsp:sp modelId="{F23440A8-2F02-4C81-8260-D19910118C26}">
      <dsp:nvSpPr>
        <dsp:cNvPr id="0" name=""/>
        <dsp:cNvSpPr/>
      </dsp:nvSpPr>
      <dsp:spPr>
        <a:xfrm rot="240000">
          <a:off x="4164410" y="2678946"/>
          <a:ext cx="4087465" cy="74516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Έλλειψη τροφών και αναταραχή στις επαρχίες</a:t>
          </a:r>
          <a:endParaRPr lang="es-ES" sz="2000" kern="1200" dirty="0"/>
        </a:p>
      </dsp:txBody>
      <dsp:txXfrm rot="240000">
        <a:off x="4164410" y="2678946"/>
        <a:ext cx="4087465" cy="745163"/>
      </dsp:txXfrm>
    </dsp:sp>
    <dsp:sp modelId="{2F179B1E-6AA8-4F25-8197-3D05705E0E96}">
      <dsp:nvSpPr>
        <dsp:cNvPr id="0" name=""/>
        <dsp:cNvSpPr/>
      </dsp:nvSpPr>
      <dsp:spPr>
        <a:xfrm rot="240000">
          <a:off x="4081967" y="2147747"/>
          <a:ext cx="4327712" cy="50294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Η</a:t>
          </a:r>
          <a:r>
            <a:rPr lang="el-GR" sz="2000" kern="1200" baseline="0" dirty="0" smtClean="0"/>
            <a:t> επιρροή του Ρασπούτιν</a:t>
          </a:r>
          <a:endParaRPr lang="es-ES" sz="2000" kern="1200" dirty="0"/>
        </a:p>
      </dsp:txBody>
      <dsp:txXfrm rot="240000">
        <a:off x="4081967" y="2147747"/>
        <a:ext cx="4327712" cy="502948"/>
      </dsp:txXfrm>
    </dsp:sp>
    <dsp:sp modelId="{00B87D0B-8AF5-43E1-A126-0F19F562BB07}">
      <dsp:nvSpPr>
        <dsp:cNvPr id="0" name=""/>
        <dsp:cNvSpPr/>
      </dsp:nvSpPr>
      <dsp:spPr>
        <a:xfrm rot="240000">
          <a:off x="284728" y="3846273"/>
          <a:ext cx="3724069" cy="72240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Ανταρσία στο στρατό και δημιουργία στρατιωτικών σοβιέτ </a:t>
          </a:r>
          <a:endParaRPr lang="es-ES" sz="2000" kern="1200" dirty="0"/>
        </a:p>
      </dsp:txBody>
      <dsp:txXfrm rot="240000">
        <a:off x="284728" y="3846273"/>
        <a:ext cx="3724069" cy="722402"/>
      </dsp:txXfrm>
    </dsp:sp>
    <dsp:sp modelId="{7E0930B2-43DA-4B4A-9819-95BEDB84B811}">
      <dsp:nvSpPr>
        <dsp:cNvPr id="0" name=""/>
        <dsp:cNvSpPr/>
      </dsp:nvSpPr>
      <dsp:spPr>
        <a:xfrm rot="240000">
          <a:off x="642965" y="2892239"/>
          <a:ext cx="2978826" cy="9544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Αποτυχίες στο μέτωπο. Πολλές απώλειες</a:t>
          </a:r>
          <a:endParaRPr lang="es-ES" sz="2000" kern="1200" dirty="0"/>
        </a:p>
      </dsp:txBody>
      <dsp:txXfrm rot="240000">
        <a:off x="642965" y="2892239"/>
        <a:ext cx="2978826" cy="95445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0564C90-BD3B-4026-814D-8B59798003B8}">
      <dsp:nvSpPr>
        <dsp:cNvPr id="0" name=""/>
        <dsp:cNvSpPr/>
      </dsp:nvSpPr>
      <dsp:spPr>
        <a:xfrm>
          <a:off x="67135" y="0"/>
          <a:ext cx="2013664" cy="5400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400" b="1" kern="1200" dirty="0" smtClean="0"/>
            <a:t>αναγνώρισε κάποια ατομικά δικαιώματα,</a:t>
          </a:r>
        </a:p>
      </dsp:txBody>
      <dsp:txXfrm>
        <a:off x="67135" y="0"/>
        <a:ext cx="2013664" cy="5400600"/>
      </dsp:txXfrm>
    </dsp:sp>
    <dsp:sp modelId="{124031E0-3DFA-4568-B7E3-C5704B769D7F}">
      <dsp:nvSpPr>
        <dsp:cNvPr id="0" name=""/>
        <dsp:cNvSpPr/>
      </dsp:nvSpPr>
      <dsp:spPr>
        <a:xfrm>
          <a:off x="2301071" y="0"/>
          <a:ext cx="2232762" cy="5400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400" b="1" kern="1200" dirty="0" smtClean="0"/>
            <a:t>νομιμοποίησε τα σοβιέτ </a:t>
          </a:r>
        </a:p>
      </dsp:txBody>
      <dsp:txXfrm>
        <a:off x="2301071" y="0"/>
        <a:ext cx="2232762" cy="5400600"/>
      </dsp:txXfrm>
    </dsp:sp>
    <dsp:sp modelId="{71064B39-60A7-4982-80CE-3099A6A15EC3}">
      <dsp:nvSpPr>
        <dsp:cNvPr id="0" name=""/>
        <dsp:cNvSpPr/>
      </dsp:nvSpPr>
      <dsp:spPr>
        <a:xfrm>
          <a:off x="4819567" y="0"/>
          <a:ext cx="1700802" cy="5400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b="1" kern="1200" dirty="0" smtClean="0"/>
            <a:t>προετοίμασε τη σύγκληση συνέλευσης για την κατάρτιση Συντάγματος</a:t>
          </a:r>
          <a:endParaRPr lang="en-US" sz="2000" b="1" kern="1200" dirty="0" smtClean="0"/>
        </a:p>
      </dsp:txBody>
      <dsp:txXfrm>
        <a:off x="4819567" y="0"/>
        <a:ext cx="1700802" cy="5400600"/>
      </dsp:txXfrm>
    </dsp:sp>
    <dsp:sp modelId="{413C87D9-0C41-4F39-97BC-46C539BF04A6}">
      <dsp:nvSpPr>
        <dsp:cNvPr id="0" name=""/>
        <dsp:cNvSpPr/>
      </dsp:nvSpPr>
      <dsp:spPr>
        <a:xfrm>
          <a:off x="6806104" y="0"/>
          <a:ext cx="1977199" cy="5400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l-GR" sz="2000" b="1" kern="1200" dirty="0" smtClean="0"/>
            <a:t>αρνήθηκε εν τούτοις: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l-GR" sz="2000" b="1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l-GR" sz="2000" b="1" kern="1200" dirty="0" smtClean="0"/>
            <a:t>να αποσύρει τα στρατεύματα της Ρωσίας από τον πόλεμο, </a:t>
          </a:r>
        </a:p>
        <a:p>
          <a:pPr marL="0" marR="0" lvl="0" indent="0" algn="ctr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l-GR" sz="2000" b="1" kern="1200" dirty="0" smtClean="0"/>
        </a:p>
        <a:p>
          <a:pPr marL="0" marR="0" lvl="0" indent="0" algn="ctr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l-GR" sz="2000" b="1" kern="1200" dirty="0" smtClean="0"/>
            <a:t>να προχωρήσει σε αναδασμό της γης.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 smtClean="0"/>
        </a:p>
      </dsp:txBody>
      <dsp:txXfrm>
        <a:off x="6806104" y="0"/>
        <a:ext cx="1977199" cy="54006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818A61-DAC2-4B52-9897-C6E9D9661F65}">
      <dsp:nvSpPr>
        <dsp:cNvPr id="0" name=""/>
        <dsp:cNvSpPr/>
      </dsp:nvSpPr>
      <dsp:spPr>
        <a:xfrm>
          <a:off x="0" y="1086525"/>
          <a:ext cx="65763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30F03F-5D7E-4765-8577-A5F1861E732F}">
      <dsp:nvSpPr>
        <dsp:cNvPr id="0" name=""/>
        <dsp:cNvSpPr/>
      </dsp:nvSpPr>
      <dsp:spPr>
        <a:xfrm>
          <a:off x="328819" y="803771"/>
          <a:ext cx="4603474" cy="5904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4000" tIns="0" rIns="1740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smtClean="0"/>
            <a:t>να καταργηθεί η προσωρινή κυβέρνηση </a:t>
          </a:r>
          <a:endParaRPr lang="el-GR" sz="2000" kern="1200" dirty="0" smtClean="0"/>
        </a:p>
      </dsp:txBody>
      <dsp:txXfrm>
        <a:off x="328819" y="803771"/>
        <a:ext cx="4603474" cy="590400"/>
      </dsp:txXfrm>
    </dsp:sp>
    <dsp:sp modelId="{E093E727-C00F-4003-B72B-AF29FAEB8114}">
      <dsp:nvSpPr>
        <dsp:cNvPr id="0" name=""/>
        <dsp:cNvSpPr/>
      </dsp:nvSpPr>
      <dsp:spPr>
        <a:xfrm>
          <a:off x="0" y="2006172"/>
          <a:ext cx="65763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315B1BB-9AA0-44CB-A0A1-8A3064E36F37}">
      <dsp:nvSpPr>
        <dsp:cNvPr id="0" name=""/>
        <dsp:cNvSpPr/>
      </dsp:nvSpPr>
      <dsp:spPr>
        <a:xfrm>
          <a:off x="328819" y="1710972"/>
          <a:ext cx="4603474" cy="590400"/>
        </a:xfrm>
        <a:prstGeom prst="roundRec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shade val="51000"/>
                <a:satMod val="130000"/>
              </a:schemeClr>
            </a:gs>
            <a:gs pos="80000">
              <a:schemeClr val="accent2">
                <a:hueOff val="1560506"/>
                <a:satOff val="-1946"/>
                <a:lumOff val="458"/>
                <a:alphaOff val="0"/>
                <a:shade val="93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4000" tIns="0" rIns="1740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smtClean="0"/>
            <a:t>η εξουσία να περάσει στα σοβιέτ </a:t>
          </a:r>
          <a:endParaRPr lang="el-GR" sz="2000" kern="1200" dirty="0" smtClean="0"/>
        </a:p>
      </dsp:txBody>
      <dsp:txXfrm>
        <a:off x="328819" y="1710972"/>
        <a:ext cx="4603474" cy="590400"/>
      </dsp:txXfrm>
    </dsp:sp>
    <dsp:sp modelId="{C1101A9D-A8F8-47CD-99FC-CA396262EA04}">
      <dsp:nvSpPr>
        <dsp:cNvPr id="0" name=""/>
        <dsp:cNvSpPr/>
      </dsp:nvSpPr>
      <dsp:spPr>
        <a:xfrm>
          <a:off x="0" y="2913372"/>
          <a:ext cx="65763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955BCE4-B1D7-478E-9F1E-B1BA46BCFA48}">
      <dsp:nvSpPr>
        <dsp:cNvPr id="0" name=""/>
        <dsp:cNvSpPr/>
      </dsp:nvSpPr>
      <dsp:spPr>
        <a:xfrm>
          <a:off x="328819" y="2618172"/>
          <a:ext cx="4603474" cy="590400"/>
        </a:xfrm>
        <a:prstGeom prst="round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shade val="51000"/>
                <a:satMod val="130000"/>
              </a:schemeClr>
            </a:gs>
            <a:gs pos="80000">
              <a:schemeClr val="accent2">
                <a:hueOff val="3121013"/>
                <a:satOff val="-3893"/>
                <a:lumOff val="915"/>
                <a:alphaOff val="0"/>
                <a:shade val="93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4000" tIns="0" rIns="1740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smtClean="0"/>
            <a:t>η γη να μοιραστεί στους αγρότες</a:t>
          </a:r>
          <a:endParaRPr lang="el-GR" sz="2000" kern="1200" dirty="0" smtClean="0"/>
        </a:p>
      </dsp:txBody>
      <dsp:txXfrm>
        <a:off x="328819" y="2618172"/>
        <a:ext cx="4603474" cy="590400"/>
      </dsp:txXfrm>
    </dsp:sp>
    <dsp:sp modelId="{C212238D-6DF3-469D-A16E-87964C9CB538}">
      <dsp:nvSpPr>
        <dsp:cNvPr id="0" name=""/>
        <dsp:cNvSpPr/>
      </dsp:nvSpPr>
      <dsp:spPr>
        <a:xfrm>
          <a:off x="0" y="3820572"/>
          <a:ext cx="65763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91CD4D-421D-42B5-A8B6-08FB98A6D658}">
      <dsp:nvSpPr>
        <dsp:cNvPr id="0" name=""/>
        <dsp:cNvSpPr/>
      </dsp:nvSpPr>
      <dsp:spPr>
        <a:xfrm>
          <a:off x="328819" y="3525372"/>
          <a:ext cx="4603474" cy="5904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4000" tIns="0" rIns="1740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smtClean="0"/>
            <a:t>η Ρωσία να αποσυρθεί από τον πόλεμο.</a:t>
          </a:r>
          <a:endParaRPr lang="el-GR" sz="2000" b="1" kern="1200" dirty="0" smtClean="0"/>
        </a:p>
      </dsp:txBody>
      <dsp:txXfrm>
        <a:off x="328819" y="3525372"/>
        <a:ext cx="4603474" cy="590400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BA61B5-687E-4F23-B744-81CB152204BD}">
      <dsp:nvSpPr>
        <dsp:cNvPr id="0" name=""/>
        <dsp:cNvSpPr/>
      </dsp:nvSpPr>
      <dsp:spPr>
        <a:xfrm rot="5400000">
          <a:off x="-218740" y="218740"/>
          <a:ext cx="1458267" cy="10207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800" kern="1200" dirty="0" smtClean="0"/>
            <a:t>1. </a:t>
          </a:r>
          <a:endParaRPr lang="el-GR" sz="2800" kern="1200" dirty="0"/>
        </a:p>
      </dsp:txBody>
      <dsp:txXfrm rot="5400000">
        <a:off x="-218740" y="218740"/>
        <a:ext cx="1458267" cy="1020787"/>
      </dsp:txXfrm>
    </dsp:sp>
    <dsp:sp modelId="{08FB20E4-5047-4601-BB43-DAC03F0D8BB8}">
      <dsp:nvSpPr>
        <dsp:cNvPr id="0" name=""/>
        <dsp:cNvSpPr/>
      </dsp:nvSpPr>
      <dsp:spPr>
        <a:xfrm rot="5400000">
          <a:off x="4140912" y="-3119394"/>
          <a:ext cx="947873" cy="71881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7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αφαίρεσε από τους ιδιοκτήτες τους και έθεσε υπό τον έλεγχό της όλες τις μεγάλες οικονομικές μονάδες</a:t>
          </a:r>
          <a:r>
            <a:rPr lang="el-GR" sz="17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 (μεγάλα αγροκτήματα, εργοστάσια, τράπεζες, μεταφορικά μέσα κ.ά.), </a:t>
          </a:r>
          <a:endParaRPr lang="el-GR" sz="17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 rot="5400000">
        <a:off x="4140912" y="-3119394"/>
        <a:ext cx="947873" cy="7188124"/>
      </dsp:txXfrm>
    </dsp:sp>
    <dsp:sp modelId="{2BAE1323-7C1F-4614-88F9-1C952E8AB2CA}">
      <dsp:nvSpPr>
        <dsp:cNvPr id="0" name=""/>
        <dsp:cNvSpPr/>
      </dsp:nvSpPr>
      <dsp:spPr>
        <a:xfrm rot="5400000">
          <a:off x="-218740" y="1533094"/>
          <a:ext cx="1458267" cy="10207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800" kern="1200" dirty="0" smtClean="0"/>
            <a:t>2. </a:t>
          </a:r>
          <a:endParaRPr lang="el-GR" sz="2800" kern="1200" dirty="0"/>
        </a:p>
      </dsp:txBody>
      <dsp:txXfrm rot="5400000">
        <a:off x="-218740" y="1533094"/>
        <a:ext cx="1458267" cy="1020787"/>
      </dsp:txXfrm>
    </dsp:sp>
    <dsp:sp modelId="{BBA060E7-DA1A-4C15-AE97-0001CC26B6AC}">
      <dsp:nvSpPr>
        <dsp:cNvPr id="0" name=""/>
        <dsp:cNvSpPr/>
      </dsp:nvSpPr>
      <dsp:spPr>
        <a:xfrm rot="5400000">
          <a:off x="4140912" y="-1805770"/>
          <a:ext cx="947873" cy="71881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7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ανέθεσε τη διοίκηση των εργοστασίων στα σοβιέτ των εργατών και των μεγάλων αγροκτημάτων στα σοβιέτ των αγροτών </a:t>
          </a:r>
          <a:endParaRPr lang="el-GR" sz="17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 rot="5400000">
        <a:off x="4140912" y="-1805770"/>
        <a:ext cx="947873" cy="7188124"/>
      </dsp:txXfrm>
    </dsp:sp>
    <dsp:sp modelId="{E810C68A-B457-434D-BB47-434A5EDB3672}">
      <dsp:nvSpPr>
        <dsp:cNvPr id="0" name=""/>
        <dsp:cNvSpPr/>
      </dsp:nvSpPr>
      <dsp:spPr>
        <a:xfrm rot="5400000">
          <a:off x="-218740" y="2846718"/>
          <a:ext cx="1458267" cy="10207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800" kern="1200" dirty="0" smtClean="0"/>
            <a:t>3. </a:t>
          </a:r>
          <a:endParaRPr lang="el-GR" sz="2800" kern="1200" dirty="0"/>
        </a:p>
      </dsp:txBody>
      <dsp:txXfrm rot="5400000">
        <a:off x="-218740" y="2846718"/>
        <a:ext cx="1458267" cy="1020787"/>
      </dsp:txXfrm>
    </dsp:sp>
    <dsp:sp modelId="{15748C5F-20A9-4F37-9CBC-DFD96D4E8383}">
      <dsp:nvSpPr>
        <dsp:cNvPr id="0" name=""/>
        <dsp:cNvSpPr/>
      </dsp:nvSpPr>
      <dsp:spPr>
        <a:xfrm rot="5400000">
          <a:off x="4140912" y="-484791"/>
          <a:ext cx="947873" cy="71881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7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αναγνώρισε το δικαίωμα της αυτοδιάθεσης στις διάφορες εθνότητες της χώρας.  </a:t>
          </a:r>
          <a:endParaRPr lang="el-GR" sz="17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 rot="5400000">
        <a:off x="4140912" y="-484791"/>
        <a:ext cx="947873" cy="7188124"/>
      </dsp:txXfrm>
    </dsp:sp>
    <dsp:sp modelId="{4D389EBC-28DA-419B-9A59-254F5E32E5BE}">
      <dsp:nvSpPr>
        <dsp:cNvPr id="0" name=""/>
        <dsp:cNvSpPr/>
      </dsp:nvSpPr>
      <dsp:spPr>
        <a:xfrm rot="5400000">
          <a:off x="-218740" y="4160341"/>
          <a:ext cx="1458267" cy="10207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800" kern="1200" dirty="0" smtClean="0"/>
            <a:t>4.</a:t>
          </a:r>
          <a:endParaRPr lang="el-GR" sz="2800" kern="1200" dirty="0"/>
        </a:p>
      </dsp:txBody>
      <dsp:txXfrm rot="5400000">
        <a:off x="-218740" y="4160341"/>
        <a:ext cx="1458267" cy="1020787"/>
      </dsp:txXfrm>
    </dsp:sp>
    <dsp:sp modelId="{64924FAD-E878-4BC9-AD15-BD72CD298BFD}">
      <dsp:nvSpPr>
        <dsp:cNvPr id="0" name=""/>
        <dsp:cNvSpPr/>
      </dsp:nvSpPr>
      <dsp:spPr>
        <a:xfrm rot="5400000">
          <a:off x="4140912" y="844281"/>
          <a:ext cx="947873" cy="71881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17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υπέγραψε συνθήκη ειρήνης με τη Γερμανία και </a:t>
          </a:r>
          <a:r>
            <a:rPr lang="el-GR" sz="17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αποχώρησε από τον Α’ Παγκόσμιο πόλεμο </a:t>
          </a:r>
          <a:r>
            <a:rPr lang="el-GR" sz="1700" b="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rPr>
            <a:t>(</a:t>
          </a:r>
          <a:r>
            <a:rPr lang="el-GR" sz="17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Συνθήκη Μπρεστ-</a:t>
          </a:r>
          <a:r>
            <a:rPr lang="el-GR" sz="1700" b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Λιτόφσκ</a:t>
          </a:r>
          <a:r>
            <a:rPr lang="el-GR" sz="1700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,</a:t>
          </a:r>
          <a:r>
            <a:rPr lang="el-GR" sz="17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charset="0"/>
            </a:rPr>
            <a:t> </a:t>
          </a:r>
          <a:r>
            <a:rPr lang="el-GR" sz="17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3 Μαρτίου 1918)</a:t>
          </a:r>
          <a:endParaRPr lang="el-GR" sz="17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 rot="5400000">
        <a:off x="4140912" y="844281"/>
        <a:ext cx="947873" cy="7188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C9ED15-5C95-4C4E-A038-66752BC11EF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 dirty="0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CDFB1-8081-4B7B-98AE-CD79BA75C2BC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51D43-3C56-4FEC-81E0-9390A424E265}" type="slidenum">
              <a:rPr lang="el-GR" smtClean="0"/>
              <a:pPr/>
              <a:t>1</a:t>
            </a:fld>
            <a:endParaRPr lang="el-G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2</a:t>
            </a:fld>
            <a:endParaRPr lang="el-G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51D43-3C56-4FEC-81E0-9390A424E265}" type="slidenum">
              <a:rPr lang="el-GR" smtClean="0"/>
              <a:pPr/>
              <a:t>3</a:t>
            </a:fld>
            <a:endParaRPr lang="el-G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C8BCB1-485C-49ED-8058-B3C6F84AC996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5</a:t>
            </a:fld>
            <a:endParaRPr lang="el-G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6</a:t>
            </a:fld>
            <a:endParaRPr lang="el-G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2 - Θέση σημειώσεων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dirty="0" smtClean="0"/>
          </a:p>
        </p:txBody>
      </p:sp>
      <p:sp>
        <p:nvSpPr>
          <p:cNvPr id="43012" name="3 - Θέση αριθμού διαφάνειας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F81014-22CB-478E-829A-94EF16BD0FA1}" type="slidenum">
              <a:rPr lang="el-GR" smtClean="0"/>
              <a:pPr/>
              <a:t>7</a:t>
            </a:fld>
            <a:endParaRPr lang="el-GR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5BC72-BB9D-41BF-8654-B3E55B26587E}" type="slidenum">
              <a:rPr lang="el-GR" smtClean="0"/>
              <a:pPr/>
              <a:t>8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9</a:t>
            </a:fld>
            <a:endParaRPr lang="el-G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EC2D-EBFB-4512-96B6-162D2351016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11</a:t>
            </a:fld>
            <a:endParaRPr lang="el-G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12</a:t>
            </a:fld>
            <a:endParaRPr lang="el-G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13</a:t>
            </a:fld>
            <a:endParaRPr lang="el-G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2 - Θέση σημειώσεων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  <p:sp>
        <p:nvSpPr>
          <p:cNvPr id="44036" name="3 - Θέση αριθμού διαφάνειας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4E1133-C2B9-47D9-A123-79242DD29FFD}" type="slidenum">
              <a:rPr lang="el-GR" smtClean="0"/>
              <a:pPr/>
              <a:t>14</a:t>
            </a:fld>
            <a:endParaRPr lang="el-G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15</a:t>
            </a:fld>
            <a:endParaRPr lang="el-GR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B0CA3-0F80-4C40-82DA-70D9CD086AD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17</a:t>
            </a:fld>
            <a:endParaRPr lang="el-GR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56156-C48B-4AEF-BE06-83A916654981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A5F72E-8E12-4857-B926-A46F4E1D2B70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20</a:t>
            </a:fld>
            <a:endParaRPr lang="el-GR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206C9-CD96-4389-ABB4-1252448973FD}" type="slidenum">
              <a:rPr lang="el-GR" smtClean="0"/>
              <a:pPr/>
              <a:t>21</a:t>
            </a:fld>
            <a:endParaRPr lang="el-G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22</a:t>
            </a:fld>
            <a:endParaRPr lang="el-GR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23</a:t>
            </a:fld>
            <a:endParaRPr lang="el-GR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56156-C48B-4AEF-BE06-83A916654981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25</a:t>
            </a:fld>
            <a:endParaRPr lang="el-GR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D56D97-AD6F-4CBC-860C-9F98FBA7AB22}" type="slidenum">
              <a:rPr lang="en-US"/>
              <a:pPr/>
              <a:t>26</a:t>
            </a:fld>
            <a:endParaRPr lang="en-U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AE0438-D3F1-49BD-A317-12F17A62A834}" type="slidenum">
              <a:rPr lang="en-US"/>
              <a:pPr/>
              <a:t>27</a:t>
            </a:fld>
            <a:endParaRPr lang="en-US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A32E5-3118-4319-AAEC-A5566D43085B}" type="slidenum">
              <a:rPr lang="el-GR" smtClean="0"/>
              <a:pPr/>
              <a:t>28</a:t>
            </a:fld>
            <a:endParaRPr lang="el-G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2 - Θέση σημειώσεων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/>
          </a:p>
        </p:txBody>
      </p:sp>
      <p:sp>
        <p:nvSpPr>
          <p:cNvPr id="49156" name="3 - Θέση αριθμού διαφάνειας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F8C10E-9F6A-4FCB-AEE1-D00D95D8298A}" type="slidenum">
              <a:rPr lang="el-GR" smtClean="0"/>
              <a:pPr/>
              <a:t>29</a:t>
            </a:fld>
            <a:endParaRPr lang="el-G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30</a:t>
            </a:fld>
            <a:endParaRPr lang="el-GR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5837A-5D15-49A7-A15D-0810BD848840}" type="slidenum">
              <a:rPr lang="el-GR" smtClean="0"/>
              <a:pPr/>
              <a:t>31</a:t>
            </a:fld>
            <a:endParaRPr lang="el-G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F60EAC7-1E5A-4E70-A010-32A06B79AC4F}" type="slidenum">
              <a:rPr lang="en-US"/>
              <a:pPr/>
              <a:t>32</a:t>
            </a:fld>
            <a:endParaRPr lang="en-US"/>
          </a:p>
        </p:txBody>
      </p:sp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lnSpc>
                <a:spcPct val="90000"/>
              </a:lnSpc>
              <a:spcBef>
                <a:spcPts val="375"/>
              </a:spcBef>
              <a:buClrTx/>
              <a:buFontTx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33</a:t>
            </a:fld>
            <a:endParaRPr lang="el-GR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34</a:t>
            </a:fld>
            <a:endParaRPr lang="el-GR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692E2-3266-4ED8-93EC-C78C05B1D2F3}" type="slidenum">
              <a:rPr lang="el-GR" smtClean="0"/>
              <a:pPr/>
              <a:t>35</a:t>
            </a:fld>
            <a:endParaRPr lang="el-G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692E2-3266-4ED8-93EC-C78C05B1D2F3}" type="slidenum">
              <a:rPr lang="el-GR" smtClean="0"/>
              <a:pPr/>
              <a:t>36</a:t>
            </a:fld>
            <a:endParaRPr lang="el-G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5837A-5D15-49A7-A15D-0810BD848840}" type="slidenum">
              <a:rPr lang="el-GR" smtClean="0"/>
              <a:pPr/>
              <a:t>37</a:t>
            </a:fld>
            <a:endParaRPr lang="el-G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38</a:t>
            </a:fld>
            <a:endParaRPr lang="el-GR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5837A-5D15-49A7-A15D-0810BD848840}" type="slidenum">
              <a:rPr lang="el-GR" smtClean="0"/>
              <a:pPr/>
              <a:t>39</a:t>
            </a:fld>
            <a:endParaRPr lang="el-G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5837A-5D15-49A7-A15D-0810BD848840}" type="slidenum">
              <a:rPr lang="el-GR" smtClean="0"/>
              <a:pPr/>
              <a:t>40</a:t>
            </a:fld>
            <a:endParaRPr lang="el-G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692E2-3266-4ED8-93EC-C78C05B1D2F3}" type="slidenum">
              <a:rPr lang="el-GR" smtClean="0"/>
              <a:pPr/>
              <a:t>41</a:t>
            </a:fld>
            <a:endParaRPr lang="el-G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BD0A940-83B4-43C1-ACFA-B2BF84BE6CAC}" type="slidenum">
              <a:rPr lang="en-US"/>
              <a:pPr/>
              <a:t>42</a:t>
            </a:fld>
            <a:endParaRPr lang="en-US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DFB1-8081-4B7B-98AE-CD79BA75C2BC}" type="slidenum">
              <a:rPr lang="el-GR" smtClean="0"/>
              <a:pPr/>
              <a:t>43</a:t>
            </a:fld>
            <a:endParaRPr lang="el-G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Τίτλος, Clip Art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31887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ClipArt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2250" cy="4514850"/>
          </a:xfrm>
        </p:spPr>
        <p:txBody>
          <a:bodyPr/>
          <a:lstStyle/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641850" y="1600200"/>
            <a:ext cx="4033838" cy="451485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22488" cy="465138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84488" cy="465138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22488" cy="465138"/>
          </a:xfrm>
        </p:spPr>
        <p:txBody>
          <a:bodyPr/>
          <a:lstStyle>
            <a:lvl1pPr>
              <a:defRPr/>
            </a:lvl1pPr>
          </a:lstStyle>
          <a:p>
            <a:fld id="{8FCD7697-3C70-42A6-B214-EC9EFC596F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6136F-8D5B-43BB-AE1F-90D8F5AE5A9A}" type="datetimeFigureOut">
              <a:rPr lang="el-GR" smtClean="0"/>
              <a:pPr/>
              <a:t>5/7/2016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7FA71-352C-4B61-AB05-9DE3AD37A785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ansimera.gr/articles/468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50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en/8/83/RussianCavalryPoster.jpg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6065838"/>
            <a:ext cx="8642350" cy="7921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200" i="1" dirty="0" smtClean="0"/>
              <a:t>   </a:t>
            </a:r>
            <a:r>
              <a:rPr lang="el-GR" sz="2000" b="1" dirty="0" smtClean="0"/>
              <a:t>Ενότητα 33</a:t>
            </a:r>
            <a:r>
              <a:rPr lang="el-GR" sz="2000" b="1" baseline="30000" dirty="0" smtClean="0"/>
              <a:t>η</a:t>
            </a:r>
            <a:r>
              <a:rPr lang="el-GR" sz="2000" b="1" dirty="0" smtClean="0"/>
              <a:t>                      </a:t>
            </a:r>
            <a:r>
              <a:rPr lang="el-GR" sz="2800" b="1" dirty="0" smtClean="0"/>
              <a:t>Η ρωσική επανάσταση</a:t>
            </a:r>
          </a:p>
        </p:txBody>
      </p:sp>
      <p:sp>
        <p:nvSpPr>
          <p:cNvPr id="3076" name="AutoShape 6" descr="data:image/jpeg;base64,/9j/4AAQSkZJRgABAQAAAQABAAD/2wCEAAkGBhMSERUUExQVFBUUGBoaGBgYGB8bHRseGiAbHB4iHR8eHiYeHR0jHB4eIC8gIyopLS0sHh8xNTAqNSYuLikBCQoKDgwOFw8PGCkcHBwpKSkpKSkpKSkpKSkpKSkpKSkpKSkpKSkpKSkpKSkpKSwpKSwpLCkuLCksKSwpLCwpKf/AABEIAIwA5AMBIgACEQEDEQH/xAAcAAACAgMBAQAAAAAAAAAAAAAEBQMGAAIHAQj/xABCEAACAQIEBQIDBQYCCgIDAAABAhEDIQAEEjEFBiJBURNhMnGBFEKRobEHI1JiwfCC0RUkM0NykqKy4fElUxaT4v/EABgBAAMBAQAAAAAAAAAAAAAAAAECAwAE/8QAIBEAAgICAwEBAQEAAAAAAAAAAAECESExAxJBUWETMv/aAAwDAQACEQMRAD8A6WHbuZ/v3xL6p84GauoUsSAo3M7RvON6FcMgZCGDbEXkeRhaMeVK7T37XwStSRgSpUA3MC8zthRy7mnf1HcixgNp06tQ1k/zC6wcBsxYicQu5I3P6Y9VvcHEZbBoB4q/3OMNSBjRnjGjVf7n/wAYNAskNeYiY+eNXb3/AL/HEDuZ/wAv7+WIKuYjuPywaNZtUwh43xoojCiNTi2q0Ke8COoiDtaQQZuuB8zzCalQ06TQq/G4i5uNKe0i7D5CLnCfjOcH+zZQoZdzZYJ0xP3b2Gwkr8sGjDXl/Pu0S/qVSruXgtEAjpgRIZACzdI6R1agFPepqoerm3Ggmk0qD+8Ao1FHSD0MGqSR20kggEQLlMqyUKYN3WEZAdKspeFZ4IAQaC4WVBuD4xFQzBq1wV1ViN6psqEgWpAxA3B3MjwMcr/0WWgemRUCKoIGkSzjqAWyzv1QW8Ekt7ywpOUUxv2A3PftcnucS0slaLg94MXO+1pjEuVIldHd2QuSVIM3CCJZyQ0eyNvjo7JIlVsX5bg49T97U01D1FZIke/t/KP64t1HKhUVbmLmPNoFz5v8gcVpHWQMujVKgQrrG4amwRlBbpBYyWMzDKbiIZ8w8aemmmjp9V7CbhB3Y/Lee+OeXabKqomUs4KmdcCSaNMAjaC5t+Sm/ucNadQ/T5/+MVX9n+SApVqklvVqfESSSFEgn3JJPyIxagMdCVYJN2wlDgpHGA6ZxOre+MzBaPjxvn/f4Y0TEeZzaJGo3OwAk+PwnvhQktSoqAsxCjuzEAXPk2ue3nAuez/w+m67y3giDAkG0mDPgHCviNL7Qb01GnVEjU3axkgAXmBP9MFLw/WKikyrDSJva/vNgRMH7uEu9BSoNfizABtIKk6bHuTEibQIPjBtHPKVBMrMWPk9sBpSCppmdzFt2JJP63xoct6pABYhSDMkTtawvMntgN9cswRV4/RWJciRI6TcHuLbY8xFmOAatMMBCqsETsIxmE/sahKK00x6ZhixeJjdiZH538/hjOHZshNBjoAA3OoRM+95n+4WO7oksdChF62gAwNNvcgDpm9vM48oZqagYLUOlXRAUPV94bwJLbgmCAWsBd1yWwuADzPxGpWD0qKqwohXrnSTAkEBRfUxGq3hWM2GA34jUoGk6kF6bO1WnMnS8AoSsxpWCbQrNvbD6nwtRliKhFXUQWe41upG/V8OoAaZ2m14CvLZSkKYKlHZT91g2iBsYJKnUCbn27YTvYyiWLK8fV65pKCOjWpb74kCw7GLwe0e+DGrkCW0qBv37+3t2xQeFcc9LN0PWpCmKnSHZrBGBKzPSpiDINx4JODePc5ZUjQlVHJBJj/lWD3JkWHvi0Xgk1kuTNqAKuNJANiCCDtcTI7iMD1Qexk4rnKvEgUKl0NKnSUCD0qymCAb3ggRuT8sM6fF6JZkSqhqKCdEnV0i/Sbn88PYGievmVpqS7ARvNzO/wA9r7Yo/HeY2zIZKB009mqbT7A9z8rD33wLU5XrA9VQ6KkarwWkkmfMzPi594izWWUKKVIMNpvO9hP4fT62dGCeBo2lvTVSyzAY6Z9i0GPGxG2NcqWqVAWgCkTovqcSCGVpUN09m7jTJIu2lXgU0pOkMl13G4Aa5uCRcHsQp+cmSgbBmmTZrRNrs3Yb7nGMWTMZqjRotU0k64VtIk9bRAkgASIjcxHjAvCeaqesIUY+o4CaQpjWAT4JE6mm5+ImYMVviHMDVqoyVGquXnX9orPA0qtyFYkdpB2ksBO+BuM8oDJU/WpcRD10AdU1KCwFzpiqxNr7ENfzjmcF6VTwdOKMW6CLSTInV3tH9N8D0aFOtTR4CLqqVDpMkvqIVwwFyDLA3+7FhGK1yDzwuYpmlVNT10GpiGIVxMAjTZSLSDa5I9nXEM0dM7RYC7C5Pk9vfxGBHjbeQuSR7U4gJ00tKU0udPew3+c2F5nvOFfpPVWq5AGnSW1G1xYEC7CTZRuT3BuuoZVqjilS6nc6iDIVR5Y3hRf5mAO0N89Wq5ZqOWy2lnkMWcblzo1VIuCzNYC8A3suKuoYQizljDk3MQlVNWthWbUYi7KDa17ggx3EYsTknbCLlnhTZZGDuKhZtRIEAfjck9yf6YdrVU97+Nv1w4hPRkDf9MFKDgBq5UgKJMEnfxbYflvhbx0HMUxQ1CnqZfUKkt0X8gfEO+wMWg4DMWI5tVIDECRI8dh48kYDpVvWOpoExCyW+GZ7RM3+Qxplqd4F/SHpQZvEMP8ApZf64n4eULkK6NG6gkkSQNtRHbwJMY55yvBVRCaCqsbk37X/ALsL+2JizEgTp6ja142HtIHv7YQZnj9PLVmSvVVKcatbuN+qRAEwAQPYqMN8xnFpqTDR3Krq0gzdokhRuT7YotCsTcupXarmK7NUKVGK0UL9MKYLRtci0TYHucWHhr1BVqK06AFIJjc6pjyIC3PfVvhPw/N+mtRQWYmpqBDLIV1Riw1WKiXa3giCSAduWuIuTVaqB6jaCQpkSNQ6ZMAadLRMS1rESk6oyLScZhSnHgwmmjVFuJUEiQYI6QRIIiJtj3EeoxSeM8zKXSmlP1atNw8mdMAspIvdviAjYiYscQ0eOw5reotT1FJABlUpAkWH8bNCdhq7mbVNMvUzwqehIqqR0r8DgKSeqYOowCPOnsCQsp8RRKRQVkaSC2pHJJAsJW4VNo7kk4r0VDWWjiXHprOHEJUFPWgMhvjCiLzrYAW+JWXthNncjmctnZp06VSsy6KlAPdZHTqCwAqiNmPwk9Mgg7lDI1KuYXMlw1LUQyhBUclBsyDbRpGlbmIgYecUzxrZqfWqBE0g02oKH1AEKAwOtwSzEQIHf4gRtYMVPjWVzGZFI1MvURxTmyEa2NEssXhVAUDTNpaYJsJmeWc0npmrSRUIpOSKaqoDsgKOY12LCSJO5E74sHF+Kur0makP3VN1PnqEKID6bHYQCbQTgHmPnBMwKS1PTdQwOsNVQiCbMnwqWIknwRG2HTYKGL8GpVspVGXdqNOpmqSqdTMdY1agQxES7gA99Pg2YFaFB6zUUp6aeXqlagNH4WC6VOjrkMGEsdTan+KBipmjTdGFPd5KlWBGodQPT0yYMEtaLrLWc5WpWrg1KmjS7U0eFAlj1AmIHxkAe4BxvQUNK1RqpFNIgCGfeIFo8k+PeceVOGAMAANIvtck/qZvODHUU0hQQLDGKdW15t/f9/li90iQo4rR6BPcxtb3/L+mJstwRioqOCimAqixNx23C/SSD2w8pcIRSmuGdtvC/IAEE+5+nfEfMHHaVAqX1G+lURdbOxvAUfjiE+W3USsYeso2Y5VXK8VpNmKaNlc1IUm6o7rABOwYVACJtBntYjj1HK0KeaNTLqpT06dBWBkFafp2k3iCbzebntJxrnpatVaVTLtRQsAftIMKNwWQKx37e3jBHNfD8u1SnXoVKQdSKg1VdSkqwJhC52i4VRv74VN4sIo/Z7yzUoh69UFS6aUQyCATJLA7bCJvvtiz5halU6KaEkQSYspNrk2G8xM+LxhBwpq9UnMZ1tNNQzJRWyvpGoalH3e8EktsbAzbqnNWWoKqUyGIWQFIiAJJJNgO5J/rikuSsIVQ+hf7nhuVJjUbAwJas5sAO5J2C9hhZkssytTarBrVXatUPYQsKo8hCyAe4Y98DKXr1fWqhZWRSQaiKZ2DRI6ovcW8Ww4NJvWLfEUQAkWksZYiTb4Z+owkN5NLRNnOIFFlab1G2VVAliYgCT7/ANdhhTwzmeo+Y9GtRGXYpr661MEAxAcNpcMZ+ESdpgTjOJVA6tZCewZWZdW6k6RMhgCB5jebKeHcDytXNFHpUlcrTtXDNMltYQPpiox6tRBgWAU3xRzpiKNl0rZM9IC6CvwkMNJB3BgHeN9x7gkYScyc1NlGX9yFdkaJcsGvE2ggKb3g3IG+BOKUa/DdT5Vmr5WiQtXL1HLGmG6gUYCUAnTpExaQdxMtT/SuU9T7O1MAnSxqqDIEMVsSVmBcXg91GBaaGUaY74BxUV8s9ZSXNViros6lIUKF6TNlU9SiSDqA+7hZmsrUNZQoWmUpOHLC0VV0BVX93WYAweq4a/YDFMymdq8OzQC1FLCNQuUawNyQB7yCSPnvfeB8x0cyyLWKU71GdKrCG02AQ/C28mb9JscTarJRo5Vncq9ZqRSaxRfQrGmC0wzqjSsiXpwRO5XHXOUatWvkf9YU/D6cGXVgupNQ2Yargydu0XIvoZXIZd3pZZa1P1NalCxCOslGMaoXtri0AHtIvAOcBUXMUatWhSqGo/oyDTRgRuoYiQX1GJn27At2sCnvEuJZzL02qUqWWo5ak4padTVSBDAa9DD0wJEixGoC/YnlXmF8zTjLqFenV/ewUIP3taep90ggQbrbcDD3L8Po5rJFay0apfSahoyFZqcCTZTMLEW8bYS8r8m+gtYtSSp61djpRiEpoPh0mATpBO15gWInC2gFr4XSYU4ZVVlJB0hqQP8AMFJax3nUfG4IGYKahVEBWaAIsA8/NnMk4zE7YSkcu1BVZqyNRakQq0hRpsoBEsQSTJcExHYk3sMDcp/s3o0qVdqwNUurIsgbTJZJsDU6YJBIHe5jm2Tz7pYMy0nILabhT5CnpMwBBF/YgYb5nmusquUevoeGpt6gidusSxvEEBgbfMGzi/BgirxRsnUY5U1KSU9KhK9MAmwDalK6gCb9RtJ2sSszXMWYq5gMHWmXKhnhRTtoAZpDQFgGxtuIOCKfE6ddFbWrP/vF1SzBrXDxrGoidBbY2EABXnqLLHSQFg6fnftuCDbDL9ChlzA1UtSrVNOlyVBVT8QJDT1MJld10gzImbI+IUoLD5EDVAkGNrajftfftiDiXES2ZNfTo1Q5Hadmi1wYPaZwfxAAsrLfXIAChjD2Fu5uL7jcXAwwCDlbOBWqqzRHpVB80qIrfUq7YuRYNl61AMQHNMgi5lQ0mxG5C7Tf64ofL2k5sK/w1NStYtAYEiAt5BCkEbRN4xe34LTGXpFapdXKo2oXAvfpMAGIAIJ7byMJPYA7gpq1iabQzJU0MzHSu/SdUCSwggC5M7b4dUKKtTYlhTolKgLOumYCw4H/ANYGogT2BJ7Y3opT9HLUwBTcw37tR8dNCDcXPSOxBMBZEziGsUp0RUrBnqemD6bkdMqoIIHSslJAAtqIIJnCSk5aN1ol4fmnLF/TdKFEFZd5JuRFpBZSCAAdIBHhYF4lU0J9qp1JfQ0DdRrhDt1DSSq+JKki+NOHZtqjBavUzCyR0qCYsNojveYN74C54zbU3V6RJ6l1rHYTB3/lA+i+BIcKdBTtF4rZawlrqpUE3mB3n3wvo8Lp+q0JTUhVkrTUE6mbdgoJMC5OPctxsMSJuSI+ok+/Y/liP7dDVWBLQwAib6aat+M6rYjlD0R8xZJVy0rY0ocTJnTcg+ZFvr7DFS4NwBadbMnRpT1UZUImAVZugmxUS0HaApsQcTc+8XqBOhiabIx7xsgXf3DH/FgnhWf/ANgdUo1FIYXkAXmTuCR+BI2jFY2oiPYVWzIoaqpFqY1BRHU3wgG19Tx/XbG/DOKhBVFRxrLRJtJRQpMjaWVz4vifNqrfGkhYJt4/I284T5vK5enRQ1KTa6gDFgvxM51MNUG41FoIG0g2wYOgNWTZnmX1KlOmq/EVAI+JiIkRI32BNhJMGxEHHeNU0LMoVarMp1a5hIDCRAKkQZBixnYwEdCqKWkgIGTT1Fgy3Jh1MHSwYAxAjSAAdRBM4H6PqLTzUFXNIht1JRe+/S0dhee++KPdgXwI5JpP9jr0M0zelm1IRmPwlhKlmIJQPYgm0x3YDDelxHLUQuXprUSpWVVFKdaowAXp3kDcmYNyTJkAca5hFb91ll1vVcqaIF2VTDixiWAJg2ggyCLtuB8Ky3qaqSUqbVNIXTqZwgYF2LNM9LgX/OMIwiuvyBUzWYc1GC0ygCFWJId9A1FYiAAwN7wDO5xVON0K+TOmooqIW6Kq3Rja1vhbyrX7iRBPXOMZ5snSFX0xU06ZWTJOpFhPcki5BMA4R8u5E1Ky0CSEVAXAN2CqghiPvamWY26oM3GjJ+6CLP2fValX1mp5hMuAgLSmv4JJaNS6SC4Mk3EgggYracAzHGM+8OzKSQ1Z1iEUwpZexPZB/QnHSeMch5Z6yutIqGBDU6L+mKlxBaLBQJJIuRa53sHCOCjL0hTy9FKKHVPUWMzuSLvIvcgiw+RXIllCtC39n/K6ZGnWp06rOhcbkGSFAJGkQsm0CfhvJnDHjGSaoFTLVFRhUGs/EFARviAMzdY2vB8zo2eotTqU6B9ZyIPpqSpIhYLD92ANo1WGGOQywo011GWm5NzLHafEkYT9AbUuHEqvqVGZgIlWamPwDb++MwxjGYxj5dylI+oaSiQbQdxY+PbBdSiqpVoBgVUFkMGTdZG3zPb4j2gALl/MkV9zJBuN5W+3bYj8cNVzlCrXCNU9OAwL011ly2gaUHdjY9rLvjoHKzUencJ8ShySSQBtpiLWMx5PyGLFxTioq0lZZAZdW4ue/wCDE9+/4JMxwz030i5aR0gbMtgs/wB743yVGpUy9MEMUXUdQvAYydjO8mPnjGAI6xK2KwTEzdgCO3aPpiwZf0qNMU62WSpUUhg71GAgDUEZLowtv4I8YX8K5cr1mqJTTVp0grqEgMWgjUVn4SfwtfDalkygqLm5p1dAQKVBYjdXW58bi0TJ7HWFFbXMMlYsoFNull02CssRH1ExjqVDiyPSoHLhaYzlemlVVsFa5fbYqVgER0xaCDipcI5bR6bDMFxqgLoQOwZYJiYtoJEXtq3gYacQpquXppklbXTqqxB3JCl1dd7iLwSCNMyQdKSpgeC5/wCmApIQCVtrtYmLIP1NhNr4S8SzOo6SZBEsd7DAmU416oSEKuwlkGym2/tBEd/wxA9Q1swtKmCdbgVGUdKgbgnyFDHSO+/jFIxUFZNtyZYuEZH0qZzFQgO41GZ6Fiw7bKMUnIcZ+0faGPxkNSuezdVOwtAdTq9o7YtXOHFp1UKe0TVYW0gCQB/MwEewk+Mcd4ZmnBK0x1VRoH+Ij8+31xKK7W2U/DrmX48inoV209Riy9j8bEJOiLau8d8DpzQzG/pLfqZqoH3TBBIjVYd42EiSQ54Dy3Sy9FUVVJVYLG5JN2PsDJ27GMB8WqxSRRH3mib9Gp4/FR9JxO4tjZKnxDmqkyOjrp/h0lHFyYJKExY7e3cxhPyJxgpmaVJr02YoAxiNVxBmwLQfncXmbJzJytQb1XAKlSrWn4W0n8tY/wCU45/lFanXUEdS1AO3YhYFvnGLxSaJvZ2PNcRpaXpgzUVRI3jUQguOksNSzBxpxTP0ahRZKXs6gBoEyOpWbSYKk6SPY2ioFGpJUcr8ToFWoJJFLU7BgpEXVB27n3wXybROdzSBpanTlyPuwLqNttTBY8A4n1rI1nicPqzpEKxj020mCCDHx6SbsfMmImJBOYyNVE1q4KNT0EQSSR0kaQDPawNwVI3x0nP0AVgiQbRAO8E7/X8MUTnTK18orV8qSlNiprBABp09IYHdQTAaN4E+4U7M0N+RuWFoj7VVZ/UdWAD20AkzG7EsoUSbgat5xnCaIfOV2VoCOtSLn4w3qrbsdLTEgFlg9NwMv+0SKQp1VDMQQtVAAp7DWoHQfMCNrXw24bn8vSNDTVSo91hGY62Y3ICobgu1m2kbBRGd7YAfj3HWpNQ+2Gm+WqN6iGiKiuoNlLB1KsAGndTIJgkDHuYzgyHFKDK49LMQrA3IFSwM7fGiGfcfWD9oXL7ZqtRDvTpqQwm7NCXK0/u62BLGYsgNxgTi/L1bP+itH00bLmAahIX00jRNiSQywRFwwkiMZVRvTqWbq1I1ItxBiZJAkwPnbuN8U/l3jdTjAdyWpZWm+kp96rADsrRst1GkXMkExINqzmbWjSL1KiqFXUxFwIEkj2Eflil8n56lw+mmXqNUZ3HruFUkUvWMqpC9bNpux6tPYQcJFYdBkdI4agWkgA0gCyj7vt9NsA8w5kqqQwUNUpyTsAGDkkntoVv1m2K7mP2jZOnqf7Qr6QJRNR1AkAwGA0sDHeCN/auZ79sGXrhEFGorOQCahQKsyJmTAkmCRe/YHGjF2IdHXmINenRrVV7OmgKe9tbqT84jHmDMjRVU6QAGJawG7GT+eMwOwaPlTOap1E3ckT5nf538e2HVFsvQBQnRUekjI73O2pLpIXt027z2xFy65ZDKg+ndGgkr3aPmAvabDa8xcQ0E6ioMk7iZ2/zx1DHnFdVRfXVQ1FIXVFgzKdKmL6tr7TGwwHwrNaU0GY+IXAEGAd/e/wBcQZusdOlelZJKiykiBMDvbA/rkd40gx9bH8v0wxi8fs8zbpmKxA1qtJGdVEkqG+JLSSurVpHxDVF9OHXM+YpNXoMwRxp1U3EMLkGQdoOobgiwPviu8icSCZ3LnbXRekfeOpfr0nEvN9Cc1Vp0hCugJG/p9Qdiv8OphEC1zHfEmrkEs/FmGbLfZ6bCahlBALGk5RGRiYVnUEzBshIvEq+NZlUZ6dOkMsrUxTOp6jMPUNoBXuEK/wDdFlxvyTngpygMkPbt0lg0fLeBON+aGFXPkQek0pvB/dh2sR7uk/M9hhLp0bwFr5Z9bnVFK1lsX0qqiWsQgAiBBPsN23BcpRyqVcw7s7NqgGwC7QFW0/CJ7CANjKTieaV0Ko8sSBaT5mWH6bHyNwFVyOZqUx/tHo7aAdAJgQCA25iZPV0+IGGy1QEqJc/WAp1SxDNodmOofEQ3beJt8hivcicP9TiFEbhDrP0iP+sqPpj3iXCayBnqIQIu2odyFgEEnbz2ww/Zwv8ArtQnYLHjdlI/7RhtRdA9Ot1hpD7bARO8h/8A+cJs9lZp07A6jETfqpVp/UfjgvN12anWdWNMLCiQNwQC036INttj2wDw/I+sxCyrIQquDBWYVmt/IDvPg7nHJFUijFnGabCkB/FRpaptOqaZJ8GWW/8AljmfFhD6rglUbv8AEOkn8V1f4sda5oZqMtVANH0mQMBLBiQ6Aib6SiksLXOObc25TRUGxgssjY/d/Mox+WOriZOQ6r0DUo0VKBwRUY9hLsyLuSwj05tJt7k4u37OOFell2qnesQQBsqoSoG5F21H5acc7p5ipWpULELpRVUgw4pjQT0gn4lcwRuTixcJzmay1SmtKlVKOwV6bpUCySF1A6bGIYnVtEiAMaSxRkdQrCYsTF8LKnEUoq/qafT0GdWnq8qQ1mneO2q4gzjM5xsUaq0npVC1SdJp6XWBuSSysqiR27iNxhTQqV80DNNPTpvrQMdM7imT0tNtVQ23ZRspGIJMZspScrmvXqLlWFBYLIrBtHxKBpJ6gLjSSCYvAmBrlszVyDr6wUNS9UkK0sXYtS6YI8KZB2byRFo5CqtmXqVWQIA601UEk9GtyS33iTpvbtiic2Zb18xnauo/u3Yp7hWfVHtYkH5+cdCeaYg7bi1XMVKdSoKuoHSjVTrjVItSAuRf4pBjqDRi0Lzi2ZoPTpVAGSA1Ri1pJgkRquVhTbbUQo0oee8T4r6dSmPUGpagNo2gXjvN/wD1OG/LeYQ5yuKZJp1qZYAzvSYOYntZwPY/PGcVRkR8987V6yrl2AUKupypnXIJtHwqJssnYTtGOs5PlOjXoUvtVBTV9OnNRWKk9CA3Uhh4i4tbHGOcssDxH0xH+4pn5kIpx9KKuJ8jpKhimVf2T5JnLs2YabQaxMX7EguI86p98UjnzlWlkhTy9EI/rKwQPSQVFJIURUTRqJYgfvNVz9R24DFX5o5Gp5yvRru7qcvdVULDEMHGqe0iI9zhYcjvIrQZyvVqHLIKwUVU6HCsSAV7TF4EXvOMwqzfMNXLVHSnlfVBYtrNVacybQGUyAABItuO2MxukQHGOUMrUrI9KmFlJMatJaZ89JI9yMLc9UW6kFSpIMr3FjtI3BwZyHxF0zACSXMwPOoaD4vBBHuo84i5qqAVHAspYsATsG6vykD6Y6PRxNmKiGYm9/HzxnD6kNICsV1Hq2heqPF4iff5HHmXQEE7+3gf5H+mDOBZXU9QEKQKZmZ2MKTbwDqO+1p2wxiy8f5qpVqlOulKmho1kc6EAYqDDKzAAONIkd95GxOub4iZzNSoCGqUkeO6DUwQfRCGO8knFZpVQoqjqi4CnwBAmLTEAjDmjSNRKTEytdKCMdzCuEYAfNY/94VmGHDCaJoXNjSkn2I9rx9MD818SV8zWWiXYtUcl1khlKoLADUfgm1iPI2n4tmaCuVALR3O24NjJ/L8jgbgJWlUZwzFmECbiJ8CxIA39zhK9AyflvLqULslUEtA19MgReBEkeDN8WJKoFKpf4TTb5dRU95wrr1diXk+BJ7dgFv+PbEmVBK11YEBqLESD2Kt3338YR5Ciu8y5zUmkbSv9T/TAXLlcBc5qN2QKD7u4QfrP0wZx/M0wyKJ0oWdpI2WQoiB3/XCPgisxqKD8S7eSDb2sxnFksA9O7UwPs6qbDRB/wCWDb8bf+iHya5KNqEMGYEAbEVKk/r8sS5HMB8uri4Kgm3bv/0nGnLD3qm46ipX33b8TOOR+lCPnvK68sfC6T9SyL58Tjk/FcwKpX1PiM6oGnz1AkkEszMTFp7bY6/zVXVaJ1GzFQB40TV/RP0xx6vlWsYnTrBv2WST9IJxbg0JMuX7MuNhMowIn0qpvqC2YahJJgjUG/E3w5qcdrVWVFhQxAGph7EH4ZH3fy+lC/Z4EOb9JwCtVWUbfEOoC4IIKgiO5046SeWcvSdKwAUq6kQ2kap7gWkwO18aaSYFoWV69anxUtXZCr0WW56QDD9NiN1EgCDO+2GP/wCW+mGYUmZIAJUqdBWYBuIkGwI7d8FcU4IubzdQvIFFVW03ZoczHgBLe+DODcCXKJVRHZlK6paCVJ8QAIgA3284VtMNFQ5Tb9zSZGKbzG5YhVNpB1a1PY4rnF2NKnWCkEqY1giToaDKm8W/m/M4sXDOKJRp0BWps3rDWpVwCpcsSCDEwDvItIMd01amlSrXTUV9RWZZixbQw1aSwDdV4m++KRWbFYm//I6zBaL1adFKoRXIp01OggKxLBJIgMd/GH3LWaV+MQpBRab0k0/DCoVBEHbTP+fkXlV8pSzD1M2ajJTUenSQMylukT0n4ViYMXvJ2N44PyRQp16ucpK9EKKqLRGwhNJM6mNz1AAkRG/YykkjKygcxuo4rr2U5ikZP8IZbk/IY+jMrmhUGpSCpEgi4Nzj5p5vpaDSi4NMCd703qKfyjFk/Zrx0UuIU0qGKeZp6NyIYElDM9yCv+LCzj2Qx3qPfbGtWsFEkwPe3af0BOENbNJTq6HquaVVeiGYnUDDAFeq4IMdtJPyDPDss1WiFk2q6mLMWVTTv8ZJWdSnYTb683UB7xPl1c5VZ2LdEIsTsAG83OpjjMMMhnz6akLdtTGSBBZi3ceCMZg9qMfO9PNDLZ9HpQdBp28MNGoe/UI/HA3M2ZNWuzGZMCD20qqx22jHubIeqQk+nlacKdwdF2b/AB1WLT4YY149U9XNMI0s7AEeJAB/Mk47GZDXmTl9cpUp6TKMi6pvDjpM+AxBIPz7DC/LVSMwgClvUXQVtLX2naCQAT4Jw955zDVatKmsszFRAmWgNpt86pAwu5XoM+eUOsfZw5KnebjY3nUdvbAvFhBOM8HagxV41MH+H70MeqxO+rbsBjfhGYZ8u9IU6tRk1Een9zqVgzeQDq6RucN+cwHppUQglGiB3DWPYCJ0/wBzhXy9zAcsaxKhvU0adviWfygmffGTtWYI4Ly81SS76GU3QjQb7dRF/pcd/dhUyy0FISrR1HuxDEewjvfcg4Wtmq2Zg1Kq06ZMXgLJJ2AA1H2vjU8LpL/vC8T92Oxjv5/DACS0q6kgAJuJAj3H8Me/44ccFoEOBKQ9NxCrG6sdwBO39962uZpiQqmZmw9/OHHAq4+0Ud49Rf8AqYoZtMQxwAFU4xmNRm1yJjwogR9SfriblKgXrNB+FQ30Wok/9Jn6YA4ghFZ0NtBZfoCf63+mGnJIPr1HE/u6NRiPIMKR72JPzAxR6F9OrcsVIoaZkKBb2Mx+VvocZwCuFr1Un4lD/UPUU/kF/PHvAc0HSpp3RqiCbSFdip/WD4Jwpylf/WqZW4q03HjSUd4t7gOPrjk2ygfzbnUOmmQZLQtv4hDfOELD/EMc5zylqTMO5LR/x0wf1acWTmKhVXMo7PM9IJBgF+lQB/KCT9MV+nSmiV80abSPekB/3acW41SEkVzLZhkZKiHSVIZSOxBn8rY6hkud6Vb02K1gLmoAxcrEkQu5DEeBpnYnblWVqDZtj38E9xi/cu8Zq0csaE6Wpsd9irHUCO0XbFJqxYlsyPMOs1mSjXOtwVGnTMooJMmFM9rnEvGuYno0KqvTYVHoVNKoNWmbSxsBt2vvAMYruT5jqTJZewMAnyewsZGJ+M5fK50pUq1H1IukCnebz4IVv6HyMR6/UOAcycULnLGlKqquoMQO0AWjYbG+FvDc2GzqH4VYOlh/IbADzpGLvU5ioLQ0vSDUlEBdOrVFwAoVr23MRv2OKpxZ1fMZVkyr5VHLSXQLqK65hQZga1FwNgY7YpFikXLVWjTaomZSrrLH02pLrLAsupdMzJ0gqf5mmInHWhUb7I5qA0nqK9QoYldd1U+So0AxaZxyPl5lbP5MuQACHLE+EJG/0t/4GL1zZns1UoF8rTKKonVVWCyyrAqvYW/3kSOw7pONtIdYKP8AtByQVV0kELVzCCP5DT/qSPnOE2czBR6VRfuHUoP8rar+B2w148SeH5Yk6pBYGd2JYVAffrVvqfOEHF2PpIIg6TebkFQROKpYoB3Stxmmi0a8MFBliBsGEGfJEkfj9I6XHcrWzFVqNTWPR0ErBWKrUx8X8UzA3327VHmThoelm311GWmKTrRltAD00aQA2mCZPwzc3GJM6x/0dUr0NUsTWmZhKDLpA8dbgnudN5jEeiBZ0xeKi5UFlJJUqoYAeJ2kGdvbGYq/MHGa3rt6X2hFhD+7pK6nUoaZb2IEDx5nGYn/ADZrOUUciKPDaz2FSvp73CSCB9Rf5EeMB8YYDOoUGmEoNb+I00Ykye5JwXWBbLuCTC0EZR41A28wNIiZPvgDjSzmKX82Woz/APoXHUEdtV/+TyqGP3ToW7XQBz+SrfCTl0V3ao9I3YDWf+I6jf6Yd1qYTOUnUdRpVXJ8k0Kn5W2FrnzgLk2tpovYXPv2Cjz/AHJxnhGG+W5epug9Rt9wu/42BPiBjTNcq5ZA0VqtLVEhmDAje4Iv8+1sC8R41UAYALae0+R3JHbtjOAvTq6PVo03LbklwfH3XAFvAwis1B9Gpl0BV8wtW9thEdhAAAmb4ibNZeRpYHt0gHew2U/rhNzZmhTqBKdNKYA3Gok976mPjE1bMhIinTmQZiDe/wB0ge222DRrQxpfvZCUa7kdwgi4jew3xO9WpQT1GpVKemCuojuVi3fzHtbCnJZ9mYT3jYkb/I4Vc2VCr6AWKpsCzG5Ek3JE/KMAxpzRSjN5kD/7nI+Un9bYN5AK/aWUkD1KTKPqyW/CcC84CM5U9yhPzKIT+uCuQskr13YyCiSpHYsQkj3AYx4MHsMU8FL3y9xMrmWDAaWoZcmOx9Mb+9nP0x7y/mkGbpixVlzIB+Vaowj6Kf7OFHL9fUtMwFsUEdlSomkTuYBKyxJgkTgTh9cqtFh8SVKoB/4cxl4/Kq4+uJddjWNP2jZv97QQERqcwJ3AMf8Aj5nCXJZc1AwUf7qgkn4etKLCST3bUZ8YL5zf/wCSUdlpMwEnceriPlDMF632dgNFTL05P3gVoJBHbsNwdgRBvgxxED2UOrlmpsyOpV0JVlO4IsQcHZLjLUyJ61AiD2Bi3uLbbbbG4a81oKiU65+NwuqNjOo/O0QL7fIRXqFOTi2GhHgumSzuXqQ2oBvDkiIvFokeMPcnQy9QRTZGbuEIkDwIYPI9sUnKUAJJGoKrnSdiVRnE991GxGF2VzDVKqaj8TCwsBJ2HgXwriGzqWXQ0hoRKqQD8AdRJv8AxGxN9u/vddziukZLrdmFVgCywbqoO8Rci2F3JfGav2gUC2pDqiblYPY/5zgz9qmaIqZemNl/eDzqLKv4AbfPEUqkMnaA+QTq4lQFumlV9wP3bAH5C230x1g8UpGgKFUgM6pTYSD8aSknw0fiPfHC8jxmplcyKtLTqNNtxIGqxgeYH646Xn8kq8Kapu9Tr1HcGmVKwd/xk4M1cgrQlr8OptkqCtJQen1L0gkDRMkQH0yp8+xF6tzbwynTq6Ek6WalOoNZLAC1rMBczKva4xp9qeq2UJbTqcWUBQsOQNIA+t574vnLXL9DN8Rzq1aYKZSs+hV6Q3qOxJcjqaNhJjzOKVSsFgrcTNTJ5qpp0K1JUC/eUUiI1bCdDGw/h2G+G2Wpn/R/pEGGyIpARJ1rTFWO8k+qdvB8Yf8AMGSQrTohVSn6dQ6VAAuoWBaAOqbdwMC8bqmnlDUQlWpZqFI8NVFIgjuNBH1VT2xK7N6GZOpmq9KlXylSgtOrSpsVqBiVYKqsLAwBp2+eMxyDL/tAzuXNRaNQU0Z2fSFBALXMagSATePM4zG6v6C0f//Z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l-GR" dirty="0"/>
          </a:p>
        </p:txBody>
      </p:sp>
      <p:sp>
        <p:nvSpPr>
          <p:cNvPr id="3077" name="AutoShape 8" descr="data:image/jpeg;base64,/9j/4AAQSkZJRgABAQAAAQABAAD/2wCEAAkGBhMSERUUExQVFBUUGBoaGBgYGB8bHRseGiAbHB4iHR8eHiYeHR0jHB4eIC8gIyopLS0sHh8xNTAqNSYuLikBCQoKDgwOFw8PGCkcHBwpKSkpKSkpKSkpKSkpKSkpKSkpKSkpKSkpKSkpKSkpKSwpKSwpLCkuLCksKSwpLCwpKf/AABEIAIwA5AMBIgACEQEDEQH/xAAcAAACAgMBAQAAAAAAAAAAAAAEBQMGAAIHAQj/xABCEAACAQIEBQIDBQYCCgIDAAABAhEDIQAEEjEFBiJBURNhMnGBFEKRobEHI1JiwfCC0RUkM0NykqKy4fElUxaT4v/EABgBAAMBAQAAAAAAAAAAAAAAAAECAwAE/8QAIBEAAgICAwEBAQEAAAAAAAAAAAECESExAxJBUWETMv/aAAwDAQACEQMRAD8A6WHbuZ/v3xL6p84GauoUsSAo3M7RvON6FcMgZCGDbEXkeRhaMeVK7T37XwStSRgSpUA3MC8zthRy7mnf1HcixgNp06tQ1k/zC6wcBsxYicQu5I3P6Y9VvcHEZbBoB4q/3OMNSBjRnjGjVf7n/wAYNAskNeYiY+eNXb3/AL/HEDuZ/wAv7+WIKuYjuPywaNZtUwh43xoojCiNTi2q0Ke8COoiDtaQQZuuB8zzCalQ06TQq/G4i5uNKe0i7D5CLnCfjOcH+zZQoZdzZYJ0xP3b2Gwkr8sGjDXl/Pu0S/qVSruXgtEAjpgRIZACzdI6R1agFPepqoerm3Ggmk0qD+8Ao1FHSD0MGqSR20kggEQLlMqyUKYN3WEZAdKspeFZ4IAQaC4WVBuD4xFQzBq1wV1ViN6psqEgWpAxA3B3MjwMcr/0WWgemRUCKoIGkSzjqAWyzv1QW8Ekt7ywpOUUxv2A3PftcnucS0slaLg94MXO+1pjEuVIldHd2QuSVIM3CCJZyQ0eyNvjo7JIlVsX5bg49T97U01D1FZIke/t/KP64t1HKhUVbmLmPNoFz5v8gcVpHWQMujVKgQrrG4amwRlBbpBYyWMzDKbiIZ8w8aemmmjp9V7CbhB3Y/Lee+OeXabKqomUs4KmdcCSaNMAjaC5t+Sm/ucNadQ/T5/+MVX9n+SApVqklvVqfESSSFEgn3JJPyIxagMdCVYJN2wlDgpHGA6ZxOre+MzBaPjxvn/f4Y0TEeZzaJGo3OwAk+PwnvhQktSoqAsxCjuzEAXPk2ue3nAuez/w+m67y3giDAkG0mDPgHCviNL7Qb01GnVEjU3axkgAXmBP9MFLw/WKikyrDSJva/vNgRMH7uEu9BSoNfizABtIKk6bHuTEibQIPjBtHPKVBMrMWPk9sBpSCppmdzFt2JJP63xoct6pABYhSDMkTtawvMntgN9cswRV4/RWJciRI6TcHuLbY8xFmOAatMMBCqsETsIxmE/sahKK00x6ZhixeJjdiZH538/hjOHZshNBjoAA3OoRM+95n+4WO7oksdChF62gAwNNvcgDpm9vM48oZqagYLUOlXRAUPV94bwJLbgmCAWsBd1yWwuADzPxGpWD0qKqwohXrnSTAkEBRfUxGq3hWM2GA34jUoGk6kF6bO1WnMnS8AoSsxpWCbQrNvbD6nwtRliKhFXUQWe41upG/V8OoAaZ2m14CvLZSkKYKlHZT91g2iBsYJKnUCbn27YTvYyiWLK8fV65pKCOjWpb74kCw7GLwe0e+DGrkCW0qBv37+3t2xQeFcc9LN0PWpCmKnSHZrBGBKzPSpiDINx4JODePc5ZUjQlVHJBJj/lWD3JkWHvi0Xgk1kuTNqAKuNJANiCCDtcTI7iMD1Qexk4rnKvEgUKl0NKnSUCD0qymCAb3ggRuT8sM6fF6JZkSqhqKCdEnV0i/Sbn88PYGievmVpqS7ARvNzO/wA9r7Yo/HeY2zIZKB009mqbT7A9z8rD33wLU5XrA9VQ6KkarwWkkmfMzPi594izWWUKKVIMNpvO9hP4fT62dGCeBo2lvTVSyzAY6Z9i0GPGxG2NcqWqVAWgCkTovqcSCGVpUN09m7jTJIu2lXgU0pOkMl13G4Aa5uCRcHsQp+cmSgbBmmTZrRNrs3Yb7nGMWTMZqjRotU0k64VtIk9bRAkgASIjcxHjAvCeaqesIUY+o4CaQpjWAT4JE6mm5+ImYMVviHMDVqoyVGquXnX9orPA0qtyFYkdpB2ksBO+BuM8oDJU/WpcRD10AdU1KCwFzpiqxNr7ENfzjmcF6VTwdOKMW6CLSTInV3tH9N8D0aFOtTR4CLqqVDpMkvqIVwwFyDLA3+7FhGK1yDzwuYpmlVNT10GpiGIVxMAjTZSLSDa5I9nXEM0dM7RYC7C5Pk9vfxGBHjbeQuSR7U4gJ00tKU0udPew3+c2F5nvOFfpPVWq5AGnSW1G1xYEC7CTZRuT3BuuoZVqjilS6nc6iDIVR5Y3hRf5mAO0N89Wq5ZqOWy2lnkMWcblzo1VIuCzNYC8A3suKuoYQizljDk3MQlVNWthWbUYi7KDa17ggx3EYsTknbCLlnhTZZGDuKhZtRIEAfjck9yf6YdrVU97+Nv1w4hPRkDf9MFKDgBq5UgKJMEnfxbYflvhbx0HMUxQ1CnqZfUKkt0X8gfEO+wMWg4DMWI5tVIDECRI8dh48kYDpVvWOpoExCyW+GZ7RM3+Qxplqd4F/SHpQZvEMP8ApZf64n4eULkK6NG6gkkSQNtRHbwJMY55yvBVRCaCqsbk37X/ALsL+2JizEgTp6ja142HtIHv7YQZnj9PLVmSvVVKcatbuN+qRAEwAQPYqMN8xnFpqTDR3Krq0gzdokhRuT7YotCsTcupXarmK7NUKVGK0UL9MKYLRtci0TYHucWHhr1BVqK06AFIJjc6pjyIC3PfVvhPw/N+mtRQWYmpqBDLIV1Riw1WKiXa3giCSAduWuIuTVaqB6jaCQpkSNQ6ZMAadLRMS1rESk6oyLScZhSnHgwmmjVFuJUEiQYI6QRIIiJtj3EeoxSeM8zKXSmlP1atNw8mdMAspIvdviAjYiYscQ0eOw5reotT1FJABlUpAkWH8bNCdhq7mbVNMvUzwqehIqqR0r8DgKSeqYOowCPOnsCQsp8RRKRQVkaSC2pHJJAsJW4VNo7kk4r0VDWWjiXHprOHEJUFPWgMhvjCiLzrYAW+JWXthNncjmctnZp06VSsy6KlAPdZHTqCwAqiNmPwk9Mgg7lDI1KuYXMlw1LUQyhBUclBsyDbRpGlbmIgYecUzxrZqfWqBE0g02oKH1AEKAwOtwSzEQIHf4gRtYMVPjWVzGZFI1MvURxTmyEa2NEssXhVAUDTNpaYJsJmeWc0npmrSRUIpOSKaqoDsgKOY12LCSJO5E74sHF+Kur0makP3VN1PnqEKID6bHYQCbQTgHmPnBMwKS1PTdQwOsNVQiCbMnwqWIknwRG2HTYKGL8GpVspVGXdqNOpmqSqdTMdY1agQxES7gA99Pg2YFaFB6zUUp6aeXqlagNH4WC6VOjrkMGEsdTan+KBipmjTdGFPd5KlWBGodQPT0yYMEtaLrLWc5WpWrg1KmjS7U0eFAlj1AmIHxkAe4BxvQUNK1RqpFNIgCGfeIFo8k+PeceVOGAMAANIvtck/qZvODHUU0hQQLDGKdW15t/f9/li90iQo4rR6BPcxtb3/L+mJstwRioqOCimAqixNx23C/SSD2w8pcIRSmuGdtvC/IAEE+5+nfEfMHHaVAqX1G+lURdbOxvAUfjiE+W3USsYeso2Y5VXK8VpNmKaNlc1IUm6o7rABOwYVACJtBntYjj1HK0KeaNTLqpT06dBWBkFafp2k3iCbzebntJxrnpatVaVTLtRQsAftIMKNwWQKx37e3jBHNfD8u1SnXoVKQdSKg1VdSkqwJhC52i4VRv74VN4sIo/Z7yzUoh69UFS6aUQyCATJLA7bCJvvtiz5halU6KaEkQSYspNrk2G8xM+LxhBwpq9UnMZ1tNNQzJRWyvpGoalH3e8EktsbAzbqnNWWoKqUyGIWQFIiAJJJNgO5J/rikuSsIVQ+hf7nhuVJjUbAwJas5sAO5J2C9hhZkssytTarBrVXatUPYQsKo8hCyAe4Y98DKXr1fWqhZWRSQaiKZ2DRI6ovcW8Ww4NJvWLfEUQAkWksZYiTb4Z+owkN5NLRNnOIFFlab1G2VVAliYgCT7/ANdhhTwzmeo+Y9GtRGXYpr661MEAxAcNpcMZ+ESdpgTjOJVA6tZCewZWZdW6k6RMhgCB5jebKeHcDytXNFHpUlcrTtXDNMltYQPpiox6tRBgWAU3xRzpiKNl0rZM9IC6CvwkMNJB3BgHeN9x7gkYScyc1NlGX9yFdkaJcsGvE2ggKb3g3IG+BOKUa/DdT5Vmr5WiQtXL1HLGmG6gUYCUAnTpExaQdxMtT/SuU9T7O1MAnSxqqDIEMVsSVmBcXg91GBaaGUaY74BxUV8s9ZSXNViros6lIUKF6TNlU9SiSDqA+7hZmsrUNZQoWmUpOHLC0VV0BVX93WYAweq4a/YDFMymdq8OzQC1FLCNQuUawNyQB7yCSPnvfeB8x0cyyLWKU71GdKrCG02AQ/C28mb9JscTarJRo5Vncq9ZqRSaxRfQrGmC0wzqjSsiXpwRO5XHXOUatWvkf9YU/D6cGXVgupNQ2Yargydu0XIvoZXIZd3pZZa1P1NalCxCOslGMaoXtri0AHtIvAOcBUXMUatWhSqGo/oyDTRgRuoYiQX1GJn27At2sCnvEuJZzL02qUqWWo5ak4padTVSBDAa9DD0wJEixGoC/YnlXmF8zTjLqFenV/ewUIP3taep90ggQbrbcDD3L8Po5rJFay0apfSahoyFZqcCTZTMLEW8bYS8r8m+gtYtSSp61djpRiEpoPh0mATpBO15gWInC2gFr4XSYU4ZVVlJB0hqQP8AMFJax3nUfG4IGYKahVEBWaAIsA8/NnMk4zE7YSkcu1BVZqyNRakQq0hRpsoBEsQSTJcExHYk3sMDcp/s3o0qVdqwNUurIsgbTJZJsDU6YJBIHe5jm2Tz7pYMy0nILabhT5CnpMwBBF/YgYb5nmusquUevoeGpt6gidusSxvEEBgbfMGzi/BgirxRsnUY5U1KSU9KhK9MAmwDalK6gCb9RtJ2sSszXMWYq5gMHWmXKhnhRTtoAZpDQFgGxtuIOCKfE6ddFbWrP/vF1SzBrXDxrGoidBbY2EABXnqLLHSQFg6fnftuCDbDL9ChlzA1UtSrVNOlyVBVT8QJDT1MJld10gzImbI+IUoLD5EDVAkGNrajftfftiDiXES2ZNfTo1Q5Hadmi1wYPaZwfxAAsrLfXIAChjD2Fu5uL7jcXAwwCDlbOBWqqzRHpVB80qIrfUq7YuRYNl61AMQHNMgi5lQ0mxG5C7Tf64ofL2k5sK/w1NStYtAYEiAt5BCkEbRN4xe34LTGXpFapdXKo2oXAvfpMAGIAIJ7byMJPYA7gpq1iabQzJU0MzHSu/SdUCSwggC5M7b4dUKKtTYlhTolKgLOumYCw4H/ANYGogT2BJ7Y3opT9HLUwBTcw37tR8dNCDcXPSOxBMBZEziGsUp0RUrBnqemD6bkdMqoIIHSslJAAtqIIJnCSk5aN1ol4fmnLF/TdKFEFZd5JuRFpBZSCAAdIBHhYF4lU0J9qp1JfQ0DdRrhDt1DSSq+JKki+NOHZtqjBavUzCyR0qCYsNojveYN74C54zbU3V6RJ6l1rHYTB3/lA+i+BIcKdBTtF4rZawlrqpUE3mB3n3wvo8Lp+q0JTUhVkrTUE6mbdgoJMC5OPctxsMSJuSI+ok+/Y/liP7dDVWBLQwAib6aat+M6rYjlD0R8xZJVy0rY0ocTJnTcg+ZFvr7DFS4NwBadbMnRpT1UZUImAVZugmxUS0HaApsQcTc+8XqBOhiabIx7xsgXf3DH/FgnhWf/ANgdUo1FIYXkAXmTuCR+BI2jFY2oiPYVWzIoaqpFqY1BRHU3wgG19Tx/XbG/DOKhBVFRxrLRJtJRQpMjaWVz4vifNqrfGkhYJt4/I284T5vK5enRQ1KTa6gDFgvxM51MNUG41FoIG0g2wYOgNWTZnmX1KlOmq/EVAI+JiIkRI32BNhJMGxEHHeNU0LMoVarMp1a5hIDCRAKkQZBixnYwEdCqKWkgIGTT1Fgy3Jh1MHSwYAxAjSAAdRBM4H6PqLTzUFXNIht1JRe+/S0dhee++KPdgXwI5JpP9jr0M0zelm1IRmPwlhKlmIJQPYgm0x3YDDelxHLUQuXprUSpWVVFKdaowAXp3kDcmYNyTJkAca5hFb91ll1vVcqaIF2VTDixiWAJg2ggyCLtuB8Ky3qaqSUqbVNIXTqZwgYF2LNM9LgX/OMIwiuvyBUzWYc1GC0ygCFWJId9A1FYiAAwN7wDO5xVON0K+TOmooqIW6Kq3Rja1vhbyrX7iRBPXOMZ5snSFX0xU06ZWTJOpFhPcki5BMA4R8u5E1Ky0CSEVAXAN2CqghiPvamWY26oM3GjJ+6CLP2fValX1mp5hMuAgLSmv4JJaNS6SC4Mk3EgggYracAzHGM+8OzKSQ1Z1iEUwpZexPZB/QnHSeMch5Z6yutIqGBDU6L+mKlxBaLBQJJIuRa53sHCOCjL0hTy9FKKHVPUWMzuSLvIvcgiw+RXIllCtC39n/K6ZGnWp06rOhcbkGSFAJGkQsm0CfhvJnDHjGSaoFTLVFRhUGs/EFARviAMzdY2vB8zo2eotTqU6B9ZyIPpqSpIhYLD92ANo1WGGOQywo011GWm5NzLHafEkYT9AbUuHEqvqVGZgIlWamPwDb++MwxjGYxj5dylI+oaSiQbQdxY+PbBdSiqpVoBgVUFkMGTdZG3zPb4j2gALl/MkV9zJBuN5W+3bYj8cNVzlCrXCNU9OAwL011ly2gaUHdjY9rLvjoHKzUencJ8ShySSQBtpiLWMx5PyGLFxTioq0lZZAZdW4ue/wCDE9+/4JMxwz030i5aR0gbMtgs/wB743yVGpUy9MEMUXUdQvAYydjO8mPnjGAI6xK2KwTEzdgCO3aPpiwZf0qNMU62WSpUUhg71GAgDUEZLowtv4I8YX8K5cr1mqJTTVp0grqEgMWgjUVn4SfwtfDalkygqLm5p1dAQKVBYjdXW58bi0TJ7HWFFbXMMlYsoFNull02CssRH1ExjqVDiyPSoHLhaYzlemlVVsFa5fbYqVgER0xaCDipcI5bR6bDMFxqgLoQOwZYJiYtoJEXtq3gYacQpquXppklbXTqqxB3JCl1dd7iLwSCNMyQdKSpgeC5/wCmApIQCVtrtYmLIP1NhNr4S8SzOo6SZBEsd7DAmU416oSEKuwlkGym2/tBEd/wxA9Q1swtKmCdbgVGUdKgbgnyFDHSO+/jFIxUFZNtyZYuEZH0qZzFQgO41GZ6Fiw7bKMUnIcZ+0faGPxkNSuezdVOwtAdTq9o7YtXOHFp1UKe0TVYW0gCQB/MwEewk+Mcd4ZmnBK0x1VRoH+Ij8+31xKK7W2U/DrmX48inoV209Riy9j8bEJOiLau8d8DpzQzG/pLfqZqoH3TBBIjVYd42EiSQ54Dy3Sy9FUVVJVYLG5JN2PsDJ27GMB8WqxSRRH3mib9Gp4/FR9JxO4tjZKnxDmqkyOjrp/h0lHFyYJKExY7e3cxhPyJxgpmaVJr02YoAxiNVxBmwLQfncXmbJzJytQb1XAKlSrWn4W0n8tY/wCU45/lFanXUEdS1AO3YhYFvnGLxSaJvZ2PNcRpaXpgzUVRI3jUQguOksNSzBxpxTP0ahRZKXs6gBoEyOpWbSYKk6SPY2ioFGpJUcr8ToFWoJJFLU7BgpEXVB27n3wXybROdzSBpanTlyPuwLqNttTBY8A4n1rI1nicPqzpEKxj020mCCDHx6SbsfMmImJBOYyNVE1q4KNT0EQSSR0kaQDPawNwVI3x0nP0AVgiQbRAO8E7/X8MUTnTK18orV8qSlNiprBABp09IYHdQTAaN4E+4U7M0N+RuWFoj7VVZ/UdWAD20AkzG7EsoUSbgat5xnCaIfOV2VoCOtSLn4w3qrbsdLTEgFlg9NwMv+0SKQp1VDMQQtVAAp7DWoHQfMCNrXw24bn8vSNDTVSo91hGY62Y3ICobgu1m2kbBRGd7YAfj3HWpNQ+2Gm+WqN6iGiKiuoNlLB1KsAGndTIJgkDHuYzgyHFKDK49LMQrA3IFSwM7fGiGfcfWD9oXL7ZqtRDvTpqQwm7NCXK0/u62BLGYsgNxgTi/L1bP+itH00bLmAahIX00jRNiSQywRFwwkiMZVRvTqWbq1I1ItxBiZJAkwPnbuN8U/l3jdTjAdyWpZWm+kp96rADsrRst1GkXMkExINqzmbWjSL1KiqFXUxFwIEkj2Eflil8n56lw+mmXqNUZ3HruFUkUvWMqpC9bNpux6tPYQcJFYdBkdI4agWkgA0gCyj7vt9NsA8w5kqqQwUNUpyTsAGDkkntoVv1m2K7mP2jZOnqf7Qr6QJRNR1AkAwGA0sDHeCN/auZ79sGXrhEFGorOQCahQKsyJmTAkmCRe/YHGjF2IdHXmINenRrVV7OmgKe9tbqT84jHmDMjRVU6QAGJawG7GT+eMwOwaPlTOap1E3ckT5nf538e2HVFsvQBQnRUekjI73O2pLpIXt027z2xFy65ZDKg+ndGgkr3aPmAvabDa8xcQ0E6ioMk7iZ2/zx1DHnFdVRfXVQ1FIXVFgzKdKmL6tr7TGwwHwrNaU0GY+IXAEGAd/e/wBcQZusdOlelZJKiykiBMDvbA/rkd40gx9bH8v0wxi8fs8zbpmKxA1qtJGdVEkqG+JLSSurVpHxDVF9OHXM+YpNXoMwRxp1U3EMLkGQdoOobgiwPviu8icSCZ3LnbXRekfeOpfr0nEvN9Cc1Vp0hCugJG/p9Qdiv8OphEC1zHfEmrkEs/FmGbLfZ6bCahlBALGk5RGRiYVnUEzBshIvEq+NZlUZ6dOkMsrUxTOp6jMPUNoBXuEK/wDdFlxvyTngpygMkPbt0lg0fLeBON+aGFXPkQek0pvB/dh2sR7uk/M9hhLp0bwFr5Z9bnVFK1lsX0qqiWsQgAiBBPsN23BcpRyqVcw7s7NqgGwC7QFW0/CJ7CANjKTieaV0Ko8sSBaT5mWH6bHyNwFVyOZqUx/tHo7aAdAJgQCA25iZPV0+IGGy1QEqJc/WAp1SxDNodmOofEQ3beJt8hivcicP9TiFEbhDrP0iP+sqPpj3iXCayBnqIQIu2odyFgEEnbz2ww/Zwv8ArtQnYLHjdlI/7RhtRdA9Ot1hpD7bARO8h/8A+cJs9lZp07A6jETfqpVp/UfjgvN12anWdWNMLCiQNwQC036INttj2wDw/I+sxCyrIQquDBWYVmt/IDvPg7nHJFUijFnGabCkB/FRpaptOqaZJ8GWW/8AljmfFhD6rglUbv8AEOkn8V1f4sda5oZqMtVANH0mQMBLBiQ6Aib6SiksLXOObc25TRUGxgssjY/d/Mox+WOriZOQ6r0DUo0VKBwRUY9hLsyLuSwj05tJt7k4u37OOFell2qnesQQBsqoSoG5F21H5acc7p5ipWpULELpRVUgw4pjQT0gn4lcwRuTixcJzmay1SmtKlVKOwV6bpUCySF1A6bGIYnVtEiAMaSxRkdQrCYsTF8LKnEUoq/qafT0GdWnq8qQ1mneO2q4gzjM5xsUaq0npVC1SdJp6XWBuSSysqiR27iNxhTQqV80DNNPTpvrQMdM7imT0tNtVQ23ZRspGIJMZspScrmvXqLlWFBYLIrBtHxKBpJ6gLjSSCYvAmBrlszVyDr6wUNS9UkK0sXYtS6YI8KZB2byRFo5CqtmXqVWQIA601UEk9GtyS33iTpvbtiic2Zb18xnauo/u3Yp7hWfVHtYkH5+cdCeaYg7bi1XMVKdSoKuoHSjVTrjVItSAuRf4pBjqDRi0Lzi2ZoPTpVAGSA1Ri1pJgkRquVhTbbUQo0oee8T4r6dSmPUGpagNo2gXjvN/wD1OG/LeYQ5yuKZJp1qZYAzvSYOYntZwPY/PGcVRkR8987V6yrl2AUKupypnXIJtHwqJssnYTtGOs5PlOjXoUvtVBTV9OnNRWKk9CA3Uhh4i4tbHGOcssDxH0xH+4pn5kIpx9KKuJ8jpKhimVf2T5JnLs2YabQaxMX7EguI86p98UjnzlWlkhTy9EI/rKwQPSQVFJIURUTRqJYgfvNVz9R24DFX5o5Gp5yvRru7qcvdVULDEMHGqe0iI9zhYcjvIrQZyvVqHLIKwUVU6HCsSAV7TF4EXvOMwqzfMNXLVHSnlfVBYtrNVacybQGUyAABItuO2MxukQHGOUMrUrI9KmFlJMatJaZ89JI9yMLc9UW6kFSpIMr3FjtI3BwZyHxF0zACSXMwPOoaD4vBBHuo84i5qqAVHAspYsATsG6vykD6Y6PRxNmKiGYm9/HzxnD6kNICsV1Hq2heqPF4iff5HHmXQEE7+3gf5H+mDOBZXU9QEKQKZmZ2MKTbwDqO+1p2wxiy8f5qpVqlOulKmho1kc6EAYqDDKzAAONIkd95GxOub4iZzNSoCGqUkeO6DUwQfRCGO8knFZpVQoqjqi4CnwBAmLTEAjDmjSNRKTEytdKCMdzCuEYAfNY/94VmGHDCaJoXNjSkn2I9rx9MD818SV8zWWiXYtUcl1khlKoLADUfgm1iPI2n4tmaCuVALR3O24NjJ/L8jgbgJWlUZwzFmECbiJ8CxIA39zhK9AyflvLqULslUEtA19MgReBEkeDN8WJKoFKpf4TTb5dRU95wrr1diXk+BJ7dgFv+PbEmVBK11YEBqLESD2Kt3338YR5Ciu8y5zUmkbSv9T/TAXLlcBc5qN2QKD7u4QfrP0wZx/M0wyKJ0oWdpI2WQoiB3/XCPgisxqKD8S7eSDb2sxnFksA9O7UwPs6qbDRB/wCWDb8bf+iHya5KNqEMGYEAbEVKk/r8sS5HMB8uri4Kgm3bv/0nGnLD3qm46ipX33b8TOOR+lCPnvK68sfC6T9SyL58Tjk/FcwKpX1PiM6oGnz1AkkEszMTFp7bY6/zVXVaJ1GzFQB40TV/RP0xx6vlWsYnTrBv2WST9IJxbg0JMuX7MuNhMowIn0qpvqC2YahJJgjUG/E3w5qcdrVWVFhQxAGph7EH4ZH3fy+lC/Z4EOb9JwCtVWUbfEOoC4IIKgiO5046SeWcvSdKwAUq6kQ2kap7gWkwO18aaSYFoWV69anxUtXZCr0WW56QDD9NiN1EgCDO+2GP/wCW+mGYUmZIAJUqdBWYBuIkGwI7d8FcU4IubzdQvIFFVW03ZoczHgBLe+DODcCXKJVRHZlK6paCVJ8QAIgA3284VtMNFQ5Tb9zSZGKbzG5YhVNpB1a1PY4rnF2NKnWCkEqY1giToaDKm8W/m/M4sXDOKJRp0BWps3rDWpVwCpcsSCDEwDvItIMd01amlSrXTUV9RWZZixbQw1aSwDdV4m++KRWbFYm//I6zBaL1adFKoRXIp01OggKxLBJIgMd/GH3LWaV+MQpBRab0k0/DCoVBEHbTP+fkXlV8pSzD1M2ajJTUenSQMylukT0n4ViYMXvJ2N44PyRQp16ucpK9EKKqLRGwhNJM6mNz1AAkRG/YykkjKygcxuo4rr2U5ikZP8IZbk/IY+jMrmhUGpSCpEgi4Nzj5p5vpaDSi4NMCd703qKfyjFk/Zrx0UuIU0qGKeZp6NyIYElDM9yCv+LCzj2Qx3qPfbGtWsFEkwPe3af0BOENbNJTq6HquaVVeiGYnUDDAFeq4IMdtJPyDPDss1WiFk2q6mLMWVTTv8ZJWdSnYTb683UB7xPl1c5VZ2LdEIsTsAG83OpjjMMMhnz6akLdtTGSBBZi3ceCMZg9qMfO9PNDLZ9HpQdBp28MNGoe/UI/HA3M2ZNWuzGZMCD20qqx22jHubIeqQk+nlacKdwdF2b/AB1WLT4YY149U9XNMI0s7AEeJAB/Mk47GZDXmTl9cpUp6TKMi6pvDjpM+AxBIPz7DC/LVSMwgClvUXQVtLX2naCQAT4Jw955zDVatKmsszFRAmWgNpt86pAwu5XoM+eUOsfZw5KnebjY3nUdvbAvFhBOM8HagxV41MH+H70MeqxO+rbsBjfhGYZ8u9IU6tRk1Een9zqVgzeQDq6RucN+cwHppUQglGiB3DWPYCJ0/wBzhXy9zAcsaxKhvU0adviWfygmffGTtWYI4Ly81SS76GU3QjQb7dRF/pcd/dhUyy0FISrR1HuxDEewjvfcg4Wtmq2Zg1Kq06ZMXgLJJ2AA1H2vjU8LpL/vC8T92Oxjv5/DACS0q6kgAJuJAj3H8Me/44ccFoEOBKQ9NxCrG6sdwBO39962uZpiQqmZmw9/OHHAq4+0Ud49Rf8AqYoZtMQxwAFU4xmNRm1yJjwogR9SfriblKgXrNB+FQ30Wok/9Jn6YA4ghFZ0NtBZfoCf63+mGnJIPr1HE/u6NRiPIMKR72JPzAxR6F9OrcsVIoaZkKBb2Mx+VvocZwCuFr1Un4lD/UPUU/kF/PHvAc0HSpp3RqiCbSFdip/WD4Jwpylf/WqZW4q03HjSUd4t7gOPrjk2ygfzbnUOmmQZLQtv4hDfOELD/EMc5zylqTMO5LR/x0wf1acWTmKhVXMo7PM9IJBgF+lQB/KCT9MV+nSmiV80abSPekB/3acW41SEkVzLZhkZKiHSVIZSOxBn8rY6hkud6Vb02K1gLmoAxcrEkQu5DEeBpnYnblWVqDZtj38E9xi/cu8Zq0csaE6Wpsd9irHUCO0XbFJqxYlsyPMOs1mSjXOtwVGnTMooJMmFM9rnEvGuYno0KqvTYVHoVNKoNWmbSxsBt2vvAMYruT5jqTJZewMAnyewsZGJ+M5fK50pUq1H1IukCnebz4IVv6HyMR6/UOAcycULnLGlKqquoMQO0AWjYbG+FvDc2GzqH4VYOlh/IbADzpGLvU5ioLQ0vSDUlEBdOrVFwAoVr23MRv2OKpxZ1fMZVkyr5VHLSXQLqK65hQZga1FwNgY7YpFikXLVWjTaomZSrrLH02pLrLAsupdMzJ0gqf5mmInHWhUb7I5qA0nqK9QoYldd1U+So0AxaZxyPl5lbP5MuQACHLE+EJG/0t/4GL1zZns1UoF8rTKKonVVWCyyrAqvYW/3kSOw7pONtIdYKP8AtByQVV0kELVzCCP5DT/qSPnOE2czBR6VRfuHUoP8rar+B2w148SeH5Yk6pBYGd2JYVAffrVvqfOEHF2PpIIg6TebkFQROKpYoB3Stxmmi0a8MFBliBsGEGfJEkfj9I6XHcrWzFVqNTWPR0ErBWKrUx8X8UzA3327VHmThoelm311GWmKTrRltAD00aQA2mCZPwzc3GJM6x/0dUr0NUsTWmZhKDLpA8dbgnudN5jEeiBZ0xeKi5UFlJJUqoYAeJ2kGdvbGYq/MHGa3rt6X2hFhD+7pK6nUoaZb2IEDx5nGYn/ADZrOUUciKPDaz2FSvp73CSCB9Rf5EeMB8YYDOoUGmEoNb+I00Ykye5JwXWBbLuCTC0EZR41A28wNIiZPvgDjSzmKX82Woz/APoXHUEdtV/+TyqGP3ToW7XQBz+SrfCTl0V3ao9I3YDWf+I6jf6Yd1qYTOUnUdRpVXJ8k0Kn5W2FrnzgLk2tpovYXPv2Cjz/AHJxnhGG+W5epug9Rt9wu/42BPiBjTNcq5ZA0VqtLVEhmDAje4Iv8+1sC8R41UAYALae0+R3JHbtjOAvTq6PVo03LbklwfH3XAFvAwis1B9Gpl0BV8wtW9thEdhAAAmb4ibNZeRpYHt0gHew2U/rhNzZmhTqBKdNKYA3Gok976mPjE1bMhIinTmQZiDe/wB0ge222DRrQxpfvZCUa7kdwgi4jew3xO9WpQT1GpVKemCuojuVi3fzHtbCnJZ9mYT3jYkb/I4Vc2VCr6AWKpsCzG5Ek3JE/KMAxpzRSjN5kD/7nI+Un9bYN5AK/aWUkD1KTKPqyW/CcC84CM5U9yhPzKIT+uCuQskr13YyCiSpHYsQkj3AYx4MHsMU8FL3y9xMrmWDAaWoZcmOx9Mb+9nP0x7y/mkGbpixVlzIB+Vaowj6Kf7OFHL9fUtMwFsUEdlSomkTuYBKyxJgkTgTh9cqtFh8SVKoB/4cxl4/Kq4+uJddjWNP2jZv97QQERqcwJ3AMf8Aj5nCXJZc1AwUf7qgkn4etKLCST3bUZ8YL5zf/wCSUdlpMwEnceriPlDMF632dgNFTL05P3gVoJBHbsNwdgRBvgxxED2UOrlmpsyOpV0JVlO4IsQcHZLjLUyJ61AiD2Bi3uLbbbbG4a81oKiU65+NwuqNjOo/O0QL7fIRXqFOTi2GhHgumSzuXqQ2oBvDkiIvFokeMPcnQy9QRTZGbuEIkDwIYPI9sUnKUAJJGoKrnSdiVRnE991GxGF2VzDVKqaj8TCwsBJ2HgXwriGzqWXQ0hoRKqQD8AdRJv8AxGxN9u/vddziukZLrdmFVgCywbqoO8Rci2F3JfGav2gUC2pDqiblYPY/5zgz9qmaIqZemNl/eDzqLKv4AbfPEUqkMnaA+QTq4lQFumlV9wP3bAH5C230x1g8UpGgKFUgM6pTYSD8aSknw0fiPfHC8jxmplcyKtLTqNNtxIGqxgeYH646Xn8kq8Kapu9Tr1HcGmVKwd/xk4M1cgrQlr8OptkqCtJQen1L0gkDRMkQH0yp8+xF6tzbwynTq6Ek6WalOoNZLAC1rMBczKva4xp9qeq2UJbTqcWUBQsOQNIA+t574vnLXL9DN8Rzq1aYKZSs+hV6Q3qOxJcjqaNhJjzOKVSsFgrcTNTJ5qpp0K1JUC/eUUiI1bCdDGw/h2G+G2Wpn/R/pEGGyIpARJ1rTFWO8k+qdvB8Yf8AMGSQrTohVSn6dQ6VAAuoWBaAOqbdwMC8bqmnlDUQlWpZqFI8NVFIgjuNBH1VT2xK7N6GZOpmq9KlXylSgtOrSpsVqBiVYKqsLAwBp2+eMxyDL/tAzuXNRaNQU0Z2fSFBALXMagSATePM4zG6v6C0f//Z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l-GR" dirty="0"/>
          </a:p>
        </p:txBody>
      </p:sp>
      <p:sp>
        <p:nvSpPr>
          <p:cNvPr id="3078" name="AutoShape 16" descr="data:image/jpeg;base64,/9j/4AAQSkZJRgABAQAAAQABAAD/2wCEAAkGBhQSERUTExMWFRUWGRoYGBcYFxgXHBUXFhsgGhwaFxgYGygfGhokGh0cHy8gJCcpLSwsGCExNTAqNSYrLS0BCQoKDgwOGg8PGiolHyUsKiwsLCosLCwpNSwqLCkpKSwpKiwsLCwsLCwpLCwsLCwsLCkpKSwpLCwsLCkpKSwsLP/AABEIAMQBAgMBIgACEQEDEQH/xAAcAAABBQEBAQAAAAAAAAAAAAAGAAMEBQcCAQj/xABDEAACAgECBQIDBgQDBgUEAwABAgMREgQhAAUTIjEGQTJRYQcUI0JxkVKBofAzYtFDcpKxwfEVJFOC4RY0Y6JEVJP/xAAaAQACAwEBAAAAAAAAAAAAAAADBAABAgUG/8QAMBEAAgIBAwMDAgUEAwEAAAAAAQIAEQMSITEEE0EiUWEyoRRxgZHwQlKx0RXB4QX/2gAMAwEAAhEDEQA/ANw4bl1CqLZgo8WSBv8ALfiB6i5v9207yVbCgo+bMaHjcj3Nb0DxivNOevqSZZnY2GKAHuNb1GCMUUAAEpvl+cbZ4ZqlE1N0HNIvHVjv/fX6n5/Q/seODzqD/wBeL/8A0T/XjAoXWRVaPHEDy9OdwLUlWDAjYMdt19xwydSgsqEyB8oQ5Pzoslb/ACD2b34x3DM6p9Cwc1hcErLGwHmnU1+tHbhDmsN11Y7+Wa/68YAgmBFxkk2SSVDe2w3ZQbOwsXR34fjQFxkHUD4lIQ2T4DAJkasGg1GwK42hZ2oCU2TSLM3Mc/014/eIbJoDqJZI2qr837cOSc3hU000anfYuo8bHyfnxlbsgUmRjjQtB+cklVjRjakgqxLL7oxtekbqeYczcqSCqOaAY9qoBsEjA9gO1VHsSfJ3JXJ8TJyVQ8zZ159pyaE8V3VdRLurqr817cP6fXxyXhIj15xYNX60duPnuKKSiGIkahulJt9esLA8ntIvz9SpdO0eLMJLPmmjnF+PE6jG7PcGUbEG9hwHuQmqfQKc3hJoTRk/IOpP7Xx4Obw+OtHfj418/LzxgM8qmg7rFR2DYgG62vARtYHwo/ivkOOJdShcqrKxx8KHsb3lmWK0fAWybI+XEVixoCUXoWZ9AvzeEeZox77uosfPz446HMoqy6qUPfNaFmhvfz24xbkXLwQSFFtQWsUPcTb7V43GR2yI/hKnvmfNbkC5kwx7rkdjXbnTflA7YwbPvZZyQ12xq0g8cwfd9NkflNiPO9OBfXiq6vqJV1dXfmgf24gc29Z6WCJpTMrqCoqMiRiWNKKU+5B80NuMX1DDUEMRmBajplyqKw3W8lAJDd3wNRJvwC/ptKjR6iSVS3RS+mrKmeZo5lWel8ewJO9bDhVslHaFUk0PM0n0t9p2n1R6bnpS9x7qCMuRxp8iLKYmiRd7WOCf/wAbgq+vFXz6iV+98YxDoYm082pCugU9hZ1fMbWhpNlMrAA2bJB+YaHIO4EBR7dSu6jsQrXiL2+Et534z3D7S2JU0Zuv/i8NX1o6PvmtGvO98c/+NQf+vF4v/ETx8/PjY/txg8jiyoyLfxd619cumASCPAJv9Lq65Fo6XNjiid9kZFipXuIIOTGgoLXZIFHxwyiFl1HYeII5fVpqbC3NYQAxljANUc1o2LG9+434bPPtP/8A2IfY/wCIng+PfjF+Z85eecM3ncRoTYRdvYeT4JO2RI8CqjzMosssh3tsQXLH5sQpUV8jW21VS8ZzVioHmUuXVwNpvR1SDyy7+Nxv+nDcvM4kNNKin5F1B/YnjA2JUghowDXxUA1eN1KjazQVffe+HIz25BaABsrQUAbklFAJGwNkA/VeA9z4hNU3iTmcSgFpUAPgl1AP6EnfjsaxCMg6kebsVX68YAXQntxbbYgbb7jZFDb0DsLNCibse/cDJASF+IhFWgbLEKD3xI1X+UgbLZvbgmO8hqZbJpFzdV57pzVTxG/FSIb8nbf6H9jwpeeadSA08SkiwDIgsfPc+Nj+3GUaStNEjEAstLGuROTgAX21SLkC2+RYABir8UJlleRzblzWcg6eYY+AMiK291FKBioB+EukUWJ2lHJRqt5vcXMomvGVGo0adTRHkGjtx0uujN06mvPcNv1324+fGGwAYrW3+EuFg1uSpCb+Cdj5388eyBfmSR+YRhsK3DMpugPoKH7nhbufE3qn0EuujPiRD+jD/Xh4Nx89z1idlyAy7lO2O9WlPGKog3QvcsLo0+zHn8iyDTOaQhiqtdqwF/h9goHu7CaGxHvehksyw1zUeFxzwuCTUzz7YOYFY4IqOLF3Zh5CxriaHgkq5oE7tgPc8ZxY2csI+ywiliBGtkFhiVc3sGcdNVAIU5KONG+1yUINM1HK5ApF+QEYAVteShgSdsL9uM6ZCgZFG+cYxodotb2JAoB6AP5gpobkAf6pgneS9PpJXGS70NiewKQLADubZhfxA0LsAAgmaOXTUDZJH+c0tjx3e3tWXnfhjmk7LDCyuy5O+RR3U7GjupBaq9/JH14g6vmUokkZppUkViqIjUoxLdRR3UapaC2DZyJ3PEOgcw+LpHzAMCN/91Jj8glsgwoyncusiR+R7iwbskHwNrtga4kct5W8QDY4sD2BSjCMVs/xUzA+B9SbJqo3M9dqeocmaMKFKhDIqMTiF6bR9rM5ZmDE1+GVHgAOaXmUsk2jBdh1Co7WKiQNPIis6jY5KFs143FXwZMiqCoHMo9ExAbUDz9hcel000z3h01Wwis6Mx8As7Rk27BRbk+ygUFHDS+n5bLYR5b0bDmj/mcUB9FA8e98HcPLUxJyDUxQsdgr7dtGqO4239veuPW0nnwCPkaoj9P+vEdwwrwIsMZ5PmAq+l5TeWKjaggCMB7guEba7rAjYn6UoPT8gBABUk7nMX5F70xJq6BofQcHEHLx+Y/yHj5efP8AUcOT8rUbq1f123/rwOkllG8QBHIJhezGgf8Aapkb8gBGiVfA3a/14Wj5FMzjqhkFkFiyyEKdzhhkLrYZbknI2NienlHyJr9R/wA644bku/nb38A7/X99q8n68aRwhsSziLcwU12ilJ6UMJKX3SM0UeXsFAZyypQGV7t8sSQ3kno3USG5BCwFYrbFdvztkFJYn5igPZiSeCPmnMvu4aKIZaioxEp8M074qTW5Ck2fHaPJpqe5h6rggXIHqKC9spABEexpgCCS/Zt23luApPGGzHTpHEKMAJswSPovVBsy0BA2xBxKg/K3CfSiTQFhb34fh9LzksJKEbIY3QSKM1JBODIrFXsAgkgX5u74I/Sk2on6k0trGTUaMjITspLjICo/ZQPm2RLDi7MH97+PH7f68CsTXbo2IBH0zOUIVFIJDSgydJXkQYh0jxpEx7vNuwVqxVMosvozUqMjHG3thHMRY+TK/TVh599gfhaqOiRaY3vfzr+f62TxIC/Lx/2+lcXqFyHHqNmZ5pPTE7MDPGQvliJIix3+EVJ2+fO5G/k1xL5jyTVSMsaRosCmwDJEC7AUGZUUgAL2qoB/MW3OxlJpr+f7f9f78cOx6f2IFf7u54Y/EkEH2gvw6jaZyfR2rrddKxPxW7+D7APH7fr43Iuzwn9H6gEECM+duqzV4+AsqlaN7b/oONKbTD5D/v8Az4ZeP2/f+zwuWDGzN9kAbTOj6X1IPabvc/ikVdCu6NshVb19N6sRdRyN0fElHZdzTPkpU+5IC7E12qcdgD+XjTXhUgg/I+RRHtsfn/XbgZ1OhleZ1yy6fSyJWgKMoAQhyQDuaYtS1e5yOgVsCpg4zpJuBeuhnOw08pPs4ljUV5otkpF+MTtvfyq60DYqC8bmrBQCNrFEY2XCEsDibpQDXeCw4tXhOwO/y+v6b8KXREbFWs7AEHf6Ae/6Dh5VULpHET1NYNQaQ6uWRpXiVapY1LoyxKLrEKxDkBmJLEFmYlqFgtPyKVVpAGN2er0ye7ey613Fjdm7479W5xywsFIZaZLHv1VHn3GwBo+NuKZLUGRZKkDGu05EGPLqtJ4fJyVIN3W93wrlygnSfE62HoGdA4O5+L3359htzLk8mlCgBU+QVzkGG10uAFn9f+Y4bTlbocsFx22V7VAPLLhRStycVYEDdQRkImjkaUTmNW/ECs6DIkI8jMwxG5I2UgCyuQ3BI4d5HCyahI1sEipgMaUrGWcdhI/DlxUN5y2PkjihpNADmZbpSqsS4sb1+gP6c7TyDW3KQPbAhWv8MhnVlJv4MgQGU1Tivhri59BxBdZpFIIosALvEqHrbxWAjugPY+xPFPKD1CVX4nKY5VWdE0R4ClSa2FxDYcXXoVyNfp68ksf91ViwII87ins+5HzHGBzUVWbRfC4W3C4YhIE/aU6hYi5AXvsk0oJxAJP5fNZ0QMqbtZjxnaaPvcs42cSgOSuKBY1XqFW7lLqpHSLBz4YXix/9p2vSLoF72DsoA3LAoBhtQazszEBN28heM5l1rliRiFzao1ONWd3R/KSFaJarbqEMpWl4q1H1QTDeTua6ZpYIjErvTtuq0yj4QcRsosbAUBsNqoxTy+aMyxdAydSlEiRu+wJAZHClRd5d5Uq254vuRfiQoV3BBrsxJJY/kGysN7o1YNUKPFnptKS9ePG/9/6/PjbYwfVe83i6t0GjSCB/u4Jc35ZNFDCJVJhjHdgwABdizqW36dIRCr0VAFg2aFhrtWZ9Tp5tJGzdJVBXA/hMjOUWRAe1fYUSpC7FiCODeLTe1XXt+wI99qO/61xCn00Gi088qRqiANK+KkgkLsMQbq6GIIAF1Qs8LskcXqfTxuL/AC3u9vf5mfa/UggzTPmCCGeWlthbAEYkIwNgqo2KkLkAvBX6T9e6aeSLSoJMukAHkAUSMiA0gyZgCocgmvhI3NHjIeZc51EzmTUNm1sbd7AagKVRYVe2xYqgt7AcbZ6b9NpppUHQhCgVA6qXlVpFLTGSZhZvcA7drVQ7gMUE5kdtdUJeBWPtt/Pf57fLauPV05/lX9P2ri0EQPjzfjhp1+nFFoICDnN/UR088EbBOnJZdyD2AEiwVah/MHc8Q5PUR1DauBVQxJEzK4QuXUFFbtdsWHc3geQCLrex5xygyaqCRkDQopEhZxQssRYJFi8TxC0+gXTzSz7RI2SxIpwLIMZMiWrpKMSTdUtsSooGEpXzLo3BPU6disxaUDCAKhjR1LozFx0wxvD3L2Md1oErjI0iJI+mGKpkY1SF0JWABlSJolaxKKd3ycE5ZA4nLiz0vJJmgmlSJI+qloOoLKZF1JEgCxDuaQi1U5qcFIPFjpfSrAaSQdkkbQ9VC2QIVlZipBKh6A3X4sa87nIZBzU2STxI/LfWuolkRANKSzopBbBzkwDYq+oyYgWe0NuK87cXSeol++nTEgAjEH83WC9RlP0KH/ijb+LYf5XyzVxOrNo45cXVgzND1FVTXYfvAHgE7+7bk8d6X0VM69SSQRTl8z+Gj4tnlnaPRku2HyNDYWOIzY6uxBgGWnrfmksKRGGTp5uwY9NZBiAPIYbAE2SN/pwvTPMpOlPNPqotRGngxIVwCKXcH8NSSVKEef678+teUSTiDCPqdNy7L2URS7EO6WpFqQDe/tfEDU8n1UmmeBNNDplkkX/C6Siq3ZgJjfcIxtZpaxO3FoyFALlNeqXXpnnv3iFjLisiH8QDYKpsq38lBU/WNvG3HPpr1OJ+qJKQoTILAFQsbtt/iTwx+WJ9zxX849KMMn02ffGIGiDIow/MxLOBbLGikD3LNvZ465n6OZUQwdSRun0nUOqCTIEvKxkIst8J991NHCjoHGePMr1DmWPp71F95WTIU6EtitkmJyTGa/iAGLD+JR/EOGNB6kknnCxIvRUAuXP4gU+GpbCmxWByJ3DGM1w3y/0dLBKjpqWI7+pajfOgQgNiiQGtvhKLs1sOI/KuSaiDV24EyNf4zUCqndmJNkSNsCvdlQplAYLqlvaTet4TSqPfx4+f9K4z7nfPZdNr5zE3a2GSutqSqn4dlYeTurUSW3skLosiKQQBtX024B+e+jZdRLNJGyqQwUq4ZA1KCGRxmD3Eiyo+RqiWN0xxhvXBZw5X0Sy9Oa06tZHEaqyHE4k92YyBBaiovYgFvFjzw9Lr445enNMsb0GAYFRTXRBrD8p8tfET0FoJYG1Ec0ZjJ6ZUncNs4OLKSrVt4N0wsDil+0R61ikXfSQ/s8nw/X/44Mqq+coOIFiyYg5G8t/UfJZNTqNJNAEkjjZcyrxkCp1ckAHekBO3uP04H19LNrNW6jTnSxqcZbu99yFo4F3FE9KkRXu2JF1+g07yBpI1ZsMciik1dgXiMvA8/IefHE3l/qfUad9mZ1GxjlJYD6Anujb+nm1N8W3Rc6TcNj/+iygAitquO6P0xrA+oKR4Z2I3DLR/GZvwyGyQFaAcr27UPzCHyh10kjRaiNopDiMm8BLARBjeMeR2dSyszAEgqODXlnrCPUEKCY5Cawbyx80rjZth47T9OLnWcpEqqXwLIckYqCY5B4dGJ2I232ut6scL0UYeKh++MiMDuDXG24G2/wD0ZnU/KvEkYyORyQb7hAHVPk9qLiPkEsthgpneitKPv8QsEhmY92QR+m1pmD3yEYnEZBUjBJtwBVySxIxiUHKRl6o7gFDABQ52JCj/AGQI92ZgSF4tPQupjk1UDKneCxxYgYrjImUYAUFbu48Qylw3d3PxdJfzFFua9wuOf5cLi4aZ19rb0+lut+r/ADBC3/0P618uM4WIlolRt0PTY71ZjxO9USCASB8Ix8bHjR/tc03dpXDUwLqAarfE5fPY7X9RxnWkhSPYDHIMxO/lg7MD43VKAvwVF/MgfmYPMNvRMAfTxkbDE+/gmR738UPP7D24u9cY9OryyuEVSASRVnwoCoCS10ABZNn5bc/Z7B/5OG6vAbj3IdgSf53f14i+vOYQIscUiPLIx6qRxkAgRBrkZmBVUClgcgwIy22LLvUeJpUHMB+efazP1P8AywWONGNMwWRpFHgSK3+GpFkKKPdWVjeK32oTPo3iYJJqJJCiloowqwsoBGOIWRmcsoBU0GOVnHjnmvNIec8wRJAdJGkeCsI+q10ZCr7hVC99HwAp8g2NH9L+k4IIwRFESD2sFRzRVTfVq22Ybg0TlVLgq5ZtIswoAOwgJ9mHowSyS6vUwAICViQoVHUytmCH2j+Bcrok+67aHpuaRidhNKucTui9otVdRRllOyZgjbtyZQNyK4Rk+75YKX06lwQDfREbFSEs/CGFY3sfBAxAi815vEyfDJGwBZXeoRuSO7J/hZrBVhv77gcKs5LWYwE2oQoOsQe5u6rF7sfLt/lx4dW3gRk+9syr/QBm/cDis5JFcIYqdO6qoZKCqVrsZ4gQE2tbGNFSN1AHDmp1eAdpZVjjTZmUAkG6AOdkPdUMDdiibHEYN/TMDT5j0koAWR92J7FUE9xHwxA0S3nuNGv4V8R9XyEzIVkfEuR1MQpIiBDCKNiKALAFno5G/wDLjP0ulWM5AEsRRdyWYjzRJ3AvehQ2Fjh5xY2P9/rwq+YJuOZsLe3iNzSENf8AP9/l9b/scM6vUqi5syqnuzMFUH2tmoCztuR+9cM8y1jpE5WMyuqkqikKXYDZQT7n+d+KsjgE9RaldfpY9XD3fdmyk08lkY/nWRDtYUMcq3UyeCKCyKcjXe0LVQv13qrTJC2pEokiTHIxMJCM2Crag2Pi9/IBq+O5/UsKyaZGLKdUAYhgTdhSVcqTie4fMDc3xnz8pL6PXa1I0gikSMRxKb7Y5kLO1bi8PkDZc47C5HJNAw5lpepO0oi0n3gmVRH0AVIVKvZFtTXgWfBvhk4UAO/8qTxNHMgaSrFjc1VgXV/zaxfi/wBOHWks0PA/a/H9P+vGVp6gDa1NazkRfisihiGMMIKqKPtJIu63WzWAbILNZzfUJyubUGIRziJnVVJYoprF2B8MEJkxN/Dv7gBbCy0AeZCQBZhan9/3/Th9D7f3txiXK/tQ1UDr1is0BstkPxFEZCOEYEAH89MDZb2B42qCUEBlIKsAQfYgiwf234OcL4TudouHDx3H6ccPHsf+/DwO98eEcNrvMSBJFRJ4Deb+ppNJrJ1RI3VyrMrB1JLIFyDA/JQLo2APDBuDuRPPuPrf9L+t8AvPvS8uo1M0sRiOLKjIWZSe2z5BCtTAUcQ1Bge48OdPoLeviAz69Po5hD6d9RprFOIZWTHNWo0WvFlcbMLVt9jtuq7cLnnpWDVENJkr1iGU+RuaKsCGAJvwDv5G3FZ6I5W+nk1CSqVLdLGxWQAkuiCQ1E74k19OKb1fzaWLXydKR4/w4lOLeTiTZU2pIBHkH4a42uK8xGIzDZAMQOUSWiLyeYAl5o9QtkgKrR9ImiFypweoRuVIxFXxdvDouZDZw8gXypKSotjyri8b9mVl4FtFpp+aRyM8qtLBiigqqhs8ibKgAXSkNj8wfmKKfQSwSBXV43BsXaHbbJGB/laH3878OLgDndqcRZsxUfT6DLD1P6TfSMrZF4zt1ApWmB2Vtzi10ykH4gao0ODn0p6g+8w95HWjoPQrK/hkFeAwB8eGDD2HET0t6pTVRnT6kL1CCu4GM6key1QavKfqV2sLR6flLaPmcSjIwyM0Qbc9siMek593DBHBPxKAfIasZDrUpk2YcH3m0Gg6k+kwT5kq9SWIHtPVBoeCJMT4urjYkfU378Ef2fPlzFC27FpWH1HTN7ewDMwH0I87nih5iM3Ln87H53+Kxu6HuxHjz0x8tiD7NcRr0FBrWSjZ7T0o6Ff7oP8Ax8c1eYcTYuFwuFwzNzOPtiNJCRu1S0vsdlIv6EgL/wC76cZ8YAXCjyFDE+4Jtb+Vm3aq3/TbjQvtbk/+3AHd+IR9axOP1uiP2+fGcaJQJHY44yBU8kbDKyQB5ApW8drEjxuu/MweZqfocldGhPcRHkAu9gO5CqP6D+Q4EOf5asRTzoHkljljjgiBhapWIUGeViJUUr1csAB3FsQVRiL0j6r08enjDmRTjQ/Amfw71TJER8Py+VeeJHMua6GZo36s6GPNB04tVFayFCyMViDAExodip7fNE8bCkeJsMAOYIelfRkujR3/AAZZWzRi0XVXpqBG6RsZV7S3YXxs0fARiTKOT7hy0uaJjiaTGqBd+5UAB2XJljAB8AVXD2g5lA7GKEu2SBbMcqiNEtSLkRQPj2ok5P8ALjvnsJnzjVc+mBJjliDK19MEgHYKGfwdyho48CyWWCEQinlgZB0U7aaLSLLIpnWJuqLUOesplL0SDtOqp7bsfA4jeouTFZdQ8SRlJ0xcmJHPUUq0eZcFTH2MtYimkU2TujfLkLkMsEcxYEtiUCLjiuDyW5JLDZRI1KgSsRfHMXNNSGIdAcw7+SLzCoCGzNkAKo2o2x38mN8f4mlB/hlzDqmGoOSnpM6aNPILgRSPI72dx1CEB8gh687tJy/7zK6tJ1I0RYF7yQ2OYlLhTTEEIhJvdWAKniAPUOnlhXqSObtiU08p6UrZZKhHyyYHIk02xoji00/rTSItZS71Z+7zDKhVn8MDwPYV9BwRUerVTBOyg0xlzIuKGjeKn33OI/5mqv8A0rgdHq6IJ1JBNAA2BEkRDK2OZyVCxxAsFiKDCvlw9qvV+mKPTTHtb/8Ajy+6ke61+/6cUkXLtLHCUhk1sShy4ZdPLs6rhvUIzUeSh9yb3Arnt0w37qkGFGb+wyBqvWUn3jVMsgchk0mm05s5SZU8rRijWQIux8QU1tc6VYxzF5IXeN4An3wJGZI5RJvjX/qq1WxHgs3xKb651o+XahnaaNw+VMwimjYMN6LBaJqhuCd/PDvptNLpUMMRmkMj5FmjfIkgLRYIq4qBW/8AEfnwPSdNqhuvaHORONUd5dysnSiOBfuilWsKS6myrCRXVgxBIZcgwDAEixjc7X8ulAc5GUNnlHJ3ZK5FqBv+XtVdgCxYhrCjr1B6eM8aqCiUH+NbHclCwBWIIUkEUQtEUTx5yv02Y5xISjCpQCA2bLM4YKzEbgAZWCbZ2+d8Lh9ib99pZqC8+kjNakQvK2mCw/c4ktFlzYoxslguTGx3YuCDngeGv/EHGrLc0ZoRGgkSNbMRL7YMFyZmxZgw7mPfZCqCTbmmuCRskgnjtWUOqm0sEWhW8SPI4E+V6DlunrKN5ZPJkmgdyT7nEgqPHyvbydjw1jDsL0H4oTJzINmYQU/+gyswp2GjeMywzqMkKsmyOWZQjmPY35Manwe3U/THMkGngVjiMERGZhuVCqEYlVtyCpFAZUwA7baJN6l0rri4Zl/haCQj5UVKURVivHAF695w6xyQaeRl00qh1UrIGVkoyrlMSwBJWQBaH12YFsLky7OhH5iLa8a/SQZrOk9RRuWs4AGsnIUH5m7OP6NR8bb8S9BreqpeqGTAbg2o+FvHupBr2vyfPGe6Dn+nmiSUkCUhGlhaOVo+obJYPEhKgm3Fh1BB7QVtSflnMkiQSKtQPHEQFEjusi/hEMgXIqFWNbFm0JIrfi+2V5EvUp4Ms+b890+mA688UIPjN1Q/yBNn38D2rgL1frwJqn6Rjn00lbhh8QBBCSoTQxHwutrR8AKeO/UGmj1cGq1L6XTzYxuNPN1VYmMqSRYB6bJZbyba8cSeMp9D8sduZQ6eYMokcrIpLoaCsb23Dhht8mG+1jg+DQCdQuYyBq9Jm36L13pWqOVzGw/9VaVgPzCRLQH9Sp+g4j6/kuj1+Z0+oQzAC2SQy/D2jNC3cvgWKPjc+CH+pvTbJrdNpInLCXF2dggKAyCIFgGUSYks2KgEkCwaviQ5OjmgZUjWZTM7l9UXkaKxGFZE7QJFtuxTiUv8jKdE6Mg7JMsIDiPd5+0aOo1PLZ8jS+A6k5RzICacEAHtLfEMWUMbBAAJxoudabmCCGVO74umx3BG2cTrRseCRiRe4o2WdLzbTc1iMbBkkWyyHEOrLsXRt1esqPtTUygNuI849KT6OySSi0UmS1xI2XLfKJhdA2QRtkbou0uXZvS8TOrHuu6xc99PSaSXezGzWko+d5BWodkoIuxsayX3CkGg5r97RMgDqI2S/bLEl45kUfJg2VfCCx2FcLk/qhdVF921fxNSX8PUs7Db4ZgwsVWRAKi+3jr07No9GZVbUB5C7KH6b7xggBRihHxZWVNMQD4CgVmYsunIPUPPxJjUK2pD6TAPXTZO8n5BIXAH8EbdT33JwMoHjyOCT7PtMU18fzZpmYbHuMdEg/yHjzYvwOBrUjukbHtMbMFAN7HGqvdMZCfb6+BRZ6BTHmdbsCsm5/KUVF/mCPPzLA/TjnDmHE1nhcLhcHmpnf2ty7acV3DNrPgKMSwr3JCn+V8ZzClIxbYyM64+Qiq0gpT7/hqTl7lgarjR/tUXJodgcElYi98TgpO+1flv2Lj2PGaGbtjmUG1wasWbvkHeAACbohaqrkjFi+APuZk8wi0sIEKUqgdMA2QNtwwLnwLBF/lq/C3xEgnMcUgkpTHHkzlSLYHDNlO/w09AAls1G1EX3JtI2CRoLMdqTa7EOQCTe5va7+IHz79y8mcSOEjbrERnZVkEdH/EdGbp2qraKxIZ8TVpQZz+GveuIPp73Urtzcm+kdQF0cmpMJQmlWPw1JQQMQBuzODdCr8bbg/qXmBMpUkHLvkkxUt3gm63Kqe1fHwgCwKs/eR5VAmYB1dkj0wYB3I2yDOR1GxytlAVe8DwW4zT19ykrqniFllGVlsc1oKpuv8A0wqk/OGTfuFLahRvk/4nQ6bHeQbWBe3zOvRHqoaTUiQlnR1KyhBYZQWxaq3IbHwNlz83uaa/1w8oVdEnUkC1JqHVljjL/EY1ZQz9woFgKoCiTxlVgFkesQFtq+N6sx413HJjiNjSjcAArNj1TyxIrHZVG12K+eLLR29+728cYJobTonCMj6iN/aXXpvSm9RQLBVhQBe3K5DJlkNvK/ELGxoi+LmIEGMmNh+GFYqRTMM+51F9QntYupTciwQpBi+g4yZZ2lQ9EMlEjLKRbYRgDdu7Jq8AA5fPi71spMtqrYuZCV7X85MAKIbO1JChaNsrFaz4Z6fLR00dhz8zjdel5WNjcxjTOUIZQ1g2CY7F0QbUsL8nb68OvqpzX42o2sbWPfwcTuRXvZ9vFg8z65Y4VllpbsMWVkAbvNYtbLeFUb/U0OKPV+r4ELDN5KMncrhVa2kZVAKEqCAig7XmL8E8NZBiY24FznY1yAUpNQp03Np7ByYj5dJVU0CLah/ELJUjwaA2AlxahpCoYqDlZYRlHk8gAgGlqyby7ttl3uk5dqkZbEmdEiuoCR3HawbsD6nYldyBcybnEcDYyOgNA4vNEmxU7ku4ai2PsRRNeDSp6bCKYCMLlyn0kwu1upPTKrdsjGxYKIBuxOXnwB3CyfIo05HrQqgSkI4AyDMN62tf4gfb39vIPALzL1ppxG6LG2paWlagVjCFSCFeswg7gLUWWZzWR4gcp+0WZAiGRe1Is7RdidQ3VKMgUHCAxix22DVk8IN0wYx4OahF6y5yqQF+mfidSuGIGDMO8m6HbRJFd91uBwFx+qFJJkTIgtXTKuwG1Aqcd6+RJ/DBoljwXJq1aL8KVXj/ABFLiTMBwxNGR2NZIR71su+x4iSQpucohnmT8C5m+47/ABDcsSLFG7o2elhFAb1EcpFkVGJI123Pd4CgN7C9h8ro3sKHi+K3m+nV1wBOa/iJl22y+UN+M0dlvwMlJquOdZz+IS4Zq7YqweN4mWntSC+LKmFZMzdp3sKKHHPNeVzagM6TJLGe9Rk4TG8wFosq7E0pAbZtrLEstlsUN4uuKjZ2gkOZHT2VKq8YwxZNyockq6P9CNtirIdxseD70J6yBdomjPcMwoKBA8B6hcWCwLJhV2LjHde/FQ3pOSVAkxZgK3xBKDuBEbsTSk3Y3B9xYDCp5ZpRy7mMAnkDxlWDMtqRHqQ8QLBvBVqcgE7HZvPAWB000YUrqteZqPK1dkeOJFjRAXULGAz25yFhyiSEjucg7NkFANAJbkAjd5IQ/ULuROpbLsZkHSIbJYMcVXwGHaS1DiTq+dafTmVnieeVCVcIIwIzlhUs9N3HLHECTEGuzIoojzn1zNqEdAeihO6Qkr1G9upKbeQjybIUBRtsBxnGoxvqE27M66TLqPmWqbWiSVZnRIWhD0Tk4LSx4SODZXUKtFs6Mf5ve5l5oup1nWfSdOHdGlVVSbqOKUZFh1QjggbAnA5DsI48DN0xJVsUiZU8ktMExDLV27M4I3/wVA2u52k0daKsssl2YAHJh15C1f5mW7+pPkA8IZczBtVVvH8eNNAHMpZYvu5XUI5CeVlFx1j8wxtJFWwUb8pI71s8HfKfWy7waxRG4tC9fhsPBEgN9PbzdofNgEAO+kNWh05gyG0kgUkbEO5asW2O+Vr/ADF+RQ+pvTZideijURSKoLY4mukPc4jdAN+nku4jQB9M65qGT94g+FsRPb/aO+ovQ5Ql9MpeJhZQWWT3BQDudPoLZdqyFY0ejNqpLMSDiTmaONUfFbrV7+Q38p3I/U7wqqi3iBHaDZUbj8P2G43Q9pI/KSW4tuZxQSlZ4qJl+Oj2tRsPRAIY0wJoHtIYZKab1uhCPv7GKMquupNviBc+nz2J2IUNXkqzRsV2O1qa+u/i9iT7PNeza5CRRlSViK8EpHIQL/LZ/XYbe/FTPoHUhz8FZFthgRTfiA7q1swDVj7bGlFv9nOnZdVE0ilT02SJTs3TCbO4Y2tqvyti23aoLczSdUcUzWuFx5fC4LNwC+0a1n07jzhIpBOAAyjOWYBog7VRByxo5bCUXL0jLFEwGQZlBEeLMFHcWNacMgBwW2YLQwU8Fn2m6tkaALsSJCHvHp1XePmwNC/yi2G4BGfxTlTaWGUP7DwS4xYH4sjGWxYEHIlh4BzrCmCYWYXenZQNNKZkCsUXFCpSpUDsqBTutEKMST43JJ3XojUNLqSZZGlqEkZsz2co96Y14v8ASzw36Z1I6Ui4k5xkIAC2GSst21lVRQR52UVbVvH9AasfekplOcTAUQb7Vf2+iX/LhlQDjyE87f4gtRDIB8xvnb9LXzugAZJUZR4spFEwFj2NVXyY8RvtN5dX3aZWZxIrRs7e4Y9RAx9qjeQAeQFHFpz7k80uv1AjiZraN78CjDGu7NS+UPv7cM+ttAsXLkVyv3iN4HcK5bLE9EGzRrFxYry3+ayDqtJRCOaqOdAzJnN+8yTmDMGl9u8Se+xLef3Yj9+LzRSKEvYLsw3rFW38nxibX9Ur5Dio5nEc5D/+MH+S0d/qSL29z9OLDSLceIbHJSA3yVtmO38J79vm/CbbqBPQYrTIx/OaRyXTY6SAEMGEQJX8wzJkK17fEQL+e9bnh7TanJhue7wCr+FYmmtaRu26O/aKtSA1hNFbFF28he5VVQNhkdqXxt7+w4gjlcSlemdkDKrqXWsqJChnYMDbEtuLoqbGzupLCeZ5U6jqc+ZXT6X7wY0mD0HkCtgy0KHdakpuAQGbyBth3XTz+jnV2xnZVBU0VSwtOXvsINVHVb/HY8EkU6MsjrEN+ibp1QZYuI+wLsw7af4VDL2kLvRc95jqY3UIHGSJ5RclkUyCyEOOW22xF5EV7FJsbi5FBB9JqSuT8raJgxDu67NY3UFN9lABsMNiRQIPkVxxzfl0pYyKT5ALPEwZAWHaK/KAFO+OyqdzkeKab1HI8ilgY8ZQ6jpOCkixgWpIPgEtTZVmdgAOOeXcxZXhVKbFAqL0XPaZA5C0RkS6sw2OxZdwLWtQ40y9DfVq3j2s5PMmTYRNsxFRuLpSaCnYX43Hv/LiImhmdlAWHvaNcuk3+1QyWaYnavce9nY7HGln7Yyy0xohPdAVK72fCrQvYH3GRszNrHaPPzX28e//AG4KMeNvECc+Rdrgxyvk7xyRykjJTuFV9wuSimy9juNtj9eHud8rWZVLq9JYAxJXvYC8TGaN493yUA7bG7ICx3RAUeSRt3Vvj+vj51txE5hq0VVJkEZZlwBti1SqGITywwJ7aBUMS2/w2QqCqmFLubuDU/pyRWam7QLto7NA217V88a8k0a4sdD6UCypJZJRlYZKqglCCLONkWoP/bjtfUC5Oq9MYmYLZYmNUgDxMyFypZpbjNV8NCj5IjICnY9xmsHU/Gp/hJHmttrNGwLPArTwIYnIOSY1otB1CMRVVsTNHXyAJjwuqpAwNewF8ZL6q13U1UzsMCCF6fV6m8S9MU9AMtgmwAK8GjfGmc1CQwSuS+IRh2N0xbmhhS3GDI4JcsT7sWAA4yJYqffevNg75GgcC1k7eD5ob+OMnX/VNLo5WMCXcBAGYeCNqN3dndRZO3v5O1gu8l5Z150iPwgFjX8KjI4A+WagoJ+YNbcd6hqWiN6GIagPA3NIEbYfNt62PBP9nfJjcs5336SnYG9mcjP2xIWz5yPijdhbNTZbSLhppMpTDuP/ALiMj2pI2WRUUHZV3cUPFDx4DGnGOjUVZEMcZybtJ6Qv6HfUAefev1d1fJ9QsecCg5lpVJkphasAa6Z3K5UcqoAkA8eOsubxuixKpL11SxjUOSoxMKZKFjUd0m6q1HZAnLbEx2Pvc6YdbsSFpuYTIZXhkdSZJNlI73UkH8N0ZSwxVaI37aJx3vW9V/gyI8glmyQv3dOOFExsykMyxMQDaqquWv8ADX2rOerGnRxkzSVSpQs5axYvNChkQ4uyhqzwYWcjjVc4LY4yKBGD2iMdNRkQaVGJUKDuIzRyyJF+G1XuAYlH6xN3GMnK554EPeYemBqoll8TlF6hrASPiLzXfFrvc2R4awAQH6TVPp2dK7S3eKFo42zUHbxs6/SxvYaw9D+qzHJFpiXeOTtjODExMgJwZrIKYgkb5JXgpusvm0SzaoygAAnHxYkKMVEh8D2PiwQIzfb3N49Sk433ETyURrXYyufWfd1UvJkW3UClcRlbGI8MgTL/ABMct1VwoC8XnpLUXrIzfayyViCAZCoI6itTKenkQCK7TjsSSBa5XzJDd9qVv5zAafI7mzakkm9l9wtcFn2eMG18ZV2AWBwVOQ6hHTs7/EAWNX7qSPfhbuWahQo2M1fhcLhcXDTPftSjDPp1Issso/UUNiPBvcfqR7XwCRMMwuQJYI1hjZCPbE182yFnYliPyng8+1Rj+DiafGYhr+EjAhvn5/19q4AmAUGND8UeAq9iEwF/L87e39QeF35gzzDL0k8qgdMJmVVe7ZWwfG9jY23ryLPmxxd6f1pppJljCyhzIUGUVU+RQgsDtuCLH/Xgf5BrG6cBJIZkAJ3O8lgE1RBsq58b2dvag5nJ931gbPqUY9QG23dMDJlRNMXUuR/+UH827qYg7lW9toPWVxgr4O8P/U/q46VkQRZlkLgs9KMWxIoAkkEj5fEPPAzzrnJ1HLNQZAOoSe5IyFwiliIW9zkC5oEkkZH5jif9pcO2nkG4DSR35BEihx/K4f6n6cVEnUHKCMQY5JMmYsLBGoVccSDa9ONmLHx8jvWGxJ+HDVvcIjsM9eJn8yKwk/iKN2nG6C2DV37Dz8hx7y5AVi9wHUn6jMAg/qMhX1PEZ4y0mWBBOVPdFi97Y14xb9v1AD3KyBHTHYedvCjzt9Kcn/5PCXE9PZe7Hiazq1BYmvc+1gfP8v0+XjjyDeqBa7Pgm8TR9vY2CfbfweO9VLchAK7lhuXG59rCkfNtwBS+d9qCblTyxzOvSwkmsEg0WQyUHA7jswKyDE/8Wz/dVTV77TyXaZhfiXkkihAxkUlZJLQkK25IuzuSAW7SBlYG5Vbh63l/VdgWZSEKbIosPWRViLNdgxvEXuu98SJdSfl/VhXv5FXxw0gB8fTYn/r/AH9OLxYSl78m5l8waRuYSRRLEZmjG9KXOAySMLaFmpCFvck0vsa3rtTr9PEQBjIpTAqiqY1xYVZayQuwCZUxQmgSeJPOOTrqMSS6kCgRIpFefhY1d+/6XdDinPpJwSEnkqiaKxne9+4eRVbe2/142wfxKQ4xzO+Uc8VkAeWONidObEcUeb4P1sdgG/ECgH9tsgSRJwWKirHnFgw3NWtN7t241d+1UeBHS8imvukZLoMzBQBcTFwxYjYOACfAABtgOLz07p1iuVGDJIpyIQIVWNgMpMQNgXs2LANkkHbK6l5qayBDxcmc15Q00bRkmjRNVTYm6YWcl+m1kC/HFC3pF466fTAZ1U3H09i1Adjm9yTTfy4Lnr+FfkbNeNqP87/fjhHG1Y/yJP8A14N6W+oQIZk+kwKHJNQfyJ8L2rJsQtBRRYklgf5ADi70Hpzo5yAxmXpuFqMAZMK3tiSCNq2G9n24ka/mwDaiJlDqqhgDlRH4Xa21EAuTe5sgEeanHWCfT5D/AGyMACfOR6ZyfHYZNu1XRJo/DwMoi7gQncyNsTzKrmetKwyN0jbJNQNsEIBC9YBPhYbg1TAE/DZGWkKJMAoxQkY0u5TaztuT9d6PG3ab01BJ+EzTYIGJjBMSL1ZD1UsDJrKGwW8MDQy4xTXA9OOQUGGLXQB3Hua333P+9wHHnXNYXxCnEcVfMahYrsExOxOHUGOVUKVgC+42r3F+5Gj/AGR8tE2ncSKoSOVlKAnKUsgfGQHyPClj5Hbt54ziHUElSCMsgAvuNiWYAf0J+dmzvwXfZnzdtNzHpg2NUjLRNDrLbx+dvitR7/iVxpr07TS0TRm4dZS6Lsb6hF0bCYxsfe7Zx+/HGu5bFKBkoIbayBdMP4vNdq2LogUbHFbBtrO1iUh0oUefiaXc/wAxELP+X9eHJOYHoqw8o+k99yJDGGv6U/8AThKvaNcQUn0kkUgWQ2NQhN+5mhHeGDb5FGHkmxCK9gGJdNv8N+3wRi9j5J8j6f2Lfnms6qY5L3CCaNy3arO3R8HfATLEW+azP8+K+NkdQwUjL2agyEEgq17h1cMp+oI9uOhgcgVEOoTfVIek0ARCgjpCS+JXLe792PgAAb7UNhxO0cRJHgH6e++1D2G38uPUqhSj+nn9+JWmHxAAD5f6H+zwVj5gAIHanFnr4X/BKvQ+OUFVA8/mLvQ2rLb24I/s5xOvU47mKYr/AJUJhxDX+YCwasG788Dk3cxBysmFr+QMpXej5xjDLXnf+ZF9l2pL6w2NxHNZqt3kWShfsLqwSN6/KDxzVG4j4mscLj3jzg1Tczv7U1BMZN2ikgDywYMxW/e+kFr/ADbeSeANMWkDCiDKx8V1KhYi9tlORJPuK88aN9okBNuosxrE37u6j/8AYrfyFkeOM6WMRxmzsEZbPkkKmw8WSqqK/wA304XPJmWG8v5Y/wANQWq40tiKIQqDl4OP8V122TWx4Y51oRqNPhWWqEjbqO536YMiuDVCWMK6g+GxAtRlwTc5mqJVPc4jQmNcw3gC0IGIe1ZVsjuUeKrga5XrqLlFYso3+LI4NZDQt3I6MMsGAq6yCuH4wnUFiHqqh1wAJpu5dc11P3nkcc4OTKkEpxBJJiISSh58dTiBoJzLDptJYpcZpBjuQhdpSrZUwMzolAWCWBogqJfK+Y4O+nloxaguCVLJ05tTdpuAQjDJgwAtuoaUjHim5vo2jneNGKqj2Se1g7l6MZuwAViYONz03AxNrwZshI0+LuUMYu/MpPUnLFWalBplBN0oyMa2iMSoJRnDYjwARtjvViIKxNij3UQV28jZq2IP/wCx4POU8zeUqkhya4HSPbtYh7Vwdiqu5ferEQAvtLMS+mIDP25LEJpVUK5/IEchTWSd3X2RgvYfrwIre86GHrO36WFzv0pzUmJcXHUhHTN9/ZXYWGYI7ABd/FGbsEg2qylkSMLit5MooAyyO0jEAO3apYFQT5tqtVIruX8lEJyyIKIY27rAaNyrEjcYnZh8mSVvPiUWo7lf+Dwfa638+3nz78NY8SPTkbj+CcfqHIYquwMrtFzkSMi13Mzr20VuMIfiOxHcNgSy7WN1J81mudOqRdAx4ZISpsASYmM5soAtgpBQ2QG3461eoRNiqhlwCMI0diZO1GWu4uGByAX2BA7gOJup6YrAuCWew4PwA0pGx2NCu4lQBfcXPBzl9QFcxfQKLfz9J5JqijRj8r0MwRjGSQLYkWFo3dnxXmuFy/VdVS9FabGmI8rXgjba6/atiDxBkgUyBzYMS9RWAYYspLXZ+qqaI9h7Gje6fk8MepEYFo9E97bllJFNlkVLK61dHOiNlPGc2cYud/P7SY8OsbbQQ5j6W6kjBdTLZZmYE5IGemDFFqsr8ge3z24Z5b6VmBRnk6TnvbBTasuAG4cAmie4X4G/FxHpXXV9Qi1Q4E0uSgRlWVUk2Io0A17E72S3HvI9KY4yjRhBlkArB1rFVJBHspULfvQuzvwQBWANSMzLYuWOljxjVbawACxYEuQAMno/G1WfqbO5NqadFZVbdmsDxQcfkcj4Dj3b1YBqyKNvynlqyBnayAQFpmFkbsSVYE7kLR22YV3HjzUJp3liGIZYlIUr4VpCEpUBANhG8gil7LIPCOTrlXIcai65hsfTFl1MZA0/LlkTqwgSh+5XARQHUBWVkkEbgX4a2IrcUaKfpIjPMAHUNUAxYqwA3do3K3TYgnELkwAYm+LCBqCabRsAqj4izSYgkOFzbLYg0byIDpsoZCWtbIuhWAlBIZZhGT3Fg0gasCVZm9wR8TWTu7HLnnqMr+gHngef1jYxIvqqcaVrLCNZSQQhAeAYk77RlypjYNYOIOLWtiscP1j1FGh2JAB/9m39CP8A5241WRItVJ94zZc5VkbJElWIaS6pVuy2++xXIgYnIHLueQv95kR1AKyyggE0bkYUu11dgXvRvjpdOx3B52sQOYWAYbp6FQ8kinCVqEjbUqw2LI/eYyV3YdGiPkw28kEO0GqVdXpZRKq4yxNlRYDGRNyqsDQAJIse4v3G3+k5BNy/Snch9PGp9r7AjAew3BH7cYF6l5d0ZniHdiSLqslKgq1ewZSHryM6+fAOkzF9aMfM3lxgaWE2pua6mOTUhYYmMYWFpQH6YrJ6MeQYANKxdsjgGT47sR+bavVDTNJGiLpjCpZCys7jGNFKsdxSgt3IhDD38qQ+n8BpIWQKiOgkUABQOrcngbfmr3ujwP8AP5JU0TwLDENNKHSOQTE4ROHlAEPS8rGpoZ1eNEDwLHnLkrXEKUreV0hmnAZppo1kXJY0I/DSULK0QlxBZS2JaxZCAAqMrsEJJYlySzM7M1Fiz1f5AANhSgADfiVrNE8eRdAqjYMAGjx9twSUWq+MADxZ8mDLB3b4ijVMu4P1+vHawnGwBWcjMX4adPR/P7/wj/TY8PaUkfmUk7D4fbxVfXfiJ0gP4f8Al9fF8SNKpvYD9VZ9t9v68GcQKkwUDKSKYblXTt3oI7ALuclCMGFfxkWduCz7MyRrMa8Q6iz5utSqjc+4xcGifb6cCsWkInY0M1cuPcLk8camtiSGilBX2EZ+Y4L/ALKNLTq3t92Q3d/42Erb/WTM17fQGhygN50hNOPC4VcLgsJBznWnWSWRHXJGijBFkWC8nuCCP34Eo/Sao8kk7DopbJW7uWNWy41Y2UKLyOI+YJrrx+O3+4n9DJwzH+p+vz/nxxs+VlysBGkxhlBMzv8A8amlY05nqyH6a5JeQVP/AC7d7M2xS0XsJGVZjjW8hiSbpu1hQrzSsoWIVlVADpoCARdkheoVUUXXQjFHGMVUKPJCgKLPkkIAL8bn5cUnP+TpqMFbqKFN/ArivcVLkgvayVJOwHjbSZxqqqE3pNQA0WtRki6LtJSoMFQ5DHEmKNlolt1BQBgrUygHEcex8y1OTPIpkZmN/h0SJWLFe+ydyfwzGSABupUDi35rC0enkdlaPprKsfxXareWRUCxIystbVBIVoMApFzflMkhBWYAsFtXiaTE1kFUpLHSizs2VnyTQpg5AJgD3EDOV8zkUr0qrMJIu6FAl/gzQu7kkKWwKHwpUbGlsvTevlTENE7QjNlqrdmNlpXJH4tbFu5QGdQCOHtb6ZCvvIS4Rd2Veorg2rKEJaOPEkBcdggIJN3xyznsmlPTnSOaPJiZI3Fpk1kstCku2NhccvCrjxZckemXpW5ZR84nLgtopyHmJdkaIrHGyhGHxln8ZX2+MvBMfC1VZNjmACaDBkIo+MfatxttQ2NcW2g9TaaVqWaNWHmNzi4r2Ic+/sQSCN+K2fkMrs5K5mySclJcWe5EUkkEbgbUDQsgDgvR5xqIybRTq8Z0jTvKjWwI0coKgs1qQygB1SPsOZO5D3iKOJskL54htqpRbv4WN2fJo6zDHEMy75Fa7lAUCgVsEtMEnT+EXYI8IwYHYjvUiiPf/nXHOk10ZmKyFqWQxnG5WJAzU0DaptZfHFStEUQOOkbx2TuPH+qiIOvat/8AEncr1iyPJAQFYiPBi+6TSRgo3aAyq2WJJtWxBo5FTdafSZ6dkmiaMRnFWYUwQkXRo+LKEgFCPAIFcUGm0xlvpoWIUXjj+b4cgWA3NnEXVHels3vK6bHT6jq5gsUvNQUCY11EIDmszbWSB5YrZ5XWAL6l/MjyP55jvTtZoihwPaMHkknVtWUFsX3kvJmyU4mTqEkqqOFAABNht92J+WTZ7CVwaIZcqO5A7jd1Q3awPqtEkY9PQVWLYn26stH38F68k/UfqARJ0/LY0YsoNkV3SO21AeHY79o3q/PzNr/8iV+mGbp1bmUkvNhoikMheXJGYMuOzID+GFZhSkKqp5ticjbXx3znU/edDSWjajpLF1MlKu0ilS2FlSChIq7peJOp00UupKywq7JGQjMoNI4PUo32hsile4RuHByGIKqquMaDsjViqLu10imt8ze9eBQquFtaAhjs3PxChTx4lTEp0/Xk1rMYZDCBIJZGAxDXarui5WMtw2QyG7ExdXFLJmIJOs0TEFWWKRYZApAXpOuanypY4t/CCAbsvU8UDQrp5ZGAd1I72DduRvqlXogWRl8WNDfxY8n5WkJlZHLLM+YBKlU9qQgDs9wPb5+eCHKNOsjf7f8AkqiDXiZ6fU+u0rNCypG3kosYjO926hCEcf5gbOO4sEcAnOdUZNQ8reXeZ3qxvuSKJNDcD/3D5jjSvtI1CmWGMAFkVmY/SSgoG3nJC36frxlvNy3UmbYBzgCO74QFYki+7tGxo7jYCrf6M22qobrcanArVRuG3pv1rPBoIURI2EcRAsNfaWO5Def5DxxV/atybo6mNgbEkSN7Aho0WJgf+BTf+c/LiF6V5wkcYSSDTOhYlXeNxK9k5BJKOwb/ACnwVIN3xN9V6nV6+ZH6YR6KrGUMQyfuG8zdz0oAzxyxGINHjSJoyX78weasmJSor9RJXo31RJHp44njWRYjYBYrSvbiwFIxsvX+7WwHB9zDm2XJWnOQJ07Lt/GfwhVee+v1H8uMt5L6ZmY9kciSMMJFmVoo17loh5I/Jpu0ZEebPjgpl59CvJYoZJIhJG6q8bC+oodipVGDB1IKNfw2pB8FeB5MQ1Ej3E0rK6KByOfaHmj5hKyBugqpXaGmGWP+YFAg222YjzueBvX6mNBZqPHzGsh1C+TXRZRkor8rKEFEfh+eBHUczmlZJDIZ4gUd2FFBkfhZAVWyFIAYLlQBAJrjU/T0MCxhoJEk2FyKIwTe/d0wuJN/CQD44XBbpTqWVlwK677iCzxePb5gqLBB8HuIBB+pH1I4cggB2IjN/NVNit/c8EvM+UZnNKz9wSQHrYEkbq4FDKjYADeFK1A0ct10Xv8A3fntuwOFX75V9fl2cHWplWyaPmcXL0rIaA2g/wAz5bUmY/PuwANEEYy1jZyKbihZLkLZocGX2faQxBI2vNYqY/Nhht/7RS19PfyY0XIpT7Km35ip3HzEV2bH8Qr24ueRwvFKisEOYcZIWHgK26MvjY7g+/jfYJyYSxCncwyJkAFiFHC484XFRmU3MD+Mf9xP+b8NJGLv6fM/6/pxT+tfUo0cmTIzqyxKAu7ZEy+BsKoGyT7DY8Dx+1RATjp5WYNRWgpBtgfJqwVIofLyaF8rN02VshZRtGFyqFow8MY+X78ePGaoefr/APH9/wDPjPNN9sOQBOjdV+eStufArIE3v+lfXidyn7Uk1EvTji7qLW1KKBAO4kbez8uBnpM1XUneWFU3Ki4IdyVPlQAAR8jQ/Tfz4o+/DyRBQKHigD77eB868f8AP68TSP7r+64aYCv7/wCXCpfxCXcA/UvJtRbDTwEiQsSBIzqLN5sj7C9u1WX3Nnjn036f1Cyw9TLJWMkspsBihkUBL92Eix7bCOI/5bPT/e3HIG/t8v7+fBvxbadNTOgcym5j6Q003xpv5BFbE2TSsCg9/C8Us32bwgq0bAY3QkjV8QSWpGTBlG/1N2QQSbMytD/txyf79uArndeDCUDKBvTucPdXWsHLJiBZHuUDHYEgMCb2yA4gQ+g1DISVKrIrsDkTabqBsAWPcMzRAet+Cxvl/f8A8cC8cmsEtqJDC2su/wAKb/y5LZFbIwiz9ic1G4sCuG8HUZiCFavzgcmJNiRLyR/u6BYYCwAZiFIXwPmx3cmtiboMfyhWhSarSyzpN1CrxGQL3YB1QHJiK7owrlsrA3vwRd6DxEn0iyF8lPgpasykqQQRYI2o+PY/IgUqmSjZu/eE0yZFKrKCpBB3BU2D9QR+3HbCxQ22+u39n+vFNPyIOSc23UJRWNlKqVIUqEFpkCSng5t4FAexenUQbO/5brFRaBKOy7EYbVVBsRsFrNJ4b7Sbx5eSx2CMr2IbMk7A0Q5BN0zbjc5G+JOp1KxxPI94xqzmtzios7ePF8D2t0csLwJpeqVjSYv3IwVGAMasJO43Ipwx8Uw2U7e6nm6jTRRamQJLNERIGKaeRQVYMwTIhSSCNjsx2+XB+0W0m7B/eVfIk5+fRN/gATsQDSUCysAVa2FBCD8TUvyN7cMannkkSW0Kw0CSziQoG38mFWCAsatqYXupPnjlej0umDatJiUMSoZC6uhVMVU7LedrVDckntJqg71L6pfVsAoKwqbVfdj/ABPW114HhfmSbBEVC1AWPmG6fC+Y1JfMOVjVJLL1VLyChOpuJaqsGjkKxtjsFlwxyBJvh70x9m+lDAaputJEABC6CKPEMwVxGpPWyJJDZEd428DgQ+9mN81k6bgfFlixHk37svvRsbb+OCH0962hjOGohDqGLBo2UBWIYGoXYLRLseygSbwFLXQRxVDab6npHXg3UuNLyqLSah4ulUIss6RrGY1dlWHpOpMzBSwU9xose1QFBm8w9IZAFV+8RnuRlYIwVhsQAyg3YNoRe3aPd7UeqOXapamkMexppUaLHMUcJaxFjzi+4P14qX5pDGZPu3MdPLJIgRGbVIjRuwwaR1J6crBRGwv4cMVUDbjf1RFlIO+0YTl5hGImnjPxKsnsF+LsdBdmr+W1VVmn5tyqPUM0bHou7D/DwZZ9/iKFQyPdAuMQWOO5Fk6hgn1WOcZaBpnfMvp3UQhSq4tCxk6lgMGU+XcNsBcObkcchMaOrkKrvBPH3oHvHLBSLJU7Bbobk8TSQYO2XgwLi076QBBn0Acsox0sx25BpUViptVsE1YBArErccg9Py6qQTwyNEGLdSdUEYBPmOEKfxCGys3gLXd3DXZ6Dk0MEuWplihVDYQTNZYqFBcFj0xiPA3JA3HcOC/Rc+0zUkcqEAbBQQKHstADb5D/AE4rTfO8Z/FNp2FH+eJXc+M+miVoQdRJeJSRgDIpBNqsYRcwVGyrZF7E7cUM3rqeLHraNFLAMAJipUNdZho7QkAkA1sD7qwFtr/V4dcIzGjtQJeWElFoE0mW70QAG2s2QaxYZ1+ogYMJVWXqEOz2sgZ1FL3pQyC7BBiApoCmo4bplPIgUzqv1C5ZRfaKp+LTSjx8MkbD+uH9/Lgk9Pc+g1MidNjkAxZGGLqCKsrZBHtkCR9eM5l5Np3XKIGM4lu2RKAU/njeTtF7X2ncG68kH2YoV1TowjLhG7lkWQjHFWTtGylmBv5pR8bUnTaWBqHfL07odFg+xmocLhcLh2Iwe9Q+l4tS+UtkYqMcYmU4sSCRJG2/cdrrxtfFFN9lujarVtr+ARReRRB6MSkijVH2JHubNtQDfg+PbhoKR+U/1/04Axa9psAQN1H2aaIEO5ksEUZJQ62W2DCVSptmrcb5VvZ4mQejNMrMUkIZdmxGmBFC6bGKx277+x4uec8p+8IEJK0wOy3dhkI3/wArNR9mxNGiDB1fpXqvIWc4uzMV6Z8SIqspJf3xHgCrOxJJOgxqrlaRJBjTz97PubvTfS/9n8iP344iVGbBdWS2/aGgJ2AY7CP+Eg/oRxHf0crAq0j0UKHt3Ia7ssTYtjiBWObAbGhI0fpwxy9USMT37dNRfUORsgb0+9/oPYkh7OP2+01qMbgeFiFXWZFqAAfTkksM1qo/JUEj5i+HI+mWCDVksfyhoN6UMdhHvSkH9DwwPRgtCZG7FVT2JTBaPiiBbBTQ2oEeGPDnLfSYgkDpI+wqsE+GjQuvZ2ZvrYB2HE7GL2+0vUY6IUKh/vJxIJyyhohfiN4bgDyfbjqNIyof7zanw2cNE1fnCvAJ/lw3yv0qsDq4ZjjGsYBVBSoCq/CtmlNbk+B43viH0kFRk6jEMYjuqggwoqAqygMGIVTldgr8iV4rsY/7ftJqMekiiaIv95ITx1FeIAU1EB8aHcCv78M6XQwK+CTkMyhgnUjY4g0CqsCayar/AEHsBx7/APSYKSo0jkSokbbAUsZYjH60xFkn2Iqq4UfpWlrqyfGZLxTZjMNQdqquqLAqwDV+ONdnHVV9pNZ9470I7xGpN7Cg0J3b4dsPJ9vn7cNI0J8azwA15afZTdH/AA/Ha3/CePB6NjsW8hAK0KUClYmqxoDerG+w3490Xo9UwHUkYIyuLq81Z2JyNnuzKkCrW18GuKGDH7faXrb3jsUcZQSDVEoSO7KEgliAN8K3JAA+vHImgJo6sGrvvh2xq/ye1j9+PE9JJ0pImZisixK1qgJESqvlVskhRZJJHsRx5P6RV7LyyE3YI2xssaH0tv2GPwlgZ2MX9o/aVqb3kluRLll1HsXR/D9/b4PH046fk17dV6+VREfsY64ssP7rjwx/r/f8uKOJfb7Sw595QarkEcvZJLngQQrrpmxJBo4tDQNWAa8XXFbN6Y0RyyeG4zi1x6MYGwKaoQV3IFGviri+1nJDJKJM2WmjYLihGUd+Syk7qxXaq8jiLzH0v1Sx6jqWJJpFb3BAGQ8CvHudzuTehjSQZGHBlXpuXaGPtTUQrRvYaMEMkgSz+FYYSYi/IYgea4ltyjTR9nXRCDWOOjU2RnRXo/wgt+m/Eyb09kdnYH27fFTCUeCL8Y38vb2481/pkSPI/UkXPyMbAqPpih+zH5kfRSt9tJNbStT0/olksSQrJRN9PRhqRipP+D7MCCfmpHsQJ50sFHLVLit3l91paG/+y22Yf8X14U3pPNreR23DfCBRVzIpHsCHZjdX7eLBZHow2fxjXsOnRADI43D/AMSt4AsMAfh3vtpKLE8zs8i0yPXVjSQ0Kw0iscya/wBkD3G6+e9cLUcp042fVEfECGeGuyg1oVxNWAbG1i+J+o5HlMJMtrQlcSbMd1XcAPPsPbe6Wouv9LNIXPVxyZ2H4ZJQvgQRb0WUpYJHvVVkGsY09pnUY/Dy9EuNZyMQCVAgXFTdEqqCgaPt7HiPPyeIhm69AXmw6K42ATmVUVtXn2rh3mHpgSzdUsfKErjYZUR0KEFqplkayBfjfYcRdH6RMcUiLLZZonBMVgGHE96l8nyZSW7l3YkAEsWgxIPEvUYyPSsXgamtsbC6cNd4bMEDZZX7/FfvY4hf/QUD0F1BY7nZNMxIGN/7M9g2NeLckg5Diwg9E4lSJbKqq7xbMqn83fbNj+axTlno2FEnl3pgxSpKXBKqykLFgDkAPdziBV7b2W3ANcGuDoSqP2cptczNXs0MDBiSd3tO4i6G+1Lsa4tPTfpUaaUuHFFawWGOIeRR7PJoe/z9qri9K/Q/tx3CN/FcVqY8ygoG8erhce8Li5qecKuFwuLkirhVwuFxJIq4VcLhcSSLhVwuFxJIq4Vce8LiSTyuFXHvC4kk8rhcLhcSSLj2uFwuJJPK4XC4XEkntceVwuFxJIq4Vce8LiSTyuFXC4XEkirhVwuFxJIiOFwuFxJJ7XC4XC4kkVceVx7wuJJFwuFwuJJP/9k=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l-GR" dirty="0"/>
          </a:p>
        </p:txBody>
      </p:sp>
      <p:sp>
        <p:nvSpPr>
          <p:cNvPr id="3079" name="AutoShape 10" descr="data:image/jpeg;base64,/9j/4AAQSkZJRgABAQAAAQABAAD/2wCEAAkGBhQSERUUExMWFRUVGBwaGBgYGR4ZIBsgICAfIiAcHR0cICYgHh4kHBsZITAiIycpLCwtGx8xNTArNSYrLCkBCQoKBQUFDQUFDSkYEhgpKSkpKSkpKSkpKSkpKSkpKSkpKSkpKSkpKSkpKSkpKSkpKSkpKSkpKSkpKSkpKSkpKf/AABEIALoBDwMBIgACEQEDEQH/xAAcAAACAwEBAQEAAAAAAAAAAAAFBgMEBwIAAQj/xABDEAACAQMDAwMCAwcABwcEAwABAhEDEiEABDEFIkEGE1EyYSNxgQcUQlKRobEWYnLB0eHwFSQzQ4KS8TSistIXg7P/xAAUAQEAAAAAAAAAAAAAAAAAAAAA/8QAFBEBAAAAAAAAAAAAAAAAAAAAAP/aAAwDAQACEQMRAD8A3HXtCN319FBII7ZmfGgtL10SbSqScCD5n+8jOgcdQ7yrbTdh/CpP9BpRo+sqpczTQG0whY5tMNBjJBxGptx6zpttqhcFSykCO6WIiF4P68c50DNsaTKkM1xkmYA5Mxj/ADqwToXtfUNKo4VLmnhlEiMZkHAyM6I+6P5h8c/af8Z0EG5BU3qJj6lH8Q+3+sP78fET0qoYBgZByCNRVd9TVbmqIF+SwA/rqlsawWrXBqC0EMFMC0FQSwOO0m45nM58ACuva5RwQCCCDwRnX2dB917XwHXKVgSQDleftOf8aDvXtUK29cEwmAcfxXD7W5Bn5/4xLS3owD9R8AH+0jQWte1Vp9TplrQ2c4g5jkjHE+dR7jq6ICSePz/3T8aC9r2he/3DOnZUFNSpN4gnxxIIH9DzjjUtLfqQCrB+eGBmPy84PjwdBf17Q7/tVpH4RhiACCDHyW/lAj7zI+dRP1wXhQeWKCAT3ATBEcfccedAW17QOj1xC5T3heIuBIkYnAjMjkiY/TU1frIpU73lsAwiycxHbzJJwPuM6AqW1G+4A86XKO7q+8GqlkZ0b2tuMgAW3FyMO/cIAMDI0VqfMSykY4icE/cZJ4/L50FldzOQYB8ERH3zB1HS3LEAw2T5AGPymf6DS91HqppuBZUcljAzF0ggASRgQxnjBMZ0odU/amlFzTDivWmbKJBAPw9bKAD4QOfyOg0vb74MzXWXLOFlmC4ywiQSZx+XOpate1ROeYC8GPucfH9dIHpLq253dYlq9NkQkNSpg2rcMXObi7R4LrHNuNO293BUKvaQStzMYET+fP8Ab+wIXqbseYA8Dz/8xrmtVOCokgjt4kTBOfAyR86TOu+v6G1LUVapXrkMSECuFM5LSyqqj5mFHOee+leom3u3lA23pKDcyEksByKRIBCjguQDJxPOgM9V9RimbKY9yo2AkGFMnL+QP9w/XQfaJUvD1kWvWLAq4eFVeSEWBZwBhWLHk+QR6RCpFPbuiAN3sbZI5ZsAkfBtMjMYGqQ3tSnVZvwvagBGtNwwbQW8kk3REiY0BZOoH3LoUAqAFtIdRybjafM4x45nVHpG5VXcqYVm/iBUmBNoVjiC2YEeMZ0k9U6hWLe/TrBPddUpUWDNewXxYYa4nEqAADg8imvUVN1Wr7dSoptqEqyIXgcrJEKGAEZBOeRAM9bb0qpklmOVcCoBjPAgGeOR8AHzoZXekjqxLE/yC2YHLZJnJBnMxxoHR6kgm8FgVYDBXunAkEwQZOY1b6ZvWC91KkwUmWZoOIgXKTiCQZHcOOcAUq7alXVXL1KPt5untkmQwJjxPxIAJOMw9T6duFLQ4qLUYw69rZjIEnjPBB8CZjUNHcsjKKh9sOAATcPBMQDkRAAOAs/B1LVrrUpuKleiJyUzdi05BIl4BIMT9+06CUbuqgNT26rHDEpBPcDybhkhfMH6RkwNBdx6op0qnv1qW7puyqysaTZBEISZ8rODnRep1aVp0wxUq6qFESbmhTBUsYiZGBnMTrrZdYJclX95aiEMlRjSkrgkMyle1Q0045M4jQDqf7UtvImrXHnFN4P6A5mPP5646p69Wo9FEaoFNlcNaVwGjAIgfTjkH+2jH74KdJEVqb9oL94LgQp7FQCZBmbclsc5H+oOjX00a6oQ1ZixPcUWXLYALQOAYMAnEaD1L9plKk5Rt3UUU2KiKb2mGIBJCRBAmBj40QH7StsSrLuGHEt7VXweJs+/+dDehmFUQMjEEf8AD5zosigmIDYAMEk/0IjE+fM6Caj+1LbXd28p84LKVwY5uSf5uD54xq4fXu0YT++0IAmJEzMz3YBGf6jQlNnTdghUCeD9QxP2BHA/roZvPTaybvbIkBFCWn73EsJx4+xMaBk3Xr7bD6N9thJkyyHnkc4wPHzjXH+mYLqDuqHtSJJKmPjII4PzP30m7z0xSUy1qrAnwB9wTIzMaC1PSiAkilIA+xj+vj76DTh6uAZQm5osqt/C1P6fmATmTkY451FR6rtC9SotTb3sR7hvXujgsFYKfAyPHmNZ8/ptSFJXxwQP1gWxzrtvTCzgEg8i3/eMedA9r6g2ptU19sLWDLbUVCpg+VYeMWnH5xq5U9S04U0q9Amm2LWSefPcfBMznnOdZk/pRYJM/qpX7cmPJ/8AnXVL02BJAceAR8/P30Gn7n1e0hbqLLnMiD9vquzM/p+U2D6lViAXpq3MMxzxx3SB8R/vOsf3b1aYVhQq1Ja0dzLJ+9vH9Z16ntxuaiqFAa0sQtdiy/oJgjiM6DYKe/VWhqdMBfobKwZzmTnPPMka6O8VaxblhJharYyCYQvbM4jWTv0Sohn3tw0AwrOzCT5AP/D41DRFHZhS9A1K1VQ7VSoqRObQv1AiYZrS0nmI0GxN6oU2MSkhiVuJBEggyJ4gnnHH20N3v7SNtTqEs1QmMMFqGnxOCDaZieJMYnWOv60tLCV5xAChl+GhV8cMApBABGJIjqnrF6h7Cwiczk8QCRzAH9dA6/tc9dNuqaU6VVVQiWRahBMAzcAIZTKwSxGMDk6zvpvUgnkAgYP/AB5/xqtUr+4WLQDGAMf50S2vp0NTWrVYUkjJkG4nIiJAMRK8/YTIBl9M+vNzQLLt+92iQqC20RJbAzznjH3xe6t+0iuwagNyWZwbyFNo82iJJzAjA+cY0D6H09903sbVGp0EI9+o0yRJ5sF2RItWSc+ONT3m3oUFX922VispAqU7V7cDIbMHkkkmBnwCCr6B6TSqVLWNPcU6qM01YpTUBWAcMSwDEqpBUEkgdtx03YdPFOn7dOQqgoLSptaWYPaTxJuVeMf1h9NdCo0fd3FNUuYRcCIt+ADEZ5JjA+2oOude9lx+ES7o0krBAbtFxUNEhQAcAmRkxAX9ntNwtIF6oNxZAgAU2liJ8LefqPIBMZ1EvR0SmWq01Fhf8Smf4T8l2ADEBQW+xgQdWen0mVF7AlpkqWiye6BnABgYkYOMnQ6om4fcXB1NCmxtBmWHyCTawDZBYgggg3aCrV6FQqTSPv01cOb77v4Yhe4gUyLiQIknOSdT7lHIt9sMBix8KYn+GmCGYQDP9DAMrXq7qQFaiGdoBDtZkgwYuh+LZNoImf0Bnoe8Q0QwaxqgDWM9oA+ZgSxEEjwSfIOgVH3VOqpa/EGVGM/Y2k/bMjjOivp3qUk009urYZui5u1eTJOIGJGcccaof9loUR6Ttf3KRRVlYBe4kySCATM4wALfj3SvVBoxezVaKnhu9mBk8ZZZJjHHxBIIG91sxVRypYMqtJtMEfylTgz9JDR9Q+0KFCmyMlSqyhb0LwboFwJYC0iInM+eJwbHXfU9anSBIKOwzTrSwTA/DaopVkYqZVicwRg8Lf8ApUd1XRK1H8QYUly/M9puBLAzjPxJPOgdN46NLUEBUMbXdTTuVc4AjA/PMcCdc7GmWdAGptTEEJ4BxcwRzKEwpFsj+KczpX2e33C2+2hgksAovgAjIaZki6DP8RBI0do9XUAA02VQ0k2yQSQSI+pmaTibuWn+LQE+rmmgNM1SJBMhgxoytt5pnMCf4YtnC5kXOhdZpbqiGQojUxlgzQDEKVcwwAAnKj8pBOvlALUok2CktSoh9129t0EgllLEsrMoKynmfInX3qVSlXrTQBVVaalWitt1wuCXkENIAMwBgg3ToJW2uVrLS97lvb7RJEdy3FQTcQeeeM40OpdfIQj9z3ytB7f3eZIiBIbj/Gj+02z0u6bgqdoUcKoEkHJuMFbBEQBHxV611FVq2iWiCx/XGeFEkADnJ0H3oaVal1Sptv3ekqiWqMAxOJAReBJ5Yg540N3fqKtcWpbM16R+l0qqoefIDdwj/dzGhPqbp5YiopeEce6EmWpGCCBkEqcSRw3m3RCp1fb0IRtzTWIIDixolgRac8hgfy0FZuqbh5A6eseZ3FKMmcx5Ofuc6uUm3Y/8jbhec1ifyMLTPmP+WoX9b7FSZ3VO37KzHI8Qp4gfGqe7/aDsQnbuSx4gUn4/9QjQEDsdwwlqe2nwfdqH+3s5/wA6u0OnVgrKfYW0S1qO35TlSedLSftO2NMYNepJP8A+cfUw/Iaib9ru1AIXb1mn+YoJP3idAwr06q5IFakpYn/yo855cxx/jXNXp1UQffx8qifH5N8xPzpZ/wD5Yj6NgxJ8s5/rhM+NcVP2q7pot2OAZH1kT/7RoHPZbGFio1R5jLlfymAmMyY/LnQ//RVZvqVKxji1iD98iDEArHx8GNLLftI37W/9ymDjsq6K+nvU293e4FKvt121KoRdVanUASZH8TASxJAyM/MQQI9L9FiqtqtWlsqWYqIg/UYMDjIz4UEyRS/aP0KnTSkVKOALH/gAeTMEzapJwHBAmJ+Wnrm/p0NoUoruCytKVgxqKWnAcq4A5BsOBjtIgNmnWNz7RLOz16jKfcNSpJMD6ZPAJzaB8DQLnqLZuq0xYAO4yFAyTMEhRcBmDwcxxoTt+m1XYKlN2Y8BVJJ/IAflps6LXTdq1KotlORinypHBzI+RAAGdfOo0RspoUAjsxYPXIGFgYOZXtOUIAn+fBAVjtVoIP3ljWqASKPITn6n+M5AxPyRgz0D9nm86hUD1kajTwVUizBBMop4Bj6jzP5kaD+zv9mNH2Er7lWZ3h1pN/DjtLmJLxBtOFkY50+7jbrIgPgFgFY24kAGO3IPEH5/hEAE9J9Ho7bZqrUf3c0y0GoUDXfzlv8AW+DyAJxxL1ClSpbaol9P3axYKTUaWECWFglCqkDtHNgk3DVvd1zUAdKCSkhWq9hAYQwQMBkwvJUH51CuypEGi9IEEGDaoGfqMG4Bxy33MwxGgX+n7NUotTWoKcA/QrWIpmQVLDLBRme7IgDIJbfpy+7Ra6oSoZRDE3mPJkk3TJloI+I1WodOWm700fluOLSVW0niTJheAQGGDq1UBpqHUshQqXZkDNa1wgBT2A/zFTEn4jQEGZKYLkBzDZUXkgci5+cniYEnxOgtbdU65upq5NxEq5Cn5BAzkGLgvyPGoqO/r1KyrVRPYKlRTaLiYBkgiBIwFUE/KjRDcIGJ9tRdbgnFojgmZiBhQMfEY0FEUUZytrqaS5MMBlTIOe7HiI7dWtjS9kD/AMvuciAstODkLJzLSfBjjVXadDCq1NRcxe4sASTESLnhrFgAHMyTwQBdpdIsiXjJJyAc8TbkgcZOIGgzKltwwJCTVQN7fbdkZm0giBdk/pyRqud/G3pEU+81AweQMBCApXkAMJ8c/bV/oPUGotVIgMaWACg72VSAHMqAGECBMmInS9tN0tb/AL06/jMWL/U1xEyYGSWzIPzoOt76pqbha5MhVC3IfKybvnzJyTBOABAFWlsFNNatIHEhWK22hSe5muhe0yJm62OdMdPpl6mAplgrE5NrcC3gC4gksOAM41F0yhTvkFfxAxW9pYOsq7BQ1wEAWi5boOQonQS9K64aEvuCiiplWF1OSCZMqhvAzyZmMaI9W9aU3HY+2IMc1LiRwQQ+3YQZOCMc50Ar9PFKm1S1Kjn8OjeQpMEiZDWnsKmRIJkg4ECqdKoVEbHcMvzR3DtkYPAcROgZqfqGiBj2LSSe7c1zz5Ap0QQf0/tjVv8A0soyO3by2BFTcHNwIkNRCnMfV4+2lXb0HLdm06p+tZhnxxR8HRKjudzx7G/RTBN1auwOZMj2QI85I45Ggdn9Q1Hd0YKoHbIXk+DPxoD1TeO9YsENhpqWdQYkfeAJgK0cgHOptlXVqzhWDKGWIIaMTkjz/wANBqvqY7SsxZVYgEKrB2iT8AWcQJm7EcHQMe3aHMSVYIeP5h/Xg+fg/bQ7q/UaYrblKtCnUSna4U00ZrSl5tZhInwAQM6h9PdfTdLUPuA12YvExi3OCOFUYAkYjXXqLZ1hXfc0GpgkJ2vUK/8AhrkgxyB4ngTmY0FTbbelXE0ujVnUj6vbRB88jHj51XpV6d5A6UDagNrVUU5yCAee3wJ+cast17fHv3W4c0lOKSuCGJBADWqoIBM5zjHzqb0nXq1WqN+7NVki1kntKqqnA7gDcPyJ/UBA3WygJHSaYIIz7qT/AGXUtf1VuaFanTXp9N3qKWT26hqFom49o5W1px4OmPe+nt1VoqfZCLywYIti+SRdLEDNpHEjM6D1ty776iuzUXtTmk1YFlpU5JchFgJK9zMZJiFgEaAv01Op7hQwpbRJOVqNULL5AMDOIwOBHGqvqrfbzYIpqPtal8QKdKoW4IYgGos2iCfz+2tL6VtAqfVe897EESxySAcBc4HxGkT1n12huWAVXrJtWYmoiB1viCqAkXsA2STYpK8mNBn+8/aTuVrBKaUKsgRNJ1yYxb7pg+OdaDsNizqGqAPUKI5Rh+CDwxCqGJVpADsScKQObci23Ukq7q9V9kCBTBN0KojL+akAd3EknGNbV6L3VKrSpAXUpUGkXsU1ABaxQLkwLRdbyQJZhOguVqB/d2DUqNFCy2qiCHWDOABaSTHmAZmdZV6y2RRwyqYaLfMzwv58c8x9ida11pL2im34dMC48Anyg/QCfzTyNZZ6lrFdwrORY9ypmMryD8Fg3PiI86BftTbxUAIqQBarESZkqSDmeDGAM851So7ht1VTa0Qo951Qn5lsAM2bRJPyfOSZr9Q39Oq7e2CslrRzCnhZnOOWOf7zJ0roDtX2opkhqtQQSCtoDCGz4junQfp7pW492mAJZB2knteQSO4E3AiMtgkgkYg646zTqCmqJUNHEdqhgWnEM/GQORm7nyEihvdwCrEt7dS0lVKopJILFqptcAyWEkiCBdIjRWgtarTZGRP3ZCFanIdiRACtcbWYQchiDAmZhQtbrqyPcC1RaZBkgIRkgR3klcXYqKD8Z45p7eveKgrC36WpGP4hy8KGaDkEFfpyDB1bfp1GpDMC9vJCxJj+YA5zIYR9S5419o7hGDJYDnk9skfQL2Fx+Lu48/Og7qbdnDMAoqZJKkm7yFLKVu8dx4gADkgJS9dUHpj9725pirCNUpypEy4DgEOBM4BIknHOmKptKdIN7dqklsxcAT9Qg8cEkCP76zrq9IqXWs9IByXFRpAtJjIEkNyLR8gjnQO+16RQqqF2m6CxiTmp5wS2c45U4EeTqbcdFrJyxIBMtiTj4AgY8R8CcaxnZeo6d/tq1yoSCTPdEkN3CY5+OBjOnHY+rdxt7Am4uQH6XioCAOJ5mJ4IzoDfUd81IxBpoKYPuv8ASrcC8XQAcCASeJOpaFQVnN1JFqEZyrOyj6SoMlUyfqBbjgaiH7RKdU27vaIyqZDYbIyCFfnwcHGNHuk19jVj93tVlkABQGTiYEEqPGMZ+dB+f90SFrgEgqgZWR5uhxMHyORwPy1z6Ye6nY6gqr8Hk+QORwQDz/TTv0/qGz3KqjUaf+wTZFwFxpOhHjMH+oOud76JEk7V7iILUakJUWZ+k4DDyD/cnQBqNdrCFFwAGVRa9rgEFlim8dycq4+AfOqPVaZI9z8EIzSFP/iAmSwjggk5B/l4wdfE6tV2W6L1KTCqlQs13YCLsEC2bYHKcR8E6sbj1Ieo7p2CpT9ylFYoCC9okE57iHUZMEgAZGg5FKruVWnJqtgqgCmB9JA9wQLb1W0cdoHiRRoW1Pw2q0aikghcEGSPplftx99GB1uvsK9CotKlUprTKKSCLjUhiXIJNwYCP9jAxOlpaZpiolRVlmIe+jc6GQcM1rBvzP8AnQXhuKwYA9RrK6yBN3/7zx4jROlR3MkjqjXASZZxI+0nM6Xiyqe2pXwOGpKRjnBqMIBxqxtotNzgMCIupUlAEGZBWD/7hHxoLm89zbsHTcKKgAkFsMPurYI5xohQ6y+6fvWJZS6BpplpHdaBIHGCQcKJ0Jp3hQE3rjjtR1AkzJ7apHx4/wAaKbCk9ympuqj9whXqMZPwAWtIOBB+BGgt+m+lpSqBo7iXp/HhwvPyyH/o6J9fYg0qaQRaSJwLu7g+AQWzPmTqnu6wpJUIIB9xwvOWmp9Z+e+PsAZmZBDfURVG3YQA1Ne58AXNIkxxAK8eRoFvqe4YUu84JfGfFPkfAyv9Tp6/YxTQe8xp9z9qVCeU8pH+0l0nySNZx1HYRUFFRF7hCsRDEIpPx3f5/PWp+mdo1GmgTgACIAJieSRgg/YDJ0Dz1gD2KoLFRY2QYIEEkycDGsu9P7Asae4NQEVK0NY7KiU6eRT7oY07wSSO02LP3d/Ve9I2FYxLGkRaRg3CCP6E/wBNYx0bqVZqNSxBDCAABBLXytueVBnk/SB9Wg1f1H1dtzSqUqLW05FN6rHtaSAVphe6pyAY7QXAJwdJHq1RtdvUSgPbIAp0wwMBJIZwSpEm6JJHmCY0X2PUQaPshmpM8yYP4dNcOVxAdvpHkdpxE6UPWlU1radNHsowFOTIgAIoPIC25iWJE6Ch6D6Yiua1dbqa3LYCAWIg9zR2J5LAyYgc60v1RS271tteGLvSamaFCR7iKrMthDTTKlpLHEEjwZXOkemDTpipVWKqtFoQMb2EonPdCkBoyhkxpp6kx21JdxuyCQBTZ1QOKNwAFQ0zz3AyF+kEAg5gKb7hlo09mLVG2o0w9rT+JEEDm4KxAJGP6jWWetNy1SqiR2IptiM5IJAHiVI1oNXrlKkKre6r3w14ZWGCIIZRcAx/mzjjJ0kdUKV6q3g0wq2riRI5uODccGYE5xGgXdn0ZqtalSpkXVXVFkwJYwJ+PnWibvo9vVNtSpNimSq8QFVYYd2LiikwTyPk4TtptLqsLUtZSWvgi0LJmGj5UQMzgTxovT34qVQ4vkg+wG72JHJmJtILTMzE6Bi6h1+stSs1OsCRUinZabUMErTcrAYYJn+Yx5IYOibgp+HXoNSVpX36jT71SZMKeSR4mSTnzoNsthUpVj7qixQxVEYxTdWYC4SZJuMWYPnOj/Udqu7K7eqzlKRDC5iKjMAWBFpABMv3225BBBEaAR0Td0769JKYRaTmXJqEU2N3tmmi2gXAMPIxHBgw731xUpFqG7pBSjArWVKwtYmVOSC9MgAWiDHBxqzuuhUKtOiqVKgIk03LF/fAglngqHAYsCwx29pONEn9N1KiT1Gv7gIM00ilSQANDAlS18z9JWblnzIFK9c1ArpuKSt7YYIoAn4JaSQg5ItmQMhTlb9RbJd1QNWn2MqG5IMgAlgxmB3HxPiR5Aqeg+vN7dTb1EWqlNinuVKRZqiC7smCTEABcgTmANXd56aEvUFSoo3A70AaUJB8ZJWJAn6YHiIDMUoqa8me5CwAmT/FAn+3+yR50xbfbfgAE2iQyGJOALiYz5OImdAnrVKbgKkvTdlghsgSIgZ5Lf20c2nqGjUFlT8F5iG4n7MeJ+TH5+dB82nW0LCirMYX6jTK3RjAJJx8nn7a569untUo9jGe5fP0kg8fn+mudj6Rr7irt2oIwU2XMRgBgAxLYkj4H+4nTtuf2bUbRQqVWJKhhUpsASQcqtMlmACkSSCO5cjjQIfWzTrVA9JKdKqoDMBw+TOALREAmJORq/0n1e4YU3VaiATaWkpMRbUBDDkYGQSQde9AelFZDX3LdhAKopRsZAYknsa4iBHnMSNWepemKIqvuafurRe6LwAFPGe3ABBHH2mRGgbNhvdvvKYV1VzIilWKhxPlHER/UHHOqH+gW3dKlPZEU6kkVKVUtKnMSYmBJgEDmQTyVHd1CKVCsoqFEF1SCQJBZbye0eJAAkmRMaZul+q9tXVRurxVSRT3FMQ1gHLMhmAeeVGPuAFXrXTGq0q1D2gHpSQIICkEACnT5ZqnYqnwrH50t7igxb8JKVS9QwHu1gxkAkmGC5zwY/prXKtykLUH7whwrAkVQOCyEGGMc2Q3+qdBOqou3VWpboVEJtVLragjFothWiYzafz0CHduvbAOwrkrMslRmHyJVlf+/Orux2FcqHq7KsqmI7KTsY/1f3U84y3iedOu33FY07jQdwJkmoZEH4JjICn7Z1xR3FZinam3Umcwzk/AJ4OOR86BP33TXpoazbHcCmAJPt0EtA5LD92Bj78c5xqltalMqzrTqIcOC4njMg0tpCrwZJGfjnWsnqaqpgBMnk/60GZySJn5OfgApHXAKXayUFyYYbarWP5lsgEz/CfIwMaCLpfT6e+qV/x7bXvNNQCxkQcspEe5jGZ+Lhq/1Xp6fuT0RerUaBFOSpDgAkAmAwYEfHn40g7LrzUCtamxvRBIBlTdJIYckSTwQQbTOiXTesvuN5TRQ5902s9QlaYlSICjttEzc0kwNBH0v26y3OwLKqK5f8MFWMHuWShARQTmQcwJIZxvt5Wprt9ssZdBVvVrkW1la9XlWZTbd5jxmLvS/wBi7zc+8q2MINOpSEgfEmoyEjGYIkasUP2TLRXu3LNY9/4VKx2CgwuXP8zZ+/jQM9BX/cVG6EVFpfisLSBHJJW4fSB/XWVb7dUEgUXqmhTLMLuwK3IK4BMDIBWI8+NNfrL1DWr1EpU9ruyFF1VPbZCWnCFlBWOMiR3HONKXqvf7rdsrbqi+3gkAEwDINwyZLEAjnM4EnQRdY6oEcCleD7rkhpkwQVmTBJJLeQc8cAp6C6iG3K1HpUqVJRUCYe934m8AkvBx3DLYyJ0nQq1nWtUtNpYwL5cgtbLHAhgt08ga0Poy/wDZ+1V9ykVCZoUWNttymC0YDkMwt8DkScA2+ovUtHbbdWVFpvBaiD5gRcM9wMlW82tI1lXU/V9fclqiI5BBEIXNtsSCeO0WjyCLZ51S6t1T94r1HrlwgyQIFzYApqeFgR3eFWImNNPQPTr7oUjuWNDbAfh0FEAmYtpqcZmbmuYmeTwGbLt9xuO1KTMFkmxMc8mBECfyGjJ9H9QWmtQ0Ba5VQb0N5M2i0MSSbYECSVEZGtU6n1Pbber+67WmlSthVBhlVzH1km0RP0yCT+QmXo/owUa9KpuuqVjWZi1gq+2hZsBVzJgk4BzwBoEvp/7L9ytL973SwU7226As5WYg2n/aa3mBzONWfSvpsVK1d6RRoQimwLEJdcJJ4DxHmY8Y1tQBUAL4EZmZHk/3++Z0E63uPwnIZCFEFGYqM/JCm3GcA/mOQCRXrutluRDFmaOLsuWglWhi0qSomInJvp1TbbtTTFZK3uDupOWB4ywGCJ/1IEn7iRB3JFetUKh0WVp0xLNWZB4JBYLcZtDSSMcMdEOgbOpWa6lVARAhQgkxzdOBaAzMgDcWmAMsQKbbpG223eKMPB7EYsSAZKWlyoF8m24Ccn7id716puLqdLb1BINxAuOYBuBg8kZAiRJxwz1umrWhXV3ZQXEt2TnuCn6iGReZ+oTg6IUNgRTAYh2UT2gLMAACCQMkXZI8TiZBEPpMsqPWVqkNdQohx2zapLOjAVFkTjHaYMTF+r06oSzMkoWGLGYDEi20H7YIzBznTLvugB8u8gsCYAAYeVZc3YjziBEHijvZp0xTIX2XYjuABYsIFqBODkSTkckTBDFvUm2ejWqyGRiQ6C0iboIIDZgjI/p41q236VRG2pVt2gFVlHuU6KwCWg21AxkEEqGyoJkGc6kodIUhnsX3FQhJUMU5AwM2gZgzwfI0M31YoSKgptUx7lbCF4JP8P8AFbFsH5gEiCBilu6lOj+70aRdFMC4XQSS3eAwBUTMADxA40D6V1zcMs01Vbi2LUS7P1JMCJDyPv8AbSg+93VKae3c0UqMVFvawWXlbpAiBM8gGPubu39TMdsxcK1RqoaKinBZSWtCtBmJzxkeNAJ23qSp7K0fcWnSWAsxMTki7A+OBgtI40QPWHeh7dMCpAV5VYYqpbkCS0gAG0RxnOlZFVh3RgGQpgsOYEETxxH+Ml+nbupTJp02/DyXBKhgYGHt7mC2sIBBkHIgaCCj1P3Kb0atAWCWJAg0m82XBpvkYP2IIzq5vOl2UnqXAKgIYGpZdwBkL3xE2ggmZ4xrjcOVRFK1LC1zMC0GIIiZXkAyMiCPOrnqx1eg1i4WmrBWzH1DBwSQFHdGT5abiD30iz91V0Ar0igerRkNDDJK5/DqT4MA+IOTBt+kCpbVqo5qNLAO/usgP0rdjgRHxnOss9A0g9RwLvcwVhwk/bLAHMYzoruf2l7nbVmpNTpuqGIdLWHyCUIBIOJM8aDS6NOop5YrwFEg+PAxBFuNVqtRg4ZpY5suhMCfkz/Qazuv+12owEbdFIa7DGDzIYEHEE8EePjVWp+1jc2BRSoAr/EVZj/9zkT+mg1M0WeoyOi+2RwzBgR5GM5H+r+vnS76kZtuppMzFHUBSS30mVViQCxKgKpIBObip40udG9Ub/cU3qHdinBtxSp5gCJApzwedUqvqTcbqnUO5cVDtsKwRVuDMAySoAPAIkTF3AxoBdboTqCSGRagY07yGDKFLfWvaWlQIA5EYOqPTabtV25MBTVVAzTEhlJuiTgMs44Oj1foNSmHps7Bg1rtUm15ZQGWeQpkMV8GRI0N6VRKVkqyHVKgqAKwwQQxkGDgKcgeBoP0t0rrFGuXaiWcSbmhrZH+0BEggi3Bmfvq46f9fP20M6f1pa6qykGmyhgbsZ4A5+dWN31IU1ZjLACQq8n8vHMf10Ezk/8AR/46VvVHQ0qUnICl7SFuMqCeWIHJjH64jnRSv1CpbmFxjMxzyAc+NL3VN8SDzJHMyM/8tBkC7v8Ad9yrimGNKqpdTLXlc2nAFhIAiCYg62n1Ztv3jZCoRirREgC8m4A/TH1CTycSdZD6sYLWAF3dDG0+BIMcwTMcfnrQem+tKvT6FGmaSV6Ypoq+3Ua4i0SwLYiS4AYDtQngDQVPTfpY7hlFOkg2tJrpyzFoAEEgk3ElwABhhxrUV2tMp3yS1MpLCxiPNoWLcRlY4BnVH0uVdA3tGhifaPIvhi1sypBNsZiDECCbXU+ntWWDWYKCGlCqk2kGO5WxAIJESDHB0CD696+uyRae3sWm+bFUzUYsZc1V/iwCbwxMjBnCNttpvdxuae5ZatVlZDTYbeoaaEEWm0p3cHAUyefnWrbjplSlU92lSSoCSVAb3GuLRc1SpChe23tkgQZjIKUd5UqOA9iqyyEli8iZFwMSCSDAP9sgcpUzC9xYjk4gyPMZgTj8h+tfc7JHyyj4k8ECMHzB+DPOqtHdlSqEgkgzMLHxxA+ADzj+qt6h6jVcsiI7POLUcgxkXloRQBgjlSASY0A7rw24qt71NKlNQGhX7kI4JBVgg7SABJPwBJLZ0Ouj0KL7WkFWsoqMPKlhIumLueZAED7azb1B0zdijuNxXakxqO1IKrXBGJV2ckC64kfRbiQcam9Fer1obfbmoWFF3am8eCboZY4XABAtIB5PGg09+pKKZl1WGhi7KsgMQeDjI/KSMzgTtWHAPuckY4IJwSTK/YkePy1ywCrIynjOACARB5+DEHnQLq3W69KopRCw8mYjichDPKmCRxkZ0Ba1Dd2+21Zw5udxLAYkmQgIUQOM4111DbCSASG8XG4zAhh5/RvjxOFypuGqQGoNVR3kAqAvBhpJwBHOIHEkKdWdi27qVLa/tqAQe0ksogQrmWUsRmVMjOgDUKC0nqValVkDMSCBghSciTIafGZggmdCPUG7pimKwQO1Yj2jJg9pyoAIBErMmOfy1O/SV996NUq5pqsNeZaCYtB8QzMSM4OeNK3VFthKbsIa0Ge1e1FAE4LTiSBMfIwBTZdHJdmarUgWoQLUtNRZNtoMQJNomRzGToV6t6ydluglFSaYUN+JkliWkgg4AJYY5kzOIO+k6atWejTqM+5K1HvdQCGSAO8g5ZajjCkg4+NCfWXRVpJTSptghECVkk9oJ7gO838sY/jEaBI2HUCogqCsg8TMeMEc4kzONOnTaopkVaykktc14JViYkBB8CMvAwMkSChU6bglYgqbjdi37500UOtNU/DrMqQDcRIuMfrnAiIk48xoG3d9DmkatQOYIb6Sly8mwL2wtK60g5tGM6pdT3CLSpLWFNIJSR9bI5YAvAP0snLQctEzo16OqvW7atop5DK5VuVAg0wbgJJJkR4zqvT/AGfnchfeDrUCBWCwBcuJMgqwknCnNvIzoK3pCv0zZXAbhmq1FCs7pgRBNgt4LEH6pwM4yK9Z9MXeU1q7Wm1Rg9lylTAgkgwxJAMEHgdw+NHav7NNjSUGsz3RAUVFgsP4jgjiJEj++jm06rt9tTFIUn26jgCkSG+8rcTOckznQY63ofeAx7DH7qVI/qDGvUvRe6YqooVLjmSBbExJM4yDj8tbIfVNBQ9S6oyrlkNJv7K6XfPGvvS9l07eJUq0HqgMWVylR1g4khXLKPqHC5nQIPpn0kVVlrOqZDdrXeCOJAJDKQeeRnVjZ9POy3BSphZDiYyrm26VPAYEfMD7xr5v/WFXaVar7ak1UVigFaqmSyjMqhClpYeACQTB17cdY3Fag43gpNUZTatiBlEFiCIwQUm3554jQe6n1MT7NSlTqGmwNRwzzZaAEAutWBjjBH0jI0p7zpAp3NfeL0FNp+pHVijdoJu7YI8EMORpqq7ENU3IlVFtJlzbMMVwTEmPjx+WlnY0yduBUJKBwAOYkMZA/UmNBon7O5/dgqvDU2aaam5lQtIEASeSRHydM+43rLVIJhRxBM5nmRz9pP3+NYajGjVvDsj0mEEEkgqcET/DwY+/nxqnp3qb72ktZj9ciOMrgmJwMfPnQW+p+oGwwHJiPJMZAHjzkf30l9R9dKpcWuxDQWWLefucmJ/Xzo36xrDblQpvYgyCcKI+ZkkyfyE6CbTp70lCwqgj6BjnjKn4/XQCuqU0rGky1Up03JZqpVjaMTdbJLA4gfIHBnTrt+iOxp39lNKrVEpnMSIp0/lmsE90lQ0T40v7GqtXd0VUVGUNewmUZUUsWtYmQsMc4aI4OmfrW6INKmKjqgq3VqjXlxaxvkRJAIGfp7zjQahstiFpgNUNQtNzNEkklowOAeAZwBJJyYkpgE4KyB4GRnkzkZPPM6F7fr1Ktty7hqNO4reWUZm1XHMB5BU55HyNTrXZJUK9SFLX4+QCDGLpH0iP00E3UhVKAIVNPF9wIIQc2xyxGB40MG1v3INMOSYYHIxhjMkGYYCOIETiNWtr1N2qKCKpRuPwWSOD3NmPPgZxxoH6u3delDe1uHre5FKlTpyrriSaqQaRIHIa4ZwwOgH+o9637wVoKUZO5gVJUHulmJYJLKTAntK55GhdLrgD0KcvWKOhr/hWvTUR9VSi3eGyOX8TEZ07fUkrUL1ok1GUFUqEKwkDtMzBE5EGD86W26IFrpUXaqiAEKvuxWkBpIMhCjFhdcxyZIB4AP8AtApA1K7sqKCiIIe2VQzUZh9BPAUkzAYSomMz3jsu0tBk0aoYEAKDHBEYIgMJHPMnWkda6TuWVnqkMXqAqEBqe2Bi0sLbrlYz2mCMSM6zrqvQ/ZdkLn6T5DfEzgTnMjE6DR/RXqVjQ9m8xTcGmOe091sYxF0CfP6aL9a3bXCHZlgs4CZUYyZPco/IyQftrH+l7yolAGmxRwoiMGabGJx5DAfcH7acNluam7CojmqFUMCAQsiSCzyYVYIKstxPAjOgYavWa5W9EwWyjAAspAJ9tlNt2TyIFgJAGSbr9SFHb+5TVSxXtJ7bmjAdiTMtkk/f7aXen19zVHtJtqyoAfcJxdUxkNIwTBnFwJGRxZ3O4qGlbYKdQVPbKFhiMt3cBoY9xMdpg6ANX6tSpS9S5qtQHJUgBmlQFgG0HJE/HidZ9uuorAKsGtJuWDkkrkMfqEgTpr9TbT3FQsgdRISnRaZbAWDEG1c4uMiMzpdpUlWr+JVDMpDBBLAEDCmO0gDHIjPzGgIdM9R19vt3p0hSX3Ha91ogm0rECRkSDnnzzkHumeoKm5CqfdYwAiqSUgAmADlSsRmTEaU6NKo1KpeticBrYxJII8+OInOPOr3p9OYJWGIDIQSceOYJAJj4nQL22S5u6WYrcApBCjJ7gMxAyAeD86O7dduQtZ1YkqfolcWnIsX6gZlSROBIjUXS6FKp2msKRNNhTIRyGaQQrqAZnIuE/wAOfmpttsvb7awwuLBlaFtAJIM2TIgER55xAOWx2e1u9+n7ysrqxeqrWlDAPaRcIybgeBHjJfqP7Q9pTpVhTrTWZMKFYXMViVu+klfsJIHMzoD1dw6B6wamJFN3WoFZSRIPtjtYFwRkDkHE676V1WxIanSertbe4raTTJhWRyJAA7vGJHI0Cj1LrO9O4u9motS3Cmme1TBEL41PS6f1WuJY7hBxlhSH9Cy+Ptp86j6koo4RaTVahDTg00QgfUxOWjOABr3Rt4rqFY3lSfpYN/WC2cxmPOgS9r6e39AllcOwk2+7Un7iabBc/wC1ol0joe4aGrVE2ysTC0kuNrGWAMkAk5zceJgaL9a9aUNvV9lad5IFzIVe0zBDKvmB4OZ1Ft+ru4QUbWptKuajtTKZJ+ljBFhGVEiDoK2xQ7SvutvLBFb3tuhYlKisZCMYKn6bZYHuHGNd9Y2waozWy6UlIJjMoPHiZgjAOYHxD/2JaPfdKNEI5AqCs5aVbAioLXDFR2yDB5HBlclld0k9irHOSrqTPmIHEiYxoKS1fcqXoexkawsPsxXIJyo4HIzpeUhNtUdkDgPTaDI5BXkQcGf+saJ9LH/d6YtywNMfIZlKifgSR/XTL0D0MjpUpb52pu7oi00eCbIJPchbLE5gAxidBm9Oi1amtGmjVKzdxUKSSOTGOPvxAOt19HdH9nZU6TrLpTFyAXEfJxKmWnzBzqBPRm12Beuge4oyKbgSFgsQkqsPibu6LT86t+lt89bb06oqjMg4QtKsVk9ogkgn6RzHjQZv6725pVK5NOorM34cgC5T/EmIMiZAzIyNEPQZXqJqLXg20yxWYJGBiDdAuWSI8/OtR3G29wWOQ6mLlZFIP5i3Os46j6CbZbtt5T3VGkIqOtOHRSokskkt4MwBEzhcaDjr1OlQpVaaWv7TPaHMlTc5klACzdv3+kiAMgftKwqURdVqVDVqqtUNcXKRJUDklmIYnIEKI0B6J0Wtvy/ZV96s7OSzWI9x57h4lpOTmBMxpv6h6dDVVBtspCKdJPmALi4EtgDkc/lGgt+lehsXRGCrSS5aiS9xIZiomABF1qsMRTUjMhW/e1RTN9SAottlrBBMAYzJzAgk/wCA3QF9k/isAFF5J/nPjxNqyIEQZ0k+oPW71qtSp7lOn7BsooSbmPllW2CxOCxgBVgfWdA77T1PU3VdqSX01SZLCPIyQZOfAPzMQBot0Dcjazt6tW+kXJoswykkn2WPESexpH8sDtnLvS/qRaaF2eWcz8zgYPmYEE/adc9d9Se4GUHkmMNC/eOJkf3HGg27cV1JAZgA4+kAkmYgXDxxx8c6DdV6xS29RJAc1wSgWGFrMuQRAIuaeZMED40nmotMoXio6RTD1CrksBAwwkMoCwRbOPEnQCtvXZva99qYYWAUmK/kirVMKGLEwLVXwBBOgcuqdUR3DJUoshFOXut5uN0AkQTACkCZn4GhPV+nUKjrce5cgKZYKZE1BMRJP8sTxpb29yCltzV7VeowcrBWxLAts9ygjyIySR40SpbKqUmnhmSYsulj4LpkiBfBBJAnEGQB0+nn3KmRJQQAQBcASRAJ7ioEjkRpo9Aenaj2tVplKakNJV1YrmFV8K92JmRAHB1f9N/skCi7egu032cd3ku6tJkyYXGcmTGtCCqwW0ERIFkAKBgSJGAYwOdBE1cKoVAEzCgFR8TEgjCm7jjJxpH3O2c7mqb/AHKT4S3h/p9xmNoACtIAugxEwZDB6xXcihVamEAALPkISgHd3NI4GV+BzMaDbXbKtaoGuFai6QtL8Km6j6KjIoCmUKiIxgH6cAh+p6jUSS61EuLOqhoJliQCUMrAk4PFv318SjQZffqWhImSOSwFq2gSzTd3CMggAxOj/XdnSR2rPUBpuPC3G88oDAFilZj7D50o9Y6qlcimlQBZnuUiSOABGAB4GfvxoL/UupK62rJJQEBTaq3LJDSIELhjzgAaGbXqhWBU9pgizlT2y3asiCMMTOZwJ1DR21T3wHul1sIQMQFiABmT4AERq5W6aZtqhwzMWQKVuE5lmJiSFMyT4GgpUqVyzliVACn6lOR9Myy5GRkTGBOrmw6iWqqEUXNzJIU/ZRDAmByTM+PGgfR9016fUzk9oBKmInDAiJOPv8jRdKDHCrUDIA9rkCQDMghvrEcHODOgNU6DVe1intMIprTHYGAIuBa2ATkjic5yNVF2lbaOtemrOglagtIYDAKsp/OY4/LVro+2ejcFWwyhqGpDWcgC0HJBjDqvPwRDd6fQfjMSDJhpqIrQCe72wT2gXYM8GNArbXdUqaivSKijVzEz7bcFCMG0wSvxEYgTB1b1y6sKNFlN0dysSoH2jj/MYxpU6n1OzeVWWRTLwVECQMZgAT+QBmdfeqdP9opWoNNF5ZGk9rDlTn6h4+cedAY6fsadepUUmGUofc+mPqJtjMTjuJJ88adtn6TRKX/1LOQD9Rui7B7QR/DIBLSJP5ay3pHUgvuCqCVqJBCiDMmCOMyxP6aaukeq6VLbqorrerkd18lZ7YkYwZ0DTV9GbVnZgGBaSQWFsxBwUP8AwEnVWl0OntqrFKpqU6lIpTVjcVZWS4R/CtrwI+RMSNCqfqpSwLVlYHnvUZ8HwY8mT8fGvdI6o+93dUrDCmsUQFKllJjxzMzDSe1f5RoAu6rulrKxvSqrBgYmKrgH85KH5++nTZ+sdxUKm+pwJLNJDEcTGMkf00kdaFRTDrbEj4Pa1LweBKTH+to1s9xcyFZ+f9riP8ToGHf9VrV0K1Kpi0wGIIBMqSMDIUnk8A6M/s82DNtac3BFauuWxPutGJ8fMDzgzOgW6SDTBXlpxn+Y5/wfHOnT0h0o06KkVJVyagAGO9ixH1ERJnEZ50Bb92ie4EeP+jqCvSDEBwTwZKhrf9bJH9edXGqniIJOMTqhv93aoAzGWkgAfoPP30C1udiKdarVYyrqFthREEvccTJJmD+fxqlsnYw3KqO1MQfiREwD3Y+B41e6lWLg04EtJJ+Pvzk+Pz/XVWoMAKJtB/JjmAcjOB+YP20AX1RuhSoGoXgtNMTyC5Fx4MYWJg+f1Rd7v9sm3C06avUIgs6tjuJNsmOCBdaD2jjI0wetdxLrTvgUkAciDDckR89wA/LSP1IRAC2ggHJlj9zz/nQdVZRFIyrAZBGDGRH5z/XRb0100vXpGswVcsZwOzMt9pAmdcdI9Nn2zWqYVROY7QeGIYi4/CieR86M9Cp7N2P73VppTfspqSxIMqb6gplfwyCcXC4ktwNB31r149apU9hS1KmUZCVuJsNtzEjtVhBI+QucmaG76rv92hmgAtIXEpQVMXfzBfk/9Rp36L6JJ3TDaVaYQUe56Yq07CWVkudarhywXC3kBRNoME6f0TYvt6VtXd1NwxP1MYAgfSokmP8AaYnQYt6F6Dvt3uFqPT/CpFlapUGB4cCQS7ASIgxJmNbJ0/pS0qkIISbgJFqNCiFXjMTPz486IvUJwq4z3EwB/vPnj7646jWFClUrG4+2rP2iThZ44JAE/poKvV+uU9rT92oT7cgMwHEkCRkTGD+WdKe//a1So13oVNtV7cEqyG7zwQMEGf6/Gliv1V69FLbf3fcqabqQxG3ZB+IiRPY0EqDgGM6V+ss3uszn3WpQ1JjaLi+Kc8TEtM+aa/Ogf637StrTqrNOohc3VCwIZMQJCXFnIC8kRIwI0L696joVHFem4BVbKitgvTczJUkyVLA+TBJ8CM3anWCvfTfJkFRcAfzzmRP3Oiuy3qPhoE83CPHHj76Bo6r0+q4Q+6ApEMFMKqmSCwLFsAzcebifOhTeiR7QaogLllIVXYMQRm8MCAOGxB7joVvFuFS5rnRAoZpJZJEAnMwABJxg/Go6Gw3hemlH3lLrdlygUDlnkgKgH8RxjQMVdU23degqqhAZiLLiLQFX6UAVmIUD+GdX1361aaKKwNVKSytVh5P8pERBJCnI7SfEDNz1NSKdBnp7pldWqVqtMQ0cU07QVWJAL9zE8KMHiv8AtGKs0U0nAJDRd5kSmBjH5kfbQBfS3QWM12JUrIQHtkxxLCMqfOI8GdNVe9FVF29MslrQWyCc5/DCn+HmD9sya+16SXCK4Zbfpn5/O6wqYOQs8+dFm6rSQBpuKiMgEmpJmYP8sgk5mdB86PQW2ox21OpuO5l4VsmTELBbI+r6fnRX09stvK1FpEMyk94JItIkKD2gAz+c45OqHTOoiq3axSMQOG5IGOO6AIyZjRe5SShcgKCW7iSeME+cSY5/zoIes+gen12vqhkdiJe9hPEXEkiDIWf01JtvRWyFB6K0b0Z+4LVY8AElGLHjt4/I6s9Fqe8AGpfhL9DslokDMljDYPAmPPGo+ub2iqqrLTYPUFO9CDZALAzwtoTnxA50CH1j0ftVWqVYqQDUQNUAVVMQgmWdrmWTP9BnWdtSIJ+3/GJ1p29UGipJpu3tKBVQzKZAnjMSSYByQeBrPiUIZSxNg7fAMzPP3t/SdBXNYEEWgnwRg/2505+ljU29D3Xp20yCCxUy0jg54ngxOrfQ/TtNNsjQDUOXBIzPj9BH250o9Z9RvWFiyKamVHn7foPA0DJvupfvqmqxi0ZeQOGE3SRlgqgRJ5J110neV3tFOgrKoHeG55AJMgDiP6fIGino/p1NKRobhWW5FqPVDOFUM7qEqBWRouMiOS0EcSY6b0CrtqlWl3nb07DRBpc3RN1sQDbkkHJWWnkC3pPpnuG/c01wJWm0VBJyCSQQO04OOTp024AHaOfA4H2wPGg/TAQR7iAMItCrlQf8fH6fbRg7g4B44E8n5J8f/OgC+tFqHZVvZZldQHlCQ0IQzhY/itD4+cedJvpb15TrlkqVAK7QAVELWwBifoe0ZUjMYJ4GgbnczwpYZPKgDzk5INpuwDMR51+f/Xvpk7XdOUQrRqQ9MxIW6e24SMENAniNBr37tHgExn84+P0/zr61XNqgGxT24AkZUZ83FcnODrPPS37QrraW8JvAtp1pP6LUHHP/AJnPzPIK+tt9U2wo95RmDkoVkkgqEk45F4/SfOgVfUO1q7V290KzVGNQVPqEnkAv9LYmYPONd+kvSLbxmq3KyqQCWJguZMEmCQAJJ84HnA3rPqKpVQq8G6OTJH6f79MG229apsaVDboBSNOarFoZmuIIAzAkjMSRjEmQuUPTtbqG7NAzToUSPddwy3sBlVUiTwY+Bk+NadsP2f7JaaK9JasclwO4zJY/njAgCOMay7ofqhqAbbvWtalUZVlmewWorfUPpJWSAfnGM6h6X6jVqKGrIBcl1Iq2GUBczUhixuJi2FWJJOgY6Gwp06YREWmg+lUUKB9wFgT/AMtdjaALb4nJIEkk8mAAT+mvqS4An84/xP8AnzqcAYHxwRj88/poIaaouJWYkhmHjz+n21X6pvxTpy6taSAYBJN2JAXJwfzzql6i9T0dqRPfXjCgqGA/1jyqn48/30C2Xr6pX3C7ektMVWEhXbMCSSMDxmImFMToA3qbYLt2cUaftbWsqBalJPdphhKteAymmxFok4hBmcBVq7RHhHqU6hJ7WR1OEMxZ2kwZg8ROeNafset1aaI1UFQ5N5pK1RFYAFgWIypUSGVvkGToZ1f9lew3lQbhFejLS3skKtTH1BQDaZImAODIzOgqdI9Ko9OoDSNGkSrKCCCWjIIESggfxHLHRPfdH23tE1FCU0U9uG7QACQCePuePnS3v/S1TaVqdHbdR3NJqiM1NahvBswwybZPIHwV50H3fqLfCsq1U2+7FO0hqiFPqAHCMIBkA4zH20A7riI016FNaSU8ClbDVEbDO0Z8pGPJ48iqe+JRqK1VWnU/GJM3PaICE5LlYaFY2iQdMVH15RWmwrbRwakl6tMmWDZJhlWPH8WlFt5SNV/3csqA30iQLlOMQZwO7APBHxoO91v6dKiyAZf6VBMyDN7mBmf6x4GdUum1Klape5gJlmCjk4E/f/mdc9RqWpa5F5Ym05bMSzmB+gyfyHPHTt/VpowpryRJtu/5f1++g1Wj0l2enWNxtgkBQUCqIzDTcBOOMAHxqT1H6SXcgVKNJSZJbIQH/wC0TnPIJ8c6OVEC+5aAOxuMfy65oG6nRnM1YM5kQcfloFHYenq23rXUzUaQDDIAoiSOCzEgT4GfnTvU6SlUW2OwAAvKqGJ5aQQAFJIJ+TMCNFlEAAcY1C7GDn+L/joKVLpJS0pQJjx7q01IiO6AbsT/AG+NL+4rUqO8LVLaAekEYKb1YhmIcuByZImIwAdXtioao1wnB5zpX61VPEmJOJx/4bn/ADnQT7ik1SqVuRzaCWADKf5SIAEcRj+HjGstoAXzIBDCLpyAeDgjwDnWkdDH435bepH/ALX1mW+cioYJEM0fbuOgbd315U29VaJIqMYgrBtYxcD8eM5Bg6B7Xp4qK6r3uDTtP5huz/8AEfmNcFizgsbiVEk5n8XzOiPST+N//ZS//wBToHn9n+1atsXIRqpqPTpFFtllDGoYv7QoAtiIIUwMaa+kNUAup00pKRLwtncAbSELESCOWYcRHwl+gDGz30YtqC2PGXGPjDMPyJ+daf1HBWMSyTHmSs/10HNJy0BoMBSSvH5cT45E/p5sVNvkGSDjOfkQvnE+cYJ+dWdvTAAAAjOPHjx+p/rqNTDY+/8AkaCntwjxaTbkMItCwfAMMJIwQfkyZ1T9Q7CnuKRo1RNN+QDx8EH5Hg+IE6LMMT5+f11UrjsB8/P6nQfm71D0V9ruXosZKnDfzA5DZ+R/edWd11g16aXkA0qa01m4/TEGf4ZE/rOmb9sn/j7c+TTfP/rOkBfpb9P86C+aHuFKSQ71GVVIPkwOPuT9uNOXRuoV9u7r7VM007qlV7raa3xGGjNuBBJJx40memx/3lPyb/8AFtNv7RqpXbbNVJCuKpZQYDEFIJHBjxPGgo+i/T1Xf75nVLqPuE1WaICsTiSCLs4/rrd/TfSRQpWmp7z/AMxIaFJJVfyg/wDqIniIU/2ZUFXYraoEsZgRPcvPzwNOuwQBaZAAmSfuZAk/eMaCTqvVBtaJco72le1ENR3JP0hVI7jnJwOTMazpfVG/rV9yWqVNueae27Pwwq5ViVkOyy0jyCOSI0vrjlaJKkgyuRg8nWYftuULvaIUWh1p3Ri78Vh3RzjGdAj9U61UYAXLTQXW12DX1Ljm0kktHAb/AIzoLsd061lO2NS5CXvRSz45bif9w86m9cf/AFlYeFqMo+wEAKPgAcDxoJsx+In+0P8AOg/THpzrNbc7akdwtrMCXVhZUYWsGtBYeSpuHgkfcCanQN7t3QbaaW0Apl1aopclZyjhZK25II5BjSq49vY/h9nnt7c/ONMvo3cM/TnvZmhzFxJjAPn75/PQDPU/UGVmp1qZJouheo11SogMFa9IzGJyqqAwkHxFnp9ehuaS1KtOm7ILixWCpjBDcsvBhpjVXdVmbrABYkNtWkEzPPPzrv0VTHvU1gQRaR4ItiI+IxGgKdV6KlRSzgBmUNdZh8EBmIAJyv8AQTEDWf8AqP0nSpL7tJlLiCALhdkyAI5gH4Ikfrpvo03qit3LCiDkZ5wfnSN1piF3RBgq4tPle4jB8YJ40Gcts7riGClSSwMlpMxwMxAHPJ+x17adQtkEXE5BJIk/Jz8ap0G5PmJnULaD/9k=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l-GR" dirty="0"/>
          </a:p>
        </p:txBody>
      </p:sp>
      <p:pic>
        <p:nvPicPr>
          <p:cNvPr id="3080" name="Picture 9" descr="http://francesbaileycop.files.wordpress.com/2012/10/kustodiev_the_bolshevik.jpeg?w=625&amp;h=4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208"/>
            <a:ext cx="9144000" cy="5876792"/>
          </a:xfrm>
          <a:prstGeom prst="rect">
            <a:avLst/>
          </a:prstGeom>
          <a:noFill/>
          <a:ln w="85725" cmpd="tri">
            <a:solidFill>
              <a:srgbClr val="969696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680120"/>
          </a:xfrm>
        </p:spPr>
        <p:txBody>
          <a:bodyPr>
            <a:normAutofit fontScale="90000"/>
          </a:bodyPr>
          <a:lstStyle/>
          <a:p>
            <a:r>
              <a:rPr lang="el-GR" dirty="0" smtClean="0"/>
              <a:t>Γενεαλογικό Δέντρο Ρομανώφ</a:t>
            </a:r>
            <a:endParaRPr lang="el-GR" dirty="0"/>
          </a:p>
        </p:txBody>
      </p:sp>
      <p:pic>
        <p:nvPicPr>
          <p:cNvPr id="2050" name="Picture 2" descr="https://s-media-cache-ak0.pinimg.com/736x/93/26/8d/93268d8fc48c9fcff31ec1f3511e7d5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967127"/>
            <a:ext cx="4353498" cy="5890873"/>
          </a:xfrm>
          <a:prstGeom prst="rect">
            <a:avLst/>
          </a:prstGeom>
          <a:noFill/>
        </p:spPr>
      </p:pic>
      <p:sp>
        <p:nvSpPr>
          <p:cNvPr id="4" name="3 - Ελλειψοειδής επεξήγηση"/>
          <p:cNvSpPr/>
          <p:nvPr/>
        </p:nvSpPr>
        <p:spPr>
          <a:xfrm>
            <a:off x="5508104" y="1196752"/>
            <a:ext cx="1224136" cy="864096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Μέγας Πέτρος</a:t>
            </a:r>
            <a:endParaRPr lang="el-GR" dirty="0"/>
          </a:p>
        </p:txBody>
      </p:sp>
      <p:sp>
        <p:nvSpPr>
          <p:cNvPr id="5" name="4 - Ελλειψοειδής επεξήγηση"/>
          <p:cNvSpPr/>
          <p:nvPr/>
        </p:nvSpPr>
        <p:spPr>
          <a:xfrm>
            <a:off x="7092280" y="2564904"/>
            <a:ext cx="1800200" cy="1152128"/>
          </a:xfrm>
          <a:prstGeom prst="wedgeEllipseCallout">
            <a:avLst>
              <a:gd name="adj1" fmla="val -127204"/>
              <a:gd name="adj2" fmla="val 2063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Μεγάλη Αικατερίνη </a:t>
            </a:r>
            <a:endParaRPr lang="el-GR" dirty="0"/>
          </a:p>
        </p:txBody>
      </p:sp>
      <p:sp>
        <p:nvSpPr>
          <p:cNvPr id="6" name="5 - Ελλειψοειδής επεξήγηση"/>
          <p:cNvSpPr/>
          <p:nvPr/>
        </p:nvSpPr>
        <p:spPr>
          <a:xfrm>
            <a:off x="827584" y="4221088"/>
            <a:ext cx="1872208" cy="1080120"/>
          </a:xfrm>
          <a:prstGeom prst="wedgeEllipseCallout">
            <a:avLst>
              <a:gd name="adj1" fmla="val 125973"/>
              <a:gd name="adj2" fmla="val -4153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Αλέξανδρος ο Ι</a:t>
            </a:r>
            <a:endParaRPr lang="el-GR" dirty="0"/>
          </a:p>
        </p:txBody>
      </p:sp>
      <p:sp>
        <p:nvSpPr>
          <p:cNvPr id="7" name="6 - Ελλειψοειδής επεξήγηση"/>
          <p:cNvSpPr/>
          <p:nvPr/>
        </p:nvSpPr>
        <p:spPr>
          <a:xfrm>
            <a:off x="7452320" y="4797152"/>
            <a:ext cx="1512168" cy="1080120"/>
          </a:xfrm>
          <a:prstGeom prst="wedgeEllipseCallout">
            <a:avLst>
              <a:gd name="adj1" fmla="val -185408"/>
              <a:gd name="adj2" fmla="val 4461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Νικόλαος ΙΙ</a:t>
            </a:r>
            <a:endParaRPr lang="el-GR" dirty="0"/>
          </a:p>
        </p:txBody>
      </p:sp>
      <p:pic>
        <p:nvPicPr>
          <p:cNvPr id="2052" name="Picture 4" descr="Lesser CoA of the empire of Russia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340768"/>
            <a:ext cx="2247900" cy="2790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388" y="274638"/>
            <a:ext cx="8785225" cy="1143000"/>
          </a:xfrm>
        </p:spPr>
        <p:txBody>
          <a:bodyPr/>
          <a:lstStyle/>
          <a:p>
            <a:pPr>
              <a:defRPr/>
            </a:pPr>
            <a:r>
              <a:rPr lang="el-GR" sz="2800" b="1" dirty="0" smtClean="0"/>
              <a:t>Η ρωσική αυτοκρατορία στις αρχές του 20</a:t>
            </a:r>
            <a:r>
              <a:rPr lang="el-GR" sz="2800" b="1" baseline="30000" dirty="0" smtClean="0"/>
              <a:t>ου</a:t>
            </a:r>
            <a:r>
              <a:rPr lang="el-GR" sz="2800" b="1" dirty="0" smtClean="0"/>
              <a:t> αι.</a:t>
            </a:r>
            <a:endParaRPr lang="el-GR" sz="2800" b="1" dirty="0"/>
          </a:p>
        </p:txBody>
      </p:sp>
      <p:pic>
        <p:nvPicPr>
          <p:cNvPr id="4099" name="Picture 2" descr="http://upload.wikimedia.org/wikipedia/commons/c/c3/Russia_Empire_19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268413"/>
            <a:ext cx="8713788" cy="4248150"/>
          </a:xfrm>
          <a:prstGeom prst="rect">
            <a:avLst/>
          </a:prstGeom>
          <a:noFill/>
          <a:ln w="85725" cmpd="tri" algn="ctr">
            <a:solidFill>
              <a:srgbClr val="969696"/>
            </a:solidFill>
            <a:miter lim="800000"/>
            <a:headEnd/>
            <a:tailEnd/>
          </a:ln>
          <a:effectLst/>
        </p:spPr>
      </p:pic>
      <p:sp>
        <p:nvSpPr>
          <p:cNvPr id="4101" name="TextBox 6"/>
          <p:cNvSpPr txBox="1">
            <a:spLocks noChangeArrowheads="1"/>
          </p:cNvSpPr>
          <p:nvPr/>
        </p:nvSpPr>
        <p:spPr bwMode="auto">
          <a:xfrm>
            <a:off x="2916238" y="5949950"/>
            <a:ext cx="26638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l-GR" dirty="0" smtClean="0"/>
              <a:t>Ο Τσάρος </a:t>
            </a:r>
            <a:r>
              <a:rPr lang="el-GR" dirty="0"/>
              <a:t>Νικόλαος Β</a:t>
            </a:r>
            <a:r>
              <a:rPr lang="el-GR" dirty="0" smtClean="0"/>
              <a:t>΄ και η Τσαρίνα Αλεξάνδρα  </a:t>
            </a:r>
            <a:endParaRPr lang="el-GR" dirty="0"/>
          </a:p>
        </p:txBody>
      </p:sp>
      <p:pic>
        <p:nvPicPr>
          <p:cNvPr id="23554" name="Picture 2" descr="http://cdn.static-economist.com/sites/default/files/imagecache/290-width/images/print-edition/20150516_BKP001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780928"/>
            <a:ext cx="2762250" cy="3838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228600"/>
            <a:ext cx="8964488" cy="9906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3400" dirty="0" smtClean="0"/>
              <a:t> Η χώρα και το κλίμα της στις αρχές του 20</a:t>
            </a:r>
            <a:r>
              <a:rPr lang="el-GR" sz="3400" baseline="30000" dirty="0" smtClean="0"/>
              <a:t>ου</a:t>
            </a:r>
            <a:r>
              <a:rPr lang="el-GR" sz="3400" dirty="0" smtClean="0"/>
              <a:t> αι.</a:t>
            </a:r>
            <a:endParaRPr lang="en-GB" sz="3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844824"/>
            <a:ext cx="8496944" cy="4525963"/>
          </a:xfrm>
        </p:spPr>
        <p:txBody>
          <a:bodyPr numCol="2">
            <a:normAutofit fontScale="850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l-GR" dirty="0" smtClean="0"/>
              <a:t>Η Ρωσία είναι τεράστια αλλά μεγάλο κομμάτι της  γης της μένει αχρησιμοποίητο. </a:t>
            </a:r>
            <a:endParaRPr lang="en-GB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l-GR" dirty="0" smtClean="0"/>
              <a:t>Λόγω των μεγάλων οροσειρών, το κλίμα της χώρας είναι ιδιαιτέρως ψυχρό και μεγάλα τμήματα της καλύπτονται από χιόνια.</a:t>
            </a:r>
          </a:p>
          <a:p>
            <a:pPr marL="365760" indent="-256032">
              <a:defRPr/>
            </a:pPr>
            <a:r>
              <a:rPr lang="el-GR" dirty="0" smtClean="0"/>
              <a:t>Στις τούνδρες τίποτα δεν μπορεί να καλλιεργηθεί.</a:t>
            </a:r>
            <a:endParaRPr lang="en-GB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l-GR" dirty="0" smtClean="0"/>
              <a:t>Υπάρχουν</a:t>
            </a:r>
            <a:r>
              <a:rPr lang="en-GB" dirty="0" smtClean="0"/>
              <a:t> 1,000</a:t>
            </a:r>
            <a:r>
              <a:rPr lang="el-GR" dirty="0" smtClean="0"/>
              <a:t> </a:t>
            </a:r>
            <a:r>
              <a:rPr lang="el-GR" dirty="0" err="1" smtClean="0"/>
              <a:t>χλμ</a:t>
            </a:r>
            <a:r>
              <a:rPr lang="el-GR" dirty="0" smtClean="0"/>
              <a:t>.</a:t>
            </a:r>
            <a:r>
              <a:rPr lang="en-GB" dirty="0" smtClean="0"/>
              <a:t> </a:t>
            </a:r>
            <a:r>
              <a:rPr lang="el-GR" dirty="0" err="1" smtClean="0"/>
              <a:t>τάιγκας</a:t>
            </a:r>
            <a:r>
              <a:rPr lang="el-GR" dirty="0" smtClean="0"/>
              <a:t>,</a:t>
            </a:r>
            <a:r>
              <a:rPr lang="en-GB" dirty="0" smtClean="0"/>
              <a:t> </a:t>
            </a:r>
            <a:r>
              <a:rPr lang="el-GR" dirty="0" smtClean="0"/>
              <a:t>που καλύπτονται από δάση.</a:t>
            </a:r>
            <a:endParaRPr lang="en-GB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l-GR" dirty="0" smtClean="0"/>
              <a:t>Το εμπόριο μπορεί να διεξαχθεί μόνο το καλοκαίρι.</a:t>
            </a:r>
            <a:endParaRPr lang="en-GB" dirty="0" smtClean="0"/>
          </a:p>
          <a:p>
            <a:pPr marL="365760" indent="-256032">
              <a:buFont typeface="Wingdings 3"/>
              <a:buChar char=""/>
              <a:defRPr/>
            </a:pPr>
            <a:r>
              <a:rPr lang="el-GR" dirty="0" smtClean="0"/>
              <a:t>Το 1900, ο </a:t>
            </a:r>
            <a:r>
              <a:rPr lang="el-GR" dirty="0" err="1" smtClean="0"/>
              <a:t>υπερ</a:t>
            </a:r>
            <a:r>
              <a:rPr lang="el-GR" dirty="0" smtClean="0"/>
              <a:t>- Σιβηρικός σιδηρόδρομος έχει ολοκληρωθεί μόνο κατά το ήμισυ.</a:t>
            </a:r>
            <a:endParaRPr lang="en-GB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http://www.irkutsk.org/fed/pic/transsib/rkar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140968"/>
            <a:ext cx="6912768" cy="3559389"/>
          </a:xfrm>
          <a:prstGeom prst="rect">
            <a:avLst/>
          </a:prstGeom>
          <a:noFill/>
        </p:spPr>
      </p:pic>
      <p:pic>
        <p:nvPicPr>
          <p:cNvPr id="29702" name="Picture 6" descr="http://retours.eu/nl/22-panorama-transsiberien-expo-1900/image/Trans-siberian-railway-construct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76672"/>
            <a:ext cx="6991350" cy="2333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Τίτλος"/>
          <p:cNvSpPr>
            <a:spLocks noGrp="1"/>
          </p:cNvSpPr>
          <p:nvPr>
            <p:ph type="title"/>
          </p:nvPr>
        </p:nvSpPr>
        <p:spPr>
          <a:xfrm>
            <a:off x="4499992" y="2636912"/>
            <a:ext cx="2411760" cy="620688"/>
          </a:xfrm>
        </p:spPr>
        <p:txBody>
          <a:bodyPr/>
          <a:lstStyle/>
          <a:p>
            <a:r>
              <a:rPr lang="el-GR" dirty="0" smtClean="0"/>
              <a:t>Κράτος πολυεθνικό</a:t>
            </a:r>
            <a:endParaRPr lang="el-GR" dirty="0"/>
          </a:p>
        </p:txBody>
      </p:sp>
      <p:graphicFrame>
        <p:nvGraphicFramePr>
          <p:cNvPr id="7" name="Content Placeholder 7"/>
          <p:cNvGraphicFramePr>
            <a:graphicFrameLocks noGrp="1"/>
          </p:cNvGraphicFramePr>
          <p:nvPr>
            <p:ph type="pic" idx="1"/>
          </p:nvPr>
        </p:nvGraphicFramePr>
        <p:xfrm>
          <a:off x="539552" y="188640"/>
          <a:ext cx="3456384" cy="6480735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992947"/>
                <a:gridCol w="1463437"/>
              </a:tblGrid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Russians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55,650,000</a:t>
                      </a:r>
                      <a:endParaRPr lang="en-GB" sz="1200" b="0" dirty="0"/>
                    </a:p>
                  </a:txBody>
                  <a:tcPr/>
                </a:tc>
              </a:tr>
              <a:tr h="406757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Ukrainians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22,400,000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Poles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7,900,000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Byelorussians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5,900,000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Jews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5,000,000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Kirghiz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4,000,000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Tartars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3,700,000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Finns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2,500,000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Germans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1,800,000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Lithuanians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1,650,000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Letts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1,400,000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Georgians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1,800,000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Armenians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1,150,000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Romanians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1,110,000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Caucasians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1,000,000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Estonians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1,000,000</a:t>
                      </a:r>
                      <a:endParaRPr lang="en-GB" sz="1200" b="0" dirty="0"/>
                    </a:p>
                  </a:txBody>
                  <a:tcPr/>
                </a:tc>
              </a:tr>
              <a:tr h="341860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Iranians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1,000,000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Other Asiatic peoples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5,750,000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Mongols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500,000</a:t>
                      </a:r>
                      <a:endParaRPr lang="en-GB" sz="1200" b="0" dirty="0"/>
                    </a:p>
                  </a:txBody>
                  <a:tcPr/>
                </a:tc>
              </a:tr>
              <a:tr h="318451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Others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 smtClean="0"/>
                        <a:t>200,000</a:t>
                      </a:r>
                      <a:endParaRPr lang="en-GB" sz="1200" b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l-GR" sz="3800" dirty="0" smtClean="0"/>
              <a:t>Η ρωσική κοινωνία στις αρχές του 20</a:t>
            </a:r>
            <a:r>
              <a:rPr lang="el-GR" sz="3800" baseline="30000" dirty="0" smtClean="0"/>
              <a:t>ου</a:t>
            </a:r>
            <a:r>
              <a:rPr lang="el-GR" sz="3800" dirty="0" smtClean="0"/>
              <a:t> αι</a:t>
            </a:r>
            <a:r>
              <a:rPr lang="el-GR" dirty="0" smtClean="0"/>
              <a:t>.  </a:t>
            </a:r>
            <a:br>
              <a:rPr lang="el-GR" dirty="0" smtClean="0"/>
            </a:br>
            <a:endParaRPr lang="el-GR" sz="2700" dirty="0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l-GR" dirty="0" smtClean="0"/>
              <a:t>Πολιτικό σκίτσο (1904)</a:t>
            </a:r>
            <a:endParaRPr lang="el-GR" dirty="0"/>
          </a:p>
        </p:txBody>
      </p:sp>
      <p:pic>
        <p:nvPicPr>
          <p:cNvPr id="9" name="8 - Θέση περιεχομένου" descr="Industrial Worker poster 1911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3956" y="2438399"/>
            <a:ext cx="3342460" cy="4336843"/>
          </a:xfrm>
        </p:spPr>
      </p:pic>
      <p:sp>
        <p:nvSpPr>
          <p:cNvPr id="7" name="6 - Θέση κειμένου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l-GR" dirty="0" smtClean="0"/>
              <a:t>(σύμφωνα με εργατική αφίσα της εποχής )</a:t>
            </a:r>
            <a:endParaRPr lang="el-GR" dirty="0"/>
          </a:p>
        </p:txBody>
      </p:sp>
      <p:sp>
        <p:nvSpPr>
          <p:cNvPr id="4098" name="AutoShape 2" descr="data:image/jpeg;base64,/9j/4AAQSkZJRgABAQAAAQABAAD/2wCEAAkGBxITEhUTEhIWFhUWGBcYGBgYFxcXFxUYFhUXGBcXGBgaHyggGholHRgYITEhJSkrLi8wGB8zODMtNygtLisBCgoKDg0OGhAQGy0lHyYtLS0tLS0tLS0rLS0tLS0tLy0tLS0tLS0tLS0tLS0tLS0tLS0tLS0tLS0tLS0tLS0tLf/AABEIALgBEQMBIgACEQEDEQH/xAAcAAABBQEBAQAAAAAAAAAAAAAGAAIDBAUBBwj/xABEEAACAQIEAwUDCQUJAAEFAAABAhEAAwQSITEFQVETImFxgQYykRQjQlKhscHR8GKSstLhBxUzU3KCk6LxQxYkVGOz/8QAGAEAAwEBAAAAAAAAAAAAAAAAAAECAwT/xAAjEQADAQADAAICAgMAAAAAAAAAARECEiExA0EiUQQTMmFx/9oADAMBAAIRAxEAPwD1dLdPyV1KfXMajMlLJVe3j1YAhXg6junY08YsfVf9004FJslLJUPysfVf90135UPqv+6aIFJclLJUQxY+q/7prvysfVf900oFJOzpZKj+Vr9V/wBxvyrnyxej/wDG/wCVECkuSlkqL5YnR/8Ajufy0vli9H/4rn8tECkuSuFKjONTpc/4rv8ALXPlydLn/Fd/logUk7Omm3XPlqdH/wCK7/LXDi16P/xXP5aIOlTG3VUhTMvIEKx2GskCAPExUuHdToGBPQETz/I/CsjG8Mw5kxfLHMQWOKbLm5AE91Zg5RA8qfwnA2LWUgXS6gjMUv6yZ5g6fH1pRDrN0W66LdRjGL0f/iu/y0hjU6P/AMV3+WnBUmyUslRjGp0f/jufy0vlift/8dz+WiCpJkpZKjONT9r9x/5a4Mcn7X7lz+WiBSXs6WSmfK0/a/cf8qXytP2v3H/logUf2dcyU35Wn7X7j/lXDi0/a/cf8qIFH5KWSmfKk6n91vyrhxadT+635UQKPyUslRHHW+v/AFb8qaMfb+t9jflRApKbdR3LdTK4YSDIOxrjjShodKeSuVLFKoKLa04U1acK0IKOAHzdv/Qv8Iq0FqvgR83b/wBC/wAIqwKbIRyKSCuilQM7Aoe9oON4i1d7HD2rTsLXafOXCpbVgERFEk906zpI3ohg15d7W+1oGOUW1IW1nR3za3CA2ZVUAjunQMfrnYTTSoVL09E4FxIYnD2r4Up2ig5Tup2KnbYg8quRXh/APa3HpdW3adnDu5WzkFwMdXYARmVYk90gCPDX0v2X9rRiSy3LLWnQ5WJ92TspDQyt4QY5nanrDRK0mEwpV2K7UFCptdpGgYhSNKKr4/HWrK5rtxLa9XYKD4Cd6QCxFds7UO4320wYjI7XJMfNqSB6tAPoSaWL9rbSWc9tWZyQFVlZQCdi7HQD1nYc6X2XOgpFcoBsjFX5N68+v0VJRB4ZV0PrJqza4fl0RnB/YZwf+pFHJBwYamuE0IHiV+ypYu2Ubi4UYCTGpnN/2FamD4+DpdQpP0tGT4jVfu8aaaJeWjZJpymo84Irs1RA+a6GpmakDSZSJAa7UYanzSKETXKjC7+dJ7gG9ADnqC6YqVn0mqbv3f11poTRY4d/h/7rn/8ARqneoeHf4Y83/jap3oYIr12u1yoKLC08U1acKokpYI/Np/oX+EVYio8Gvzdv/Qv8IqRhTJhg+0PtIuFuWbZXObubugwwjLBPhqfhVzgXGbeJBKAiI+3UT0Max40Of2j8LHYNi0kXrWUg5yoKkhWAXUFoAjxUdK5/Zzxk3bV0hNA4kAMDLCSwVmZj9GekiPFx+lfjP9hF7VYm4mGbspzsVQED3cxALeECda8Nxts9oyToty4mnPJcZZnx3PWvohGBggyDXz2Wm/c3/wAW6dR9a4TPrV/GRvXUC/8Asv4eDjC5A+atMR1lyq/CM3xFek8R4TbuyYC3DEXVVe0EdGI6EiD1rzv2KxHZ422OVxWtn1GYf9lFep1O/Qx4QYOyURUJzFRE9elSmsj2x4jcw+Du3bRhxlAMA5c7quaDoSJ515QuOfGzbxN24zQYBZsjde7sG8vzFJK9g9JOM9Y4h7SYSySLmIQEbqDnb1VZIrJf2+woYdy92fO5kGVendnMQdtulec8NsW7TtbeO6JBP1ZgHzB003kGosfxRWbLsvJTpMay33x+NEKmlqehRj+OfKDiLiC5lc2+yc902lCoDAkz3sxjbUk61g38YMReXtAWcmBngk6jQNrDQJymByABNW7OHZrTTeZZGmUjQ8hB2HwqLgC2xeKva72ZHNwAvqHzAhSw3Zc3PUbRoI112i8RqP00+GcJzd8rJO2siNZI0ABYknTrRDh+CZlhlWIiImfPrU2HcQAdGAGh0kcj61OnGbKMbVxsug1Jj3uQ56DWdtazrZss9dA7xfAXcMAlls1t47lwjswQ47quTKnT3NRvWdwlbisLaE2mRGOVrmRrZDTmIMKwJJJBkEE+EGmB4OyN2eYvhihBVipDZtRlUAZdSTM6+FYftzhhlt2gSMqDI5Y5rZXN3idzIIHlm20q1+mN6WVEa78IsYns7+UAmS2UQLm6kH12O+1XE4WiIEXQCYkzuZjXlXmfDuN4sZbYuPqBltqMznc90b7RuYPLoCLgvCsbiFW5cvNaQlvpZrhglYj3V1B5n81CW34EeAv9m4T6DGB0RuXodvMjqa3eVYX9yW4GZrjkfSa4wb/pFPuZ7ett205MWcHwOYkj0Iqs6XhjrD9NwVxzVbh+NW6sjQjRl+qfxHQ/1FTM1UxI7NOW5UWemO0VJcLJeocYwyzVNL2ZoHL4f+1FxK6SCAY8aAhWuY3XKW0HKrNu7mUE9BWBh0l4mtvMBpVIhmxwz/DHm/8AG1TvVfhZ+aHm/wDG1WGoYIhrldpVJRYWnCmLTxTJAO3xm9aCXA5ICiUZu6wgSBOx6H+tGmExSXUW5bMqwBB8D+NeZcUtFVGYCchidiGQCaIv7OMQosNaDS6MSRMiG2I6bHTr51U6omzL/tD4n2l1MMJ7NGGcjncKzHkqmf8AcelW/ZS4li0+aFtoQ+ZiCMxKkAAd4tAdVjfYjagv2u42LeLvBYab1xVbeGyrnMdFLFPGKIuHXimDN+wyYgjVs4TMumYjKACrQZ0zA66Cm30Xn4X6wg4rcxVzBXDgsy3i6lQpTMiac3ME6d7n7wEnU+Z3+HXbbLevIw7YvlJglwrgZiF0EgjeN69D9huN3b9672iBAtu3lCwVIJaDI0O2kVP/AGl4XPhRcHvWnHwfu/xZPhTzoj5ccdNGJwDhl171h0QwlxS5Iy5QDJ3306V6XQv7B3s1pj4J8YYH7qKKnT7BKFPjXDxiLF2ydM6kA9G3U+jAH0rwi7nsuZGV7bajmGU6j76+hKGfaX2Kw+MbOxa250Zky98RHeDAiQOflMwKMuek7ze0eR4/Greu5iGCqYkCZ5EmDNb2BwVpk0gr8ZPiOv21j8YwNqxiL1qy2a3bchTqT4iecGVJ6qags4o2+8nqOTeBptfoz5tPstYtjhz3ZKbRqcvruQTJ12jyJv8Aswhe613kO6s7AxqfTb41kcWxHaABdS8ATt3tgfv9KL+D2Ft21Rdco+J5n1OtTrpHTnXNrT9RocVd1QFWaZjNE5QeeUfCfGreBFrEpBB+jJESeeXMNx1isvBcTdmZWtk7QFGqnxk7eNbeEVbZAUAAzpyB5/H8KxN9dBArBV6AD4AUCjhjcRxNwsSMPbJViPptHuL/AKQZJ1gnqK2eOY5sq2LR+evHKv7A+lcI6KJPjW7wvBJYtJatiFQR4k7lmPNiZJPMmrXRiYnFfZ2xbsk2beUgrmK++6Z1zgsZZjlmDvIEVhcD9pSrtZLAlAxORLnZIwBYqc5kmQwERqYOajPiV0ZCAxB0MjUggggwd4javN5JxBtXCqr7jsixmXTLlLE6Fcu8xApNUG0vT0jCXs6ho3mDyYAkBh4HcedNxJEVkY2/csZSLxZQBAeDmWOekg+I51Yw+PW+me2RA0M6kHmCB+jSg865KwqXsacPN1QTA7yj6S8x5jceXjW7w7HJftrdTZhPiKG8faJBBaZ6jTn0of8AZD2gOExRwd0DI7ZVeTNs6lZ5ZSSdeUztWi7Jeez0l1qDEqxQgbxVtlqrjLuRZ58qBplbAuAD1qPEGZ86zzeYGRtzHxqxauST8aTKpmY5MskafnVvh2PDAA/+HpUWPfQg1l4NzDeBpohnoXC/8Ieb/wAbVZeqfAnzWEPXMf8Au1XHpskhrldpVAyZafTEp4qhAZdtW7tpUuQO6IPMaDUdKyeDpcwRxdw6hbBcHkzIe6PAySI8awX9q7ysVYW8oMAQVIjaDm+8VpY+82ItNaC+/C59gRIMweemu3manC1n/gOVU82v2muDMSSQza7mO62Y9Z1Pr4V6P7I4ZrYJNpipVkE90MpOZJn6p1BjT1NXODeztuyARqQBqRO3SdqIcDYBYSJ89avUZv8A3tWfZg+y/s/ibF57qOgVlyAEGAsg7A6nT76v+0eB4hdQ27dy3ctsBmVlCNKsGAU+nM0XWLYjemPbWdG1qeTRk/ydYF+xPFGs22D2zkVhbYx3lKDfc5tzI35jpR9Yvq6h0YMp2IMg1l4iyre8qtHVQY+NDPEMY9hlOHhCzgZQO4Z94so5QN9x1pp8iWoHs0K+3vtJ8mRbNtovXtAf8u2CA9zw0kDxk8q3eEcQW/Zt3l0DqGjp1E+BkeleVe3GEYXrrOc1w3GIJ2VP/jA/ZyQPUnemvexUG8c4F2F0Ekemp/CosZK7jfmDp9tVTiJYBtDIB9e7+INEeFsq65WAMdR9taNwjPx3pmfwCyWfO2yTlnbMf6ffRJfxbW1mCNQJAmB16f8AtU7NoJ3AoA6RpU9zE9nCwWU7/siQPUSaz06bYzx6N3h9xWC3CAWK7jxg1oNiVC5iYC6k9BEH76wsAioIXQTO/X8Kr8buk28i7MwETGY7lZ6QInqRWc7Lb6N32SVrr3MZcEF+5bH1UB/HT1zUTPiIGlYmAi1aVJ90QT1O7HTqST60+7imMBF1PM8upilawhM9xmbKup5nks/WP6Nede1ttsLiWMyHAdT5iCB4hgfSK9J7YIsbfj59TQf7bW1u21fdrTSCN8raN+B9KvD7J0l6xvsvwwYqO3c5gdFmFHQk7seRH2zWxZ4b8mcm0gU7MozQ4E6HMWPkfw0IlheMGyB2fvbDoB5VVxWOv3jmvXWYnqYGnIAaD0FC+OMz+T+Tvf2H+Lvqy5lOhHPcHofGhjHcKR7ty9rmICkHYd0CQOtUuEXHBcZiVgTqTqCYidudStxUKXHiRpuY6dNt6cnhSvyJJIP/AGP4z29rs3M3bUBurLJCv56EHxHiKucXHdk8q834Jfu2LwxIHhk5G19JY5TGninhXq2IsrdQEahgCPI6imPSWNcf0CWJeBuZjSocDeIEsfH41PxzCMh/X3/gayLd80oFLXEsT9I7wYFUsIhCEnckfbtSYyZI9ekR+db3DOHrAaZ6eH9aLBehNwBYw6D/AFfxtV5qr8LEWl82/jarD0CIaVKlUlEyU8VHb2qQVRJ5Fg+CKjNdeCzRlkTl7o1HOf8A2tTACNSp05jvfHp61QxvFQhANsmANRJnTkOtVBxq2YZXK9G5dIP9a0apEdrC1HJ93X0rR4XdA0O9CmA4gT7zyeqn71OlaiYxvA+e/wB9RB0IiwJJpykTM1gpxUAwYH68af8AKlfUQT4H+tTwNOZp8SxoC66AamgfH8SMF9ZuStsdE+m/hMxVni+JDt2QMKs5zO+kkegrFeXaT6Doo90fCrzkjWgu/syxTdi9htTbYsPBbhLEejZj5MK1fbDg637LOqzdRZWN2UGSviYkjx8zQr7LYzscUHOitFtidBDAGfINl16A16WbWu9GumTntHiJ9kcXdti5ZtdohIOjJyYT7xBGmvjIpmHuZGEjbQjr+hXqXAw1jE3sOYCMe0tgbQZiJ37oIjl2XSKHfaz2WdHa9ZXMjSSAJZCdTp9Wem3Oh6vpWVAXxOIBggyo2Ph9VujDl1rmIvKwBZoP0Tv/AOio7fA7+JMW3RFGhLT3iQNgAdIO+lU8bw2/hiEvCVBOW4neC8iCI21G4504mVyjoQ4d2iSRJ3I2NRk5r6A7JqR5Q3wnJ8Ky8HigigZxpM6+Jog9nuCvfz3C4QAhToSSYDHnA0ZROvujwrNrspNQuWcV4/bVn5afKnP7MgMD2rFefdG/WQRp/WsDiWCuWLhVrjkbiDupmIHodOqkU1ihyj7NZrhbc/ClcwyujWzAzKVPXURvWLbslj3L2aDqpMT69amwuI5RBBIIPIgwdf8A2l/wvWXn0GlGUkPowJB5DTSRVrC2xcYIpEnny031rRx/DFuHNBzH6omafZwC2FJJPaMIH7I6acz+FW9I5/6Y+/DmItizbhRrpJ6zFZOBwiiDE/6jI8NABPxFE3CcQi3bZuqDb1DTqFDArJB5a/YaNU9lsJM9l/2ePhNFi7Kuk/xcBvgvD+3AQA8szdBsT0mBoB0HIaGXEcellYjXYDkIqVmSzb7qhVAOgED7KGca+d5OoqKCyQ8Rxdy8CMoA6/res44UTJn0rZtuNoqO7Zk/r4UUqFRRbjUCeu23X41o8DDENPuzp6TP4VSuWRrNT8HvG2ch90/Z0ipbAK+H+4PN/wCNqmaocD7nq/8AG1StVkkVKlSqRky08UxKeKoR5JxHh9xlzIwOmqtAG280J8RzIxbuwPfUEGfGVMED41t8b4ozP2egUR3dNdNzI1O9Lh+HLXYsspdlMBgvmVEjLm08vKtc+Bv3pGbg8UjnIFvAwCCvzoA/0wGUeIJrSW5ik7qZ7isCM2RwVPI98KSfsrKxCXFugQ6XCwBXVGY9Cq+sVfxuFx+Gtoz5u9AzEh1QkfT3geJ60yaWsPi8Uo07ViP2Zn0maY3tQ4mLcEb6y07bTpr51Jw7i7XotEqr96GQhFfaVYzvzEHqCNiW4j2cvM+cWxqIYFlXOREMsmNRvH40dfYo6Qo5KgshUMDDMwIaCCdfPfyFT2XthgXurv7q94+XdkD41oYbEo1t7N5QtxAwCMp0Kg6idjpND1rDG2O0c5m+ioHM7UIWkSY+8967FsGS2VQOpERpv/SvXsJfICgnvAAHXmBB31ryf2cxAtYuyxiM2TXU9/uEg9e8TPhXo+Ie5cfs10AgtvoD18T0/Qjb7gZcH+0oabN5fft3AOkh9wTyBYKJ6E1uYLGpdBKciRy5EjcEjcGsTiVk3MP3NWQggbyUlWHjpP2Uz2exSlnIPvZRrszKXBIkySfGPsqIaGbx6wxxN1VfIrAMCAQQwW3n16QZ06mqFkEhV0L3AwbXcQDIY+CzmjkKs+2/HbVxkwy5s6vDPMKmZWUjqdxOka1Zx2FD2QxcsnZ5WLalGE5iDuvMRMVUFyMDjtywbKr3CZU5gJ0Cs0Z+RO0QDrWv7JYmLMZZ1aSORJmCN9iB6V5vh0OZcxYrmUbzB2I8DA9YFEXs5xnsrpRmESRO+2xEc9xpT4BzXQdXeKZXylG5a5ZBJ2ACksfhyPQ0M+1eJW6yMivlByM2WEg6xm6z9xolt4+0AGLAKJ2AAk6Tp4T8aHfarjCXQtu0J1n4dBy6/wDlJdMb7UH4j2XOUG2cpjkCAf8Aafu09ao8Nx4sobV2yHIfNrvmgDnvsDRvwW+HtjWYEazOm4Mk68/wFYPtjwwBluAbnK3joY+77aVvpS6MbG8UzDu22UxybKN/BhWbbA0LHM3PvFoPmelOu2QeQqsb4QhdoPw5xQlBtthPYwA7CeZ97w6ekfjRF7H8Uz2zZY9+0B/uQ+6fTb4daCcPxViMlsFidCOW0ievmYHWa1eE4G5avWXDEszAE75lY94HqAOfUTyBqf8AQf18c89e/oOcdBQg1gGyyEwAynxIiOvj+VbVx6rXGHIb1Ol0CVZltanYNPQFW+Gs/ZTlsnkduXOliG1MbD6WwHUTz/XrZwtsucx2Eies71z6cHGRtaGn3feKo3lJUgfRcCees7VpYjEgHKvePh+Jqjh7ZckDWDLHlPQdd/sppv7B99IJuDNNlT/q/jarb1Bw5YtgeLfxmp3rpXhH2RVyu1ykMnSnimLTxVEni74DDteJv3suQA5QYLSdOpifCs4K63Tbt6upOUj6RBMQRtI708qtY7BxeuNvnZd94EQoHT8Yq/h+DmyTctmCWOU9FOymOv8ASrSB6YUYW4WKPfCm6q5QwUADTvEE66+nlV9j3T4iIOxnwO9ZNvGWzlBMEgEGDlPhPI1q4ReQH68KlmYG+0PsqdLmFUQHDPbmI0juDaOeX4dKo2bhLdkBmYb2yO9G5IEaEDWa9MGHzeB/WlR8Q9mrV9YeVYDuuujr68x4GmtfspXwALuKyXA7hgotlSWUyApBCk9dYA8Kou2YZogsxgT7qjkOm42p3tZaxmG/+1vZjabUXN1eGGUBj7pmJB1896gwhLAARrAWT4nU+ZP3VovAcoziXDiFtX5gMzqqzrC7MOgkMP8AbRLwjjoazC3fnTIuEwMirOs/tad7xga1Q9rGQK1nNla0lpU3knJO3iXbWsy5hPk+HyR32Km4eY1kJ4AaT+0SPo0vfROPwLuE8YNsOOneUTIMEBojQ6a9fKouO57V94JVbrrcVhoB7mY+eYfb40K4PElcrKxBGojqJ+2tr/6gF4WiVXMjkPGgJZsqnJyB+bnrrppSaDPXpDxrhj3zeu20Ny4O+SqidBptodOQ1Ouh3ot4TcQ2xaZu7dTMpH1iGDeeon08qu2DbRAbbAWzsUJABPIgHQmsy9hmZ2ZSGgFlO+4dSJ695v1sl2h71+VkLGL9msNdtqRbFpioJayAnKYIAhhPUVR/uTBW5zpcvmSYnur4AAqum3M1d4xfe3YZgWkAbM0CSASB4AzHhWXhcaMoU6aR4eFZ61rPhp8WM79B/F9vbuXHtI1u2WlUzsVgbBjOhIGpB0noK18Ilm5YDWxlde8DszHMN9IaDBnw21qS5d1IPMbdfT9TtWRmay3zWtt9Mv1WaYZfGd/CBV53y6H8nwrHaCH2XxROI7OYDCV+Ec/UR1oq4siyoYArK5gQCCDcUQQfOvP+HYvLdVyRK3MoMgd1Yj/wUclGNti6sz3SrAKJCqplFze6OZPi1Zr0v5V4/wBovpwqwplbNsEbHIsjyPKgH2u9nr/yl7qWe0RyG7qhiDlAYERO4n1ovu3GtFEdmJYaEM0SqywjoNSPDyJqUI31n/eb860Rz6cAfhHCb50FlwP2l7MR6gT9tGfDuHm2Jchm1iNlneOZPj/WbdvCsfpN+835058Mq+9dceGZifgCTScBVumRxHitu3eW07lZGYnKzAA7awQNtz4VJi3g5d5AYEbMpMehBifOsL2kI+UrlkgIVfNqTHf67gER51zDYhpyuSkAkGM0oZAMTvy0mYHQGm81QrO+Lps38K3duCCoGqnQiBqFHWruOeLUpEDcc4IYbecegNZlwmT2qP2YidRI030b4gGdt50rW+OHIEtBSxEkt3hAVdJgEasYJA1kefK/h/Z05jhE+OCFUcMM0xAPe12kbL+dTYHjSDQIMoMHKZykDWRA122J3oXu2rztncNvBPdAjku0eIHOdavcFwzvmRyZgPoTEzmAbU9Oh8d6TwWkj0jh7AoCNpb+I1M1VuFLFoDoW/jNWXroXhyP0hpUqVAEqVIKYlPFMR4R8vudq4GuVjHeAaNVyifeOoMeFbvDOLKdzIO8iIPRhyP5Vh3eGK151uEjMSZnmXACDTU6jWrWIwzWjmhrigRmMdoNN9NHHnr51otLwWsVthLYRIy6RrHQj8D9tX8Hjez0c6denn4eNB2G4gh7wYZfrDZddnXkPHbx2q+uMMQWDDkwOnlNDRHFoP8AgrIS2RpkyRMkT06jXf05VLxXiqpmtIfnYGke6GmDrpyNAZItL26XMhtwXE9dmTz+r5jzl9p+PpcfD3bakZlMyIJBy5RI8z8amdl/Rp4/CC7be2RmziADrLjVDrzDQfjXnwc2nYMStxAwCka9oIEkcssk+YijXFYzKxtiRcZV7Rpk6iezAnugc43ob4vg1cdo3dZSFV95QnLDDwzCD6eVpkT9lnhNrt7gImQJVjqoYABrzzq7LJCg84rRx2Es5ezyhgNWdtXY7SW+O3/ovhONvbU28OVXl3kEuOjGdBqdo+NWf76LjIyG20aago3Iw30YMgg7etJ5Y+SbIb1hAWCN3ehn4TvWbZwl1sQEtqzM5IULzHMeg3mtnh2Ha4pcA5QxGaPejfflP65VL2YU7EeMmf14U7ASoW+y+De6twm8VUn/AAiqnLIk6t9EydI0jlVrHcMNsHsmtZtwDAbbWNQCf9U0HuzZc6kg2yNiQcrn3pH7en+6q9/FXHJZySdNTrMCPyqEqVqLoM7tgmwxuXYzLGX3spy+6S3eE8x+jgqsiYn8fA1inEGIk9P1NbmC1XzArP5FDp/jR1DMQDpm1B1VtswjVfBon76pYxcpBO5I7w2cNs0ciSBt1Nb2Dw4e21snSSQeak6yPJtay7GH7VXsP3biE5T01+7MJqc6jNt55LiV+yZkzwYLLrLRmiGGm0kAwPrqYow4Xxi61rW7bTIcsMpzQOfvdZG3KhHB3lDHMvdeVddBlb3WXoCSNJ090mKLuB4e3aUFdbjydTmfvRy9BrVazNU5f7OWFl+ovXLxyi5c1y5ikiCSVILRyGUtHWfDWnguJNZABYlBEzqygblSZ+B9I594mWBgkFzBKzpbUGRJ5sxA9AQOpw8SWbTOJ6KIVf2mOu3TnWb12b/F8aeW2g4GJtsAUZrhI0ys2vwML9lRLbc/RFsHeDLHzMfn6Vh8FvXEBA7meOzVwcrQsTI1DGNpmBtV/h+PZyy33Fp0OwKAMp1BhpPUaE7TzpvLOZtJtIx+NqtvEBm9yDv9cwSZ5iFUa7Zqv3MAl2O9lK7FQCOoB8NNtqi9rACi5NdTIJnOIETJ2ifjQXgMa5UJ21zyB70dAwGf7fvrbOvxIWawpwFx7pYE53skoywJIXusVndSQxg7g7d3W3hsNhXGV/eMjKWKn3vGDoTsdQfHWhPg7GxiSyaLlDRy97K3pBzeh60Z4jA2rxDKWF2FbnBO4z8gfIg6eVR8i7v0VjbVyxt7giSMylwuwOiqDAgHTTSYM666c6vDuJYW5iCLeY97KGyns2uAEnK3MwDyjQR45PGbV7O9hwHzMr3bjCESwszLSSubLEDWF8ZFj2Nwyvd7RR8zbWLQIg5iFBYj9lWIE/XNLj1Wy+T9D3B+76t/EakemYT3fVv4jUjVZmQ0qVKpKJUp4piU8VRJ4N7QYhu0Kj6Lg7GT3tAPgDRJh7gdRGoIlfI6xFZ+O4KRezkiGkgbe9GoPM/1qzgsFeS2IQvAjulNY6d7elrzovLnbMPjXC4JuWTlbmBpPkfrffWbg8azE6MDqDlQxmA5qNN9CN/Otm7fvM5a/h3t2wYAIIkxPvwBPgD1rcwONQr3QDB90aZZ/Z31686taaXZOlf8QKW/cuP85IBKgKZAT0PPX7aKsDwhwWlybohkMSEjVDlGwGkAbadTVrEcJ+UvosOAIYaZQDoWPT9Ci+xhFQTch26bID4L59ZPSKG2yf8AEEuDcGuszXL0W7QJhgcz3ide4Nfj+VavE+D2MRZNublqcsEHNBBkaMTpPQia12fM2ZuWmu3kB+FU3Qs08uQ/Pr91OitPL+LcEu4Rg1w5rfK4qkqCDHeBgqdtDzJgnWncNSbhV7lsoe8rFsmpOwYzDMARr0FenYiYIKgqRBkSCOYg/ryoC9ovZ42lL4VPmSfnFPeNudmB3y+HKatapnIFeE4hatqLbJ2IXuqCQU05BxpPnrrVfHYVbjBlYgOYEqQpYclYiKGsNh1uWLLKYe0YUaGVI7wI8JME7etbOI4pf7EWlVMiqq5TrmCgDViDB0mQNPGs3rs0S6IcRbNslTzBU+Yh1+1Ptqh1natpLdy/hWCAuyQQNrqMsMEYE97YjMCZB6g1W4LhlxMW0tkOki65MKpGyCZzXCI0Hu7noazBNmI98DTyop4LbJsKfP7CRV/GcP8Amxba0MoEBY0Gm4MhgfGZqjfwOMRR2Dh007pVDcQeHJ/v86jf5Gvw74Okli4bdyTsdD5cj6a/GncVTI6315aP/pOmb00nwFDvtLjQmQJeudrlzMpcAliRoFAEaz8NRWfY4ziLQUXzbYMAQrtczZSdJKDJBj6QJ2O1JfFS3/JS+gm4rhSGNxVzJcjOoEkMNnXzGhHPzgizwvjtywptDKARoWTLcXoANC589B15EMxHGMZfOW0q2/8A9dkMCJ2zGYHLXQVp4P2RvEMbqAsY/wAR9vFmBJ16eFXwmZoy18mda5ZRr3uKW1aLl9Ezakkl2JMatBGvx25RWdf4o2dltfPW195wVt2x4A/S85j765wv2HdbguubBRdgLjlSZ37wO2unWq/tJgsQG7R7a9mnO0c6lQwaXjaNdwKnhleA/l3r19G3heOPdU2xZvTqFuswZVYbOJPI8lnaruItXhldboZ1GvMNJErrByx1zHoRQxwjinzdtGDaQpMydTGqgaCec6T8N3D8Q74USzSRlUSRAkzHu8t43FJ0SaRNxTHXIYC22SHCDUd5jlBAYbEAGPHbc1h4HALZXM8s5gH0Gigc46nxOlGd3iYKG32TgxqIDAg8u4THrFCGOdXlA2QnrEIoMGSfdJ6dOkiiddF50jf4DgrWIs3bjrsHQatCqUDZyQdZzTHgPOs7DcXPbvfEBFE8xLQYB5QSTp0U84NUeE48WzeJabYOYqASI91e6RrplEx9I9Kt8SfDmw/Zr2bsQwSCA5BBjSVWdp031oSvTIsdONmvM5ZmzXSEYyYObuhY2jX0G0QaNeCYZbdy8iABLeRFA2HdlvwoXwPDcTd7MsiWlUK6qXZXLEd6UgnSdzz+JK+H4d0BXMAGYsYEtJjdm30A5T41G2vKa6j8NrB+7/ub+I1K9QYE931b+I1M1WvDMipVylUlEqU+ajQ06qJAW5ZLKDHIVXu3RZUsyFgdMo5/l50c/wB3WZns1+EfYKTcMsne2ppcTT+zqHl2I4nfvhrRyraO4jOY3gu258gKqcIwLpiVtyWtt7rcwAO8rcj118K9bHCbH+UnwpDhVj/KX4U0Q3+vTHw4VBCrH4+dSuwIrWXh1kf/ABr8Pwp/yK1/lp+6v5UzPizAe10/pTFtnltz/X6/Mi+R2v8ALT90UvkVr/LT90UBxBjF4aZZ2hVEneAANzQw3Erl12TDq6WwPeEh3YnQk7Ku/dOp0npXpl3C2QO8iAeIEfbUS4bC8ls+gT1p0OJ5NgeHXbZuZ1AJadI72i97TQDlA/Gpb1toPLxjYc/WvTcVhrMfNph555gse7I28cvxqP5EksDaw23cGUSxnWddBsP9w8jLVdGqlDxfHYorfVAXVMy95GOeU9fe1ME85Ou1H/D+I2rolCwO+u5k7zsTJ3G1E6YJMw+Zw2WdSAJywJjxn7IPhXGwYE5bOG/Z0Hrz2/PYVdFxM8ZiILHTZh+PWq+/vCD9YbHp61s37PdXLbs5vpDSBqNoPn8KgsW2/wAuyR5/Hc+dR9lToHOIIhUi/bFxdoZcx15g7/DWhLjF5bZIyi1YnKFg3CwA+iScoESe9MeNet2MPMBrVkA7xB36dTTRw622bNYw+6x3VaRpmJ8tY6xy2q1pEPLPHsNxq5bQDDqEWQRpmYrPMsDr4x6VJZ4reuM2ckEkmAWCtPPUlp6wTHSvWBwq0VYnCYbMIyjKkHzPKn4bhFmfnMLhgNYKqvXTfwo5DWTyXFYhY7yA/wDYbgDeddfspvDOM9m6rZQEsSSAIQgaNmnb0EzHkfZjwTB//j2f3FpW+B4OZXD2ZjcIswf/AD7KOQcTyjDcOwhXLluhmJOaFYLJkKFnYbCNdK0XGItd8Ol0kklzKuANSCkgkRGnKemlekrwXDAyLFsHqFFOPCbG/ZJ8OlS3fRcWed2OItfSLUK0kOw7wQ8yDzbwNS2OAYcLlCtru2Y5mMQSeU+lHtvguHUQtlFGpgLAkmSYFP8A7rs/5a1m8v6ZpmI8t4r7PoolLrAnkYIaDMGI00HKtf2dyscglLigElyHc69422gLljSYkTrRxc4RhzvaU+etcXg2HERZURERIiNoqo52O9mdhsKqDSddSTuTzJ8asqKv/I06H95vzpDBp0P7zfnUf1j5DcB7n+5v4jU71y3bCiBtrzJ3Mnek1afRJDNKlNKkMSXKd2lKlSo4dFyu9pSpUUILtK72lKlRQgu0pdpSpU6EF2td7SlSpUIcL0sw6ClSp0ILMOgpFhSpUUINleg+Appy9B8BSpUqEIruXoPgKjw+WNh8BSpUqVCwpXoPgK7C/VHwFKlTpMHQv1R8By2rkL9VfgKVKihDvd6D4CnIwGwA8tKVKnQh3taXaUqVKhBdrXO1pUqKEOdrS7SlSooQXaU1r0UqVFCDe3HWuNdrtKihCLta5SpUhw//2Q=="/>
          <p:cNvSpPr>
            <a:spLocks noChangeAspect="1" noChangeArrowheads="1"/>
          </p:cNvSpPr>
          <p:nvPr/>
        </p:nvSpPr>
        <p:spPr bwMode="auto">
          <a:xfrm>
            <a:off x="155575" y="-1874838"/>
            <a:ext cx="5781675" cy="3905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pic>
        <p:nvPicPr>
          <p:cNvPr id="4100" name="Picture 4" descr="https://upload.wikimedia.org/wikipedia/commons/b/b1/1904_Russian_Tsar-Stop_your_cruel_oppression_of_the_Jews-LOC_hh0145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80928"/>
            <a:ext cx="4502391" cy="304115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351840" cy="99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l-GR" sz="3600" b="1" dirty="0" smtClean="0"/>
              <a:t>Η κρίση του τσαρικού καθεστώτος</a:t>
            </a:r>
            <a:endParaRPr lang="el-G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52975"/>
          </a:xfrm>
        </p:spPr>
        <p:txBody>
          <a:bodyPr>
            <a:normAutofit lnSpcReduction="10000"/>
          </a:bodyPr>
          <a:lstStyle/>
          <a:p>
            <a:pPr algn="just"/>
            <a:r>
              <a:rPr lang="el-GR" sz="2700" dirty="0" smtClean="0"/>
              <a:t>Τέλη 19ου – αρχές 20ού αι. το 85% του πληθυσμού ήταν αγρότες.</a:t>
            </a:r>
            <a:endParaRPr lang="en-US" sz="2700" dirty="0" smtClean="0"/>
          </a:p>
          <a:p>
            <a:pPr algn="just">
              <a:buFont typeface="Wingdings" pitchFamily="2" charset="2"/>
              <a:buNone/>
            </a:pPr>
            <a:endParaRPr lang="el-GR" sz="1200" dirty="0" smtClean="0"/>
          </a:p>
          <a:p>
            <a:pPr algn="just"/>
            <a:r>
              <a:rPr lang="el-GR" sz="2700" dirty="0" smtClean="0"/>
              <a:t>Οι γαιοκτήμονες κατείχαν μεγάλα κτήματα, οι μικροκαλλιεργητές ζούσαν σε άσχημες συνθήκες.</a:t>
            </a:r>
            <a:endParaRPr lang="en-US" sz="2700" dirty="0" smtClean="0"/>
          </a:p>
          <a:p>
            <a:pPr algn="just">
              <a:buFont typeface="Wingdings" pitchFamily="2" charset="2"/>
              <a:buNone/>
            </a:pPr>
            <a:endParaRPr lang="el-GR" sz="1400" dirty="0" smtClean="0"/>
          </a:p>
          <a:p>
            <a:pPr algn="just"/>
            <a:r>
              <a:rPr lang="el-GR" sz="2700" dirty="0" smtClean="0"/>
              <a:t>Γίνονταν συχνές εξεγέρσεις με αίτημα τον αναδασμό της γης.</a:t>
            </a:r>
            <a:endParaRPr lang="en-US" sz="2700" dirty="0" smtClean="0"/>
          </a:p>
          <a:p>
            <a:pPr algn="just">
              <a:buFont typeface="Wingdings" pitchFamily="2" charset="2"/>
              <a:buNone/>
            </a:pPr>
            <a:endParaRPr lang="el-GR" sz="1400" dirty="0" smtClean="0"/>
          </a:p>
          <a:p>
            <a:pPr algn="just"/>
            <a:r>
              <a:rPr lang="el-GR" sz="2700" dirty="0" smtClean="0"/>
              <a:t>Μερικές περιοχές είχαν γνωρίσει αξιόλογη βιομηχανική ανάπτυξη.</a:t>
            </a:r>
            <a:endParaRPr lang="en-US" sz="2700" dirty="0" smtClean="0"/>
          </a:p>
          <a:p>
            <a:pPr algn="just">
              <a:buFont typeface="Wingdings" pitchFamily="2" charset="2"/>
              <a:buNone/>
            </a:pPr>
            <a:endParaRPr lang="el-GR" sz="1400" dirty="0" smtClean="0"/>
          </a:p>
          <a:p>
            <a:pPr algn="just"/>
            <a:r>
              <a:rPr lang="el-GR" sz="2700" dirty="0" smtClean="0"/>
              <a:t>Οι εργάτες ζούσαν το ίδιο άθλια με τους αγρότες.</a:t>
            </a:r>
          </a:p>
          <a:p>
            <a:pPr algn="just">
              <a:buFont typeface="Wingdings" pitchFamily="2" charset="2"/>
              <a:buNone/>
            </a:pPr>
            <a:endParaRPr lang="el-GR" sz="2700" dirty="0" smtClean="0"/>
          </a:p>
          <a:p>
            <a:pPr algn="just"/>
            <a:endParaRPr lang="el-GR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Η δομή της ρωσικής κοινωνίας, 1897</a:t>
            </a:r>
            <a:endParaRPr lang="el-GR" dirty="0"/>
          </a:p>
        </p:txBody>
      </p:sp>
      <p:pic>
        <p:nvPicPr>
          <p:cNvPr id="4" name="3 - Θέση περιεχομένου" descr="4047882_orig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21648" y="1700808"/>
            <a:ext cx="8254982" cy="468052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l-GR" sz="3800" dirty="0" smtClean="0">
                <a:latin typeface="Verdana" charset="0"/>
                <a:ea typeface="+mj-ea"/>
                <a:cs typeface="+mj-cs"/>
              </a:rPr>
              <a:t>Οι έχοντες και οι μη έχοντες</a:t>
            </a:r>
            <a:endParaRPr lang="en-US" sz="3800" dirty="0">
              <a:latin typeface="Verdana" charset="0"/>
              <a:ea typeface="+mj-ea"/>
              <a:cs typeface="+mj-cs"/>
            </a:endParaRPr>
          </a:p>
        </p:txBody>
      </p:sp>
      <p:pic>
        <p:nvPicPr>
          <p:cNvPr id="61444" name="Picture 4" descr="Ball"/>
          <p:cNvPicPr>
            <a:picLocks noChangeAspect="1" noChangeArrowheads="1"/>
          </p:cNvPicPr>
          <p:nvPr/>
        </p:nvPicPr>
        <p:blipFill>
          <a:blip r:embed="rId3" cstate="print"/>
          <a:srcRect l="22829" r="20596"/>
          <a:stretch>
            <a:fillRect/>
          </a:stretch>
        </p:blipFill>
        <p:spPr bwMode="auto">
          <a:xfrm>
            <a:off x="251520" y="1628800"/>
            <a:ext cx="4390330" cy="49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Picture 5" descr="Workersdining"/>
          <p:cNvPicPr>
            <a:picLocks noChangeAspect="1" noChangeArrowheads="1"/>
          </p:cNvPicPr>
          <p:nvPr/>
        </p:nvPicPr>
        <p:blipFill>
          <a:blip r:embed="rId4" cstate="print"/>
          <a:srcRect l="9012" t="12053" r="6271" b="8098"/>
          <a:stretch>
            <a:fillRect/>
          </a:stretch>
        </p:blipFill>
        <p:spPr bwMode="auto">
          <a:xfrm>
            <a:off x="4709506" y="1628800"/>
            <a:ext cx="4254982" cy="50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Η ζωή των αγροτών </a:t>
            </a:r>
            <a:endParaRPr lang="el-GR" dirty="0"/>
          </a:p>
        </p:txBody>
      </p:sp>
      <p:pic>
        <p:nvPicPr>
          <p:cNvPr id="7" name="4 Imagen" descr="Pre-revolution russian peasants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340768"/>
            <a:ext cx="3888432" cy="2621091"/>
          </a:xfrm>
          <a:prstGeom prst="rect">
            <a:avLst/>
          </a:prstGeom>
        </p:spPr>
      </p:pic>
      <p:pic>
        <p:nvPicPr>
          <p:cNvPr id="9" name="Picture 5" descr="Picture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788024" y="4077072"/>
            <a:ext cx="4038600" cy="2554581"/>
          </a:xfrm>
          <a:prstGeom prst="rect">
            <a:avLst/>
          </a:prstGeom>
          <a:noFill/>
        </p:spPr>
      </p:pic>
      <p:pic>
        <p:nvPicPr>
          <p:cNvPr id="8" name="8 Imagen" descr="Spoon Carvers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4005064"/>
            <a:ext cx="4176464" cy="26523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 descr="Untitled-Scanned-03ax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268760"/>
            <a:ext cx="4104506" cy="26517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148064" y="274638"/>
            <a:ext cx="3744416" cy="994122"/>
          </a:xfrm>
        </p:spPr>
        <p:txBody>
          <a:bodyPr>
            <a:normAutofit fontScale="90000"/>
          </a:bodyPr>
          <a:lstStyle/>
          <a:p>
            <a:r>
              <a:rPr lang="el-GR" dirty="0" smtClean="0"/>
              <a:t>Η ζωή των εργατών </a:t>
            </a:r>
            <a:endParaRPr lang="el-GR" dirty="0"/>
          </a:p>
        </p:txBody>
      </p:sp>
      <p:pic>
        <p:nvPicPr>
          <p:cNvPr id="5" name="Picture 4" descr="Untitled-Scanned-05axa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8058" y="4365104"/>
            <a:ext cx="4194550" cy="2232248"/>
          </a:xfrm>
          <a:prstGeom prst="rect">
            <a:avLst/>
          </a:prstGeom>
          <a:noFill/>
        </p:spPr>
      </p:pic>
      <p:pic>
        <p:nvPicPr>
          <p:cNvPr id="6" name="Picture 7" descr="petersbur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484784"/>
            <a:ext cx="3240360" cy="2698437"/>
          </a:xfrm>
          <a:prstGeom prst="rect">
            <a:avLst/>
          </a:prstGeom>
          <a:noFill/>
        </p:spPr>
      </p:pic>
      <p:pic>
        <p:nvPicPr>
          <p:cNvPr id="7" name="6 - Εικόνα" descr="maxresdefaul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3713" y="476672"/>
            <a:ext cx="4912343" cy="3492676"/>
          </a:xfrm>
          <a:prstGeom prst="rect">
            <a:avLst/>
          </a:prstGeom>
        </p:spPr>
      </p:pic>
      <p:pic>
        <p:nvPicPr>
          <p:cNvPr id="8" name="7 - Εικόνα" descr="ny_00416_dm1_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4077072"/>
            <a:ext cx="3816424" cy="2599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title"/>
          </p:nvPr>
        </p:nvSpPr>
        <p:spPr>
          <a:xfrm>
            <a:off x="323528" y="228600"/>
            <a:ext cx="8439472" cy="990600"/>
          </a:xfrm>
        </p:spPr>
        <p:txBody>
          <a:bodyPr/>
          <a:lstStyle/>
          <a:p>
            <a:r>
              <a:rPr lang="el-GR" dirty="0" smtClean="0"/>
              <a:t>Πορεία προς την επανάσταση </a:t>
            </a:r>
            <a:endParaRPr lang="el-GR" dirty="0"/>
          </a:p>
        </p:txBody>
      </p:sp>
      <p:graphicFrame>
        <p:nvGraphicFramePr>
          <p:cNvPr id="5" name="4 Marcador de contenido"/>
          <p:cNvGraphicFramePr>
            <a:graphicFrameLocks/>
          </p:cNvGraphicFramePr>
          <p:nvPr/>
        </p:nvGraphicFramePr>
        <p:xfrm>
          <a:off x="251520" y="809328"/>
          <a:ext cx="8712968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153400" cy="457200"/>
          </a:xfrm>
        </p:spPr>
        <p:txBody>
          <a:bodyPr>
            <a:normAutofit fontScale="90000"/>
          </a:bodyPr>
          <a:lstStyle/>
          <a:p>
            <a:pPr algn="r" eaLnBrk="1" hangingPunct="1"/>
            <a:r>
              <a:rPr lang="el-GR" sz="3200" b="1" smtClean="0">
                <a:solidFill>
                  <a:srgbClr val="FF0000"/>
                </a:solidFill>
              </a:rPr>
              <a:t>Α. Η κρίση του τσαρικού καθεστώτος</a:t>
            </a:r>
          </a:p>
        </p:txBody>
      </p:sp>
      <p:graphicFrame>
        <p:nvGraphicFramePr>
          <p:cNvPr id="5" name="4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228600" y="838200"/>
          <a:ext cx="86868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3 - Ορθογώνιο"/>
          <p:cNvSpPr/>
          <p:nvPr/>
        </p:nvSpPr>
        <p:spPr>
          <a:xfrm>
            <a:off x="683568" y="1268760"/>
            <a:ext cx="3962400" cy="4619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l-GR" sz="2400" dirty="0">
                <a:latin typeface="+mn-lt"/>
              </a:rPr>
              <a:t>Τέλη 19</a:t>
            </a:r>
            <a:r>
              <a:rPr lang="el-GR" sz="2400" baseline="30000" dirty="0">
                <a:latin typeface="+mn-lt"/>
              </a:rPr>
              <a:t>ου</a:t>
            </a:r>
            <a:r>
              <a:rPr lang="el-GR" sz="2400" dirty="0">
                <a:latin typeface="+mn-lt"/>
              </a:rPr>
              <a:t> αι.-αρχές 20</a:t>
            </a:r>
            <a:r>
              <a:rPr lang="el-GR" sz="2400" baseline="30000" dirty="0">
                <a:latin typeface="+mn-lt"/>
              </a:rPr>
              <a:t>ου</a:t>
            </a:r>
            <a:r>
              <a:rPr lang="el-GR" sz="2400" dirty="0">
                <a:latin typeface="+mn-lt"/>
              </a:rPr>
              <a:t> αι.:</a:t>
            </a:r>
          </a:p>
        </p:txBody>
      </p:sp>
      <p:pic>
        <p:nvPicPr>
          <p:cNvPr id="1026" name="Picture 2" descr="C:\Users\User\Desktop\image00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1844824"/>
            <a:ext cx="4071400" cy="38164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1196752"/>
            <a:ext cx="3190875" cy="4533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Επανάσταση 1905 </a:t>
            </a:r>
            <a:endParaRPr lang="el-GR" dirty="0"/>
          </a:p>
        </p:txBody>
      </p:sp>
      <p:pic>
        <p:nvPicPr>
          <p:cNvPr id="4" name="Picture 2" descr="Shestviye u Narvskikh vorot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060848"/>
            <a:ext cx="5255320" cy="3744416"/>
          </a:xfrm>
          <a:prstGeom prst="rect">
            <a:avLst/>
          </a:prstGeom>
          <a:noFill/>
        </p:spPr>
      </p:pic>
      <p:sp>
        <p:nvSpPr>
          <p:cNvPr id="6" name="5 - TextBox"/>
          <p:cNvSpPr txBox="1"/>
          <p:nvPr/>
        </p:nvSpPr>
        <p:spPr>
          <a:xfrm>
            <a:off x="179512" y="1556792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       Αναταραχές στη Μόσχα πριν το 1905	               Μνημείο για την ματωμένη Κυριακή         </a:t>
            </a:r>
            <a:endParaRPr lang="el-GR" dirty="0"/>
          </a:p>
        </p:txBody>
      </p:sp>
      <p:pic>
        <p:nvPicPr>
          <p:cNvPr id="5122" name="Picture 2" descr="https://upload.wikimedia.org/wikipedia/commons/thumb/e/e6/Two_Struggling_Soldiers_memorial_in_Riga_%288228844765%29.jpg/800px-Two_Struggling_Soldiers_memorial_in_Riga_%288228844765%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204864"/>
            <a:ext cx="2527126" cy="36870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8637587" cy="762000"/>
          </a:xfrm>
        </p:spPr>
        <p:txBody>
          <a:bodyPr/>
          <a:lstStyle/>
          <a:p>
            <a:r>
              <a:rPr lang="el-GR" dirty="0" smtClean="0"/>
              <a:t>Ματωμένη Κυριακή </a:t>
            </a:r>
            <a:r>
              <a:rPr lang="en-US" dirty="0" smtClean="0"/>
              <a:t> </a:t>
            </a:r>
            <a:r>
              <a:rPr lang="en-US" dirty="0"/>
              <a:t>(1905)</a:t>
            </a:r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9144000" cy="5013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- Ορθογώνιο"/>
          <p:cNvSpPr/>
          <p:nvPr/>
        </p:nvSpPr>
        <p:spPr>
          <a:xfrm>
            <a:off x="179512" y="1196752"/>
            <a:ext cx="4785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dirty="0" smtClean="0"/>
              <a:t> δείτε εδώ </a:t>
            </a:r>
            <a:r>
              <a:rPr lang="en-US" dirty="0" smtClean="0">
                <a:hlinkClick r:id="rId4"/>
              </a:rPr>
              <a:t>http://www.sansimera.gr/articles/468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 descr="data:image/jpeg;base64,/9j/4AAQSkZJRgABAQAAAQABAAD/2wCEAAkGBxMTEhUTEhQWFhUXFx4YGBgXGCAYGhodICAgGx8eIB0YHiggGh8mIBoXITEiJSkrLi4uHR8zODMtNygtLisBCgoKDg0OGxAQGyslICUwMCsyLy0yNS0tLTAtLS0tLS81Ly0tLy0tLS0tLS0tLS0tLS0tLy0tLS4tLS0tLS0tLf/AABEIALsBDgMBIgACEQEDEQH/xAAcAAABBQEBAQAAAAAAAAAAAAAEAgMFBgcBAAj/xABFEAABAwIDBAcFBAYKAwEBAAABAgMRACEEEjEFQVFhBhMicYGRoTJCsdHwByNSwRRTYnKy4RUkM3OCkpOiwvFDY9I0s//EABoBAAMBAQEBAAAAAAAAAAAAAAECAwQABQb/xAAxEQACAgECAwYEBgMBAAAAAAABAgARAxIhBDFBFCJRYZHwE3Gh4QUygbHB0RUjQvH/2gAMAwEAAhEDEQA/AMg2hil9a5C1+2r3jxPOhxiV/jV/mPzr2N/tF/vq+JpqhHJlk2W44MMogqUtasqLyZMJSBPEzXv0N9pp4LKlKgRlUVERIPxGlrVI7Cwai9h0JE9WCtU6A5SEk/4jPhRu2ElpcZytRgqMQBNokmZtraKxHKQ23XeegMOoAeG303lKRi19X7avb/EeHfXevdAnM5HHMqPOakOqQSSpBKJzHKqCCbaiQDYG83oLEu9pSFEqFspMA7jJtrBitavfKRbEF5nyiRjnf1jn+c/Oil4nEjVx3cP7RRubxY60I04kKBy6EmCfLdu9aN/pKYlMmImYMnUiNJ+jQdmvYSmLHjIOtt42rFYgGC49P76vnSVY54f+R0f41fOnhtLXsDW1+GnlQ+NfzkQIAEAUoZr3EfJixBbRrPhUUnGvkEhx2N5C1R8aWleIMdtztads9976U+68G0JT7+UAibDffv3jfTJ2mZJyi4ixIPnwtu86UO55CMcGFDTtvHXcQ6kAB54nRULVA4DXX6ikJfxBB+8dhNzLit2up1riNortOU63Mzfxt4Up5WVBSqCpW4e6NY/lXanGx5w/CwtbLdAfL5ePONnGvWl1y/8A7FfOup2g7+tc/wBRXzodRncB3V4JqkgAL2hX9IO/rXP9RXzrhx73613/AFFfOhiK8sHfXCFlj69oPQB1jnH2lfGe+vfpj2vWOf6h/wDqhxeORt415wqBvMjjaK6LQ5wlOJeInrFxp/aGPjS0Pu6h1XOFq/Kggs7yfOlhwnWgbjqFhqsU9+tX/qLtRmC2jiOtZSlxaz1iYSXFgG4EEnd51EJMkb6MbdUHGshyqzApMTBKoBjfutQ3uMwFGoZtLFYguKC3VpKZMJWogDMd8jeY8qYXi3CJOId14qH/ADo7pFgFNOqDiwtakXUE5RdcTEnjNRCTKI4jhpH5m1DecNJA26R4Ylf693/P8lk0Qlt1SQoOuEfvkfH+VRKKsWxz91HAmp5nZFsTTwmHHlfSw6SKL6wYLjgjUFRn4V39KP41nvUfyNTWLwaXNbEaEfV6A/oRV+0OWt/lSrxKkbmpTJwDoe6LEEXiFFJMkf4ieA/OmEuq/EfOj39m5WyZkxBA75J+uFRoFUVww2MzPiZDTCPpWfxHzra/sXT/AFVzf96r+FusSaF63L7HB/VF/wB6r+Fuje8lmA+GZ887SRledTwcWPJRruy2c7qE/tT5Xrm1DLzv94v+I0Z0ZRLs8En8qo5pCZkxrqyAec0zYWGPU2GXMSc4i40BvyA8IoLbuCayDL2l6ZlKNt8QmB5iidn4lv8ARUKUZED3ikQLJAymSbC1Qe2ekLLhCTZIGWAOzPlAOnlXlorFjU9QGpV8WtaVFMCFKAjny8qCxAOdU6yalXAFLbTI9qfCDJPdUMteZRVxJPma9LEbmfil09bs/wAWf3igKUE0lIpwGqGQUROSlxv31ya9NLHFRBG816K6TXgaMQxSRSstcRSxQuMAJwIojDsAySYA1OvhzNIL5iBwANhu+vHfXUvqEwdddPoUjaiJoxjGDv7+sMZwwSCTdWomxjTf7JPnTT2FUokqUM1hF9+gnu+r0Ot5REEmK85iFEglRkaUgV7u5dsuIrpo17v7QzD4MpkpIKj2QdAOJvrpFqQrAJN850k2MxoLa3MxQnXqzZpM8aKwr2UqcUrURE3UfkKDBxvc5HwtSldv28+fvxjf9HwTJMC1hJJ4AceO6mn2AlRTMxrXl4lZJJURO4GBSSskyTJpwG6mRc4iKQRTYAIMTy1ohLR6xoSQZTEiCL/GhgeFKCSqEg6kC5Ma2p63kTylm6asKD8KUVEtmLAe+mwA86rqiNZuO0QlV9w17zuqT2swUOKStKbI0zLWOyoAn7yTNz4VGFJgDgSIFh3wPGhe8KjuiNRfSOQ0FTexnEhBBUASq0mNwqI6sgXBHhTpasBvEz9cvyNJkUOtXL8PkOF9VSzhFKUIvUXs/aBiFJUqN6RJ8fnROIx8f+NcftWrzjhcNU9xeKxlNVwtaAQPI/Pxqr4hgoUU8DFTKtrJIASDJ46D51HutOrVmKVE8cp+VXwBkvVMXGMmQAJuRB2W71t32Oj+qL/vlfwN1jzeCc3IPlHxrZfsfQRhXAbHrlfwN1oVgW2M83iEK4txPnXaF3XCPxq+JqS2L2GXnd4EDwHzIqNxZ7a/31fE1MY1PV4JCYutQJ4/i/IVTJuAviZlxCmLeAMM6PbTScKrDKBUsLzI4wdyeKgo6cxFI2zmYSMKVJVAlZCYhc5iAZ7UaTA1PCh+hTAOJDpshhJdUe4W7uPhSNpvFbmY6kKJ7yQfnXFAG+sONzXy2jLV21QIsU23kJB9QD51H5I+PnejG3CG1EblCPEFM+vpSHgIQRoUAeIsaZbBMrkplB6gfS69/pPMYdSvZBNLRhlFWSII1ndvvRmBdCGyVD3pSN5MR5Ckf0iYPYTcQba0hZyTQllxYgqlm35xlnBFSc0gC+u+NTSsFg88k+yNflXXMaSCkABJ3DdvpLeJhBSAL3neJEH0oHXRjgYAw6gc/MxzE4SYCEhMaA+0rdMHd302nZqiqJHMzYfzpxONMhWVMgQVEfUeFJG0CCcoERFxpxtz5zNAfEAoQt2dms+/fvxi2tnq5RMC/td1tKaQwVKyAjw05mnBj1lMW74vf4U0lwgEDfY0QH3uIfg7abrr/Ue/QiNSOfK9tN54UsYA5ssg7yRu7+fKuJxq+OvIUQcSchuMyjeLQPmaQnJNCDhz4+/16wdeANogz6Dia8rAiAQsREmRFtAY1MnSvKx5mSsAjdIA8qcwWJBcKyubaAzPK2kV3+wC4n+gtQH28+ca/QDmIzCAJJg2ncRx5UnGYPLAzSYmIggc4nnSncYvMSCU8gfq/OkO4pSrKMiI4d0xrTAPYuTc4aIA39+c43hAUyVgeB/73cPhTKRrY25fzrmc5sxueNLcAmRvuDv7u8VQX1kSQeQr+Z0AcFTwgD870ZgiEyrIpVrgwSN47pIiTQ+FYzm5AGqidwqxtJCUyBYRAAvA3R4VLJkC0Jp4fh2cFrqoNtXaiXVkqahWRRIS4lScpIJEpm9hrXcH2RKUC8e+STa3/j+r0TtpTa8UAkKA6sghSSNVA6HS3KuY1zKlUakW7z8rmp527wUDnKcFjJxnITsJ4vKVYgc7KP5AGo7q+0E5EgzwXbQzZUb6ldnshKAE6a8NT6UPs9WZxxXOE92h+CfWpK+nVXSacmLWEs7n9q3i050iPZSOCUj4rpSG1qN1KyxwRN/Ajd8KRtdclLY1Ub+cD1+Ao/DRlkaE+mg9AKmxpdXjLqoLlATQ85CtMKLmUCCCSZSgQBzCTfSpBxByk5iLalWnpXdkpnM5+NVuQ+vhXcW0XBkSYgX+XpH+ai729HpFxYguMsOZ5fxFYTFJypzLTmgTB31p32SPhWHdV/71fwN1jL2FUgwr+RrYPsaP9Uc/vlfwN1fDjVW1Cedx+d3xaWFVPn15vM6U71OEeaoqZ6ZOfeNoGiUTHf8A9UjYGE6zGgbkrUs9wn8yKY6Uu5sU6dySEjwHzmtHPIPITzTsh8zJfYzAa2c64ogHELDQ7hu8us8CKgSowZ1yye8qUPgBVh2qttGAwKTIzrStRT7RCQc0X1+8ItF6r2NASpQBJ7IurXU6x31QSaxGGaUsZUiVKWkAeB8h8KnMbs5ICUC+VBKTESRqe5RM+Me7UdssgZiYgZZzWEEwZi8QSCN4JG+p9xhRPWmboCoPtJRMJJjeTKlc1Gp5X2NTbwqD4i6jsRv6n+RKuVlQEnQW5CvCiNoYfIu3squPz+vlQ6UmnBBFiK6MjFW5idApWUb/AC+fD491cAjT67vnS0IJ0oEwgXGlSa6hu0xRSGE75JrjrZjTupdd7R/hULM80kcKk9mbIXiHENNgSo2O4Deo8h+YGpAqLbMWrYPs12cGcIHlAZ3ZVJ3InsjkD7R7+VLRuc7hUntk/ZzhGgC6FPK3lZISTyQggAciVHnUzh+ieCSZThmrcUz/ABTUU907ZLikIStYT+BJWpR/ZSkEwDYqVA4TePHpms+xgnzuOZTSL673OHGiXEy00tLOGQkQlISOAt8NKF2lslh4Q62hXNSQr1IkeBqsL6aLhRThnUlOsgOJ0n/wknS8waSx9oLKuw+ktq8bd4VCk6bwK4ODyg0GRXSz7P2kpLmHVkP4VElB3ABRkoOguSnTSazV5spJSRBBgjhW7O7UbWmEKCwoXGoINiCOdZl0p2HkV2AY9wn+EnfyND4lfKacePUK69PP7yqLF++/14yKcb4eXf8Az+VcCfT6+u+vBNUgAj+EZzLAIsLnuF/5eNWVdkid0fXnUbslrVR1VYc4uT6D6NE7TzEJQgFSlKmEgkwL6DnlrHkOvKFnrYFGLh2fx9iSXSZuMagke02qPT8pph9gLBBmOW/lRfTj/wDQ2oG3VLuO4m1CbNWtSAVxcyO7n9aRQ4oU2oRPw5gcZxkcyf2ERjHghCiLWt3m386a2Y3lSn+7nzJPyoXbTkAN8CT4e78fSpRtIChw6v8AMVMjTj+c0BteY+VD15wNsZ31q3JhI7/ZHrmPhRuMOVBjeIHfEfAfCk4DC5EpTvkqPwA9fQ0Jtl/tBI9257z/AC+NdWpwByH8QEnHiZjzP8xnCY9aYSMuUcfnUrgF5kk757pkA7+RqGcHZnefa5fKfzPCpzAMlKADrv8AIflA8KPEBQPOJwTuz0TsIztRILc7wbVo/wBjB/qz398f4EVmu1ntEeJ/L8/StL+xs/1Z7++/4IqnCggCZPxQgk1Mp6DsELxLx0ByA+aj/wAapr7udSlfiUVeZn86uaHQzs54j2nFrHiVFHon4VSq2JzJnlPdVJFGIcdZQktpU1hQparlPZWsCCZ3qUAAL68KjUqN+JI+vhVk6HrJDrR9iUPrEa9Vmyp8Vrb8jURtdYW84pOhWY7k2nxg1RW72mRZDWqSnQ5oLxHay5de1vKbgeYnwq4YjDyh11UytsgDgkAwPH2jzNO9G+izTLDDq0S6psOZiTAzSYyzEgEbt9O7XcCW1ncEkedhWZzb7TWn5BcpWNwa+pRKTJAKbi4mxndYnWogkn5VoOLwwVgWFKF0pT/ugEd2h8BVL2ozlcncoZvHf+R8aGN6Yr+s2ZFOTEMvhQP9wMUsKNIFKTVjICPNlWopZCiZsBNhXs/DzpxlQmL1L9JceFwdaFA341bG+kJXs9vCBeRSVKSs7yicyY5XynuHETWH3EmyZJnU/lTakAjLNzvvbdNrwOVMNxJZFG+8umwG33G0/obICAP7VZ6tvNIkhI7TpsQVcZ3VKp6P44JgO4dImYSjll3pO4AVLbJ2ixkSGnEFAASADBEWiN1NYjpGwhGd1wJBkJAuSJgEDgRBnnWTUb2EAUAbmV57Y2NQSQrCrkAHskGySj3Y91ShrvqK2vtRVkYtoAFXtT1iNI/eTJgyCTrRm0em4gjCtKVGqlXAnkm8+MVXUbU/SFgOpSJ4XSflv41dEfmw/uRZkOwO/wBIfhX1Yf7xolbQGaJzEC3ske2i5HEQfG6YTEs41i28eKT9b9DWWt4xeHWtsElBkRNxIsoHcRPjv5H7A2ucO4FJ9k+0BYETrB04H8J5G1inWTTLvXKvpF7d2eptwgi8wrgeCvH4g1FJFaLt5pvEsB9u8AhQ3xoRG4g38KojuHymDSKa7s3N/sGv1+f3ki1jW0pSAT2RAsbmxP1zovBbaQFqE5ZTAKoG4wTJEZSfU1X1iANfq+7wpbLRVIS3JB3aXB15SB68aC4lB1Q5uJd10Gq/qWnbC0rLKxlCSXJEgi4ieF9bcaSvEgJzDtcAm5J4CKS8VqbwwyqlvMlQyqtI7oi2ul6Ewb0FTjgNhAE8hrw361DMmozTwubQhHUn2YA9hHVEqUkyb7vrQelGYXaCezmMEIKTY6yI05A0zh9sSs5/Z4D64T50Yzg0OvAJCglQVNgbpEmJEbvqaZhYpx6Sa5Avexm/G4tzaSAFFF1Gwse+b7rmottJUb33k1Ysb0YKcuQgkiSD+UC1DM4bqzC1JSTewSDHiKCaFBKwu2TKQGjezsCqStQgn2R6yR4afyo9x8JSpR3bufD4UlLqDMLUY3A38ABfwqKx6iSCZAImCeBKb87Gs+k5H70261wJS84wVkkqOprWvsdP3D8/rR/CPlWUNpArVfsiuy//AHiT/t/lWxOc8fiSShJmNbXxAOHZbH43VHwUUjzlXlUIG70Rj3vvcu4AjzUpX/KkZFKMIBJJCRH4jYDv5VZbEhtvJzAfc4Ja9HMQvIj91Np/zZz/AIRQeytm9biGmB7y0teEgrPgCT4UT0hIRiUMj2MO0EDhIHaPiZPjU19k7IXj8yolDTix3khHwcV5CuXx8YjHavfnNH286hITeAlJ+Nh6VWGcKFNZXUjtglQ7zI8dPKp3bGzHXcQAiMsgk/h3nvJqLeUQcpF0qKT4GP51E85Uco/jsOlQbQr2SqPQkeoFUXpNggnMkGerhR4gGR42v4Cr/iBKUHg4g+oqs7fSP0hU6KQB3xII8inzqTd3veE2cLbk4r2MooTS1JBFOPYctqjcNOYppVarvcSRUrYI3nmjlO6KdUuU95v3cKSxh1uEhInKJJJASkcSTYCicLs4OHI0+2t3UIGYZoEkJUpISTFNoveSOUL3YlhoZZruD2ct9xLTYBWZIzGEiATKuQIFNtWJBsRuNojlU10PejEkj9WR4Zk1FmKgkSxAdQslcJ0KaLiS6kxnGUA5RA7RzJIJIVBGu/U2lrb+HQ/iCnsmIAHECAQOGhFS3SHpKrCqRDJcSps5SJASqb3Ag6p9ONUjB7cA6wrZJfUvMlYuQQZCAOBNrazU0+Lk75/SRJxY+56y/Yjo8ykILCUDJ7IcQFjXNChIKr8Ty0tQiOi2HbQtbiUF4yrMgZEIMaIQDlAB+NWrFJBTaAYqp9IcepKClMEqsTwE7vCazrlyMdNy/wAJB3qlB6St5XLGZETxj69KD2ew44sIbSpajcJSJPfHCLHlU9lCAOsvJ0ojAY5LSw0ZbbccHXKSJK07kG/ZSbgkbpr0hkIWgJhyYrbVcC2Xtl3DBaCNfdVf/vd4U2HCsDiAAfrypSsOS/1SBYLWhI3QFqjyEeVOq2ph2SUtNB06FxwnKf3UpiU95oadW4llcYuZ2g7gtY91P4bbWJSMiXQ2NYCQZHKQeVLY2w04Qh1hKZMBbRIInkSZpOKwMOFq5IUACBfdfyNEWnOB9OUWphStqYmB/WjBURdIAAAkn4W51FY/aLrlnF5hGsRvB87DzIolvZ0uFAKoCveESmb+Nk6flXmtk5yvtFPaVA4CTFuFE5FuiZNcGQiwPKA4lnKoQIBQk25pE+s1ZOi7aZQ5n7WbIpHEEQT9cfMFvHNtEJICjkSCTpabWofAOkCZ3kxyFvifSkyWyx8VI01bEZMqlZgckg337p4c6qiQFrUVqAAIF+BmIjdvjmaisVjilvKDdw5yOUQPO/fPIVMbC2m2lASoDMTmnlAH5Gsfwygubg4O0lmdnoibQbAjy1qD2lgMpncFUe9iU/pGVRIbiQBIkmN1OYhharZwpIOpEK8d1SsgyoqV1/Cm8DhWjfY97GJ/eR8FVCq2WlQCdDpPOrP9mjBQcSk8W/8AnV8GS2qZeKX/AFkz5z2s0Q4TMyTpaOXlFS3RhxP6Ql1UZWEF2D+JIhA/zlJ8KY2kzKV8QZFNo2Ir9F/S1EZCvIhPvKNhPCJnyNa1YMu/ymPMhx5DQ2O8UVl9x1zesGPGw+HrT2BfXg32cQg3SsSBvHvJ7imRTWymoAVG+fS3qfSi9oYUra53I+FHVTV0nfD1Y7PPnPohsVUttYUB5fAnNHMwT638atRWEiajdq7J62VoMK4bj8jStynKaleWolAjiPiKitoNp61GcSFKyzwJAA7gcoHfFSqAZ+NR22WSWnDqUjMnvSQoR4io8zLBiNxK1tbBSVNpuUyRxsAfhNVuRE1ctprAdw76bpU4kGN4UkpH8Q9KrG2MMUPOIiwg2FoOl91DFY2mvNlGTvddv2kftZ8phhJ7KYK495ZAJJ4hM5RwjnUz0SwnUk4tyyUJIR+0s2geonnyNRoxDIIW6yVqAiQvKlUWGYRY23UVjdqqfykwEgQEJHZT4V6A3E8YintucnMfgkYkFxqA4BJSfr13aVF7CdDbwzyBC0qtJHZJFuOYCuYHFqSQQSCN9SmICHYeAyuNwoge8EmTbmB61hZStg8v2npLk+IPP95BP4h7Gvw0Fq0AAvlSCIMd4nxoPH7KxDEF1tSN4M+trjxitO2TslGRwsgILknMCRMmR7JGk7iLUo7OACQtCVER2/aJPHtyrcNSd16YZ9PIbSB4cN+Y7yt9G+lRUyUuGVoA7R1UNPE6CuYtorbDy5ErhCdBlG/STPwikbcw7aVLCEiVQqwidx013etIxGIW6RNkoSEgbuF+dTKi9QFSyXp0neFYXAJWcxvA8KBVhEz+kXVCiMpgIzBSoVxUBlJKRc2uBNSofS22Z4aDWqu3lLiUqAALeZUfiMLJ78k0Usmc4AFzuFclwlZy9YkpKvw5hY25Qe413F9H1hRABnkMwPcRSkpCyUe+glBGhPaIETznKd05TqKGxeKdbgJWsDhJA14biDqNxrQpo1Mz0RqMkNndHy2tDmIIShJBy6qVF9BoO+rXswodxizlBStIKZEzEC/1vrOWn1KcSoqJJIuTO/nVraxnUdW9eE2MawbH1o5NmFw4KIavD7/tL5gmGlZkdW3b9gX41V8Vs1YeKkAJSkgkDgDJtz0IpGE6dsN3DDhJ1OZINNPdM2HJCm3Eg6wUn60pnQETkzEHnEbW2YhbSyUALT7JFpmY07tKqyG1ZgkzCRBO4W7V44k+lWt3pAy6ChJM8CIkCfmbVWsW2pAcUAe0syeCZI9TbwrPjJDFTNGVQcav87isQlxRLmU5NAdwAMRyjhuptOIIIKZ76ew2IdKYQsgG+UCbxB88s+NEluQIFrWAqvlIUTuIdsza2ZTeYSUqF+X0TVgdxgKVFKgCST4DfVTaw2UyASeVOvNrHtAidOdQbECdpoTIw5yxL27kU3JkwFK7zx8K07obGQqEdoA236/OsXwxwoQouLKl2ygTfeZt9WrSvsn2ip1LoUbJCco5dr+VLjxaXBETPktCJieIcAzE7pqY6Yjq2sDgtC22FuAfiNz6lVR+Fw3WvtNfjdSCP2QcyvRJoXpBtHrsc84TbNlHcLfGafGIeJeyBHSnKAN1zT4fCQkq9lJBM6QCCZ5UCl69+6nkKmJ0JHxFNUF2Jsr2Nzp7JlJvINo5RUvsZ7Mi5uDFZSxtBeDcmZwqyMw/Uk7xwQTu3fG/9FtoJWshBBSoZp5/mCPhSK10ekXJjKkqeYg20E5XVcJ/nQK2CpCyLwkk91hUr0iTDveKG6PXdym4UCnzBodandLlEfQRhFJm7DiT/hSoKHoR5UrpFgFOJD7d1osRxG+RvB0in8fgzOIbv940tP8AiRMedSnRh9LjUjeAoeIv6zQbx84yHSf0lF2hspSEJeCFdUoTxCZ58Ph8Bf6HcT2/7NIEkrsIrQMMOoxSm9Wn0lQSfZCx7VjpmEmKjcTsnBodGGxaVhp3/wDO+lxX3KvwKSVZCkbjGhvxFUY3VxchVgWK/WvYlZZzK7KRKraeyQdCDVg2HsHrULXicwSg5EokpzEalUXI0A/xcqIY6Lv7PX1kpxTbY+9bSlQWhBnK4lOYFUXPZVbtDiRLF9Dza1Yd3rGwnNG8CJJSdTlkZkqAUkXuO1WrEAT3jMuQiu6DIPDdKyylSQ24ppteQOAWA90E6TEROtPYnp22UdhC1K4Gw9KC2NtIYZ1SlJzsPAB5BEiL9oDleRwNM7b6HqZJcZlzDntJUkypKTe/EAb/ADrM6Ir0wllbIR3ZHvbQccJcIMm38hyovDurygCOJqKblJ9qRzvVnwbIyX1A03UuQgcpfFZ5yNxdxvmAkX3qtURi3vvM/wC16afCjMTi5Clc1LFuHZH+4pNR6XgsZHABIgLAgg7pixHfTIpG8GRgV0+PsQ3HJMhQ33B11AkHiCrMCKT1+YFLqZMwVAyeUzv4K36GvYR2VFCrKEyDxHaHqVxyPOuYxtJlJjMBAvf/AKrro6TOCWuoc+UCcwqvdIV3HtDvSbirE2grwygoBPZntEC/ieN/GqpFH7KxWRWhIOuU5VjmlXHSxlJ0I3iuRCRM2LIqtynW8OYVIII3b/Kith4LMtWdNgIhQ3/yvUphHREpgyYt2EqPASfuXP2D2Ve6eLi1pMkqIAteZSomIKVaG41FSbMR0mrDwyMRvF4fCICiIAsndp7RPoDQ20Uy1ieRSPDOmluJUlQJIIkJkWOpJH85PCkvkFOLHcf4TSIQzapfMhRdNe95F4J4pICd4jnf/ujkYlbau2JUdU6QOfM8N3jZOy8EoJzqEG+QRcc77+H/AFQLiiCoSSJN/rfVdmYzKdSKLk4dvk2KEpkGPI5ZnnQ6Me64y51iiopUkgnVMyCON6e2R0YfxKcyEwlNs6jlTxiTrHKp5HQ1xLa0ocZcKgmUpVcQrNvF7TXWoihWMpqa0/7EnpcxKYslCD5lXy+NQmG2AwkSoKJBgg7t2n5Vc/s3wqG3XsgiUJnzPzqlGrk3AqrmQbIcyLxL/wCoZOX99fZHkM1VFsmde+prG40pZcb/AFzuY8crdh5qnyqEQdKTEu0Gd7f375Q1smR9bqcbe0/eT8RQiX+NKS4JSP2h8RT6YA/nL64tKxCvZUmD3EVaPs42Vhg2h9lTiVpBbeazyguCxVlMlM+0IIsoVRX3oURPh6URsvaK8O717NyRlcRMBxPDkoag/kaw4Tp2PWetxmL4gDLzE0rpUsZkKB5RvqG2TiMriDPvD40JgNrIxeZ1JNjEKspNh2SO+lJVlKTzmmP5piH5YRtxkJxTgOmbOO43PpPnVc6GOQkp/A4414TmH8VWvpNdbK/xIAPeDB9CKoewXS3jXGdyzmA5gGaYi9XrEJ/Kf0lt6Q4VSmwtHttnOnnG7x0rzjDeNw0TZQkHehQ0PeDY9xFSCboKTrcfL0g1CbAxKW23FJTZDy0qj8M5pPMBY8BSC626Rjz+cc2TtZ95BbUrq8bhZTOoWP2gfaSYTP8AhNiaF25jSH8Pj20qCMobxSUT2IkKNhNgpV9YAFpr3TTBKQW8bh/bQQFR7yTETGvDuPIUQNogdXikXYeADg/CdArw9lQqocjcSem9jANobBSTmYUCCMwCRmSUnRWVMkJ07SApOshGgZ2DtleEPUPWaV2m1apE7goSCg7joDUm5stbJnCrHVqJUG19pqTwggtk7lII1ppLjWJztOgpeTdbbkSRvUFJHbA3OpGYD2goXF7TMtGTGrG1yD6Z7NbaWh1j2HUklM+yfyBn0qPdxag3qRHtc7WqRxGzyySyvtNqVCVm2U/gVwJFwdDYiRFPr2IpaQgXGa5HDX+V6g3cpWmpe8CVkMnAqKFI0V1SI7ySs+dqggqRWmv7JBVmFiYHI1mzjWVa0/hUoeRIp+GfUW/SJxaqESue4P8AEKZfkAe/EEwDmG4EEGYtB1ohLLw0SSN4yyPKIo7Z2xnUobeCSS4mUpSO0ElaUJUdwzqJSkXnXTQZe1FBwhDZIFlRMzvjKYsbTfjQyBg1KNpXCcZS3aj5RlGGm/VpvxEDwuPSjsOwjKZZRO6DM+F4+rGmF7QWqQ2g5oJObXwFir1oJW0nFAiQJ/CIMeFdoyMPCOMvD4z4/oIeppCFGFhBIiD2gr9lSIMj6gUSlwKSOsAFoEqEgA6JcM2nRt4QLQobk9DUIU6UrSFWm4n63Vd8O2zOXKnKoWtvA+XwNME8TJPkDEMq1KkvAuKSSkKWAZUUpMpk5pU3ciYN0Z0nWae2U5DqygJcUvsgXhKrAk2kQnNz+NG7RxP6CSllQU2qCWlaC8ymLoOZIUCCLiajdqbaLqg6lJS4SCnMgFSBHuOiCtMSIWCbzumk+GbrpCc9jfnE7QUoruVZR2Mx97IIzHio5TzuBuoTF4mEpUbKOvEgb43ndz8Kc2SuUJCs0BRFjE6akX97jV0weyAlIBbCSRJSXUpXf9lSs3neuNjaEFWHWGpxiFy20FKZZyoSEDPIIPaA0JJvJt4mzG2EA9htp1BSoEuZvZURKd54jdG69ObJc6pxafZCz7xygECAFSJF7HvFRWKYfaUsqdCguxAVmKiLi0kpA3VKqO87nG8dtZTpzAhJIGYA3mLkjdflVw+yxRzu5iZKZv3gfOq3sZ0ltKWVhIJlw+yoWkgKO6+nLU1augC1fpjgK8ySwFI+8z2zCDcCJvTh21aYmRV+GTPn3HLCliBlypymd5vJ8zQaknl51Zki6pjX/v8AOkQ2swoCmXiK6RjwGrfVvK4adwqu2j94fGpHEYBsnsqKeWteZ2alJBUVEcMuUec6Vb4ykSA4PKrdPWOL2hJmL/GlM40gRzmhsU1CjaBurjesUgRamn4uQNRMlMDtRTLnWoGtljQLHwChuPnVxYxiH2etaJgzbeCNQedURxtQGlPbB2r+jOyqepXZwaxwVHEfCaUoGG3OTyWjWeU0N57rcNmntNLg8p/mAap23VdTjMPiNxKZ7t/oVUWjaRw77jJMtvCBwmOye49nyNI6VNdbhcwuUGecb/SlGzC+u0k+6muksG2caWDmF0r1HPcfP07qi+gruc4ps78i/wDMkg+oFB4/H9bgmXdVAZVfvCJ+dc6BOkYt0WhTIJ8CI+KqYJSGIW7wlu2T97hMk3yqbnukJPllNQWxQEPO4Zc9U+kOoHDN7Xd2p7qnRjA1lEXW4EgDnb0F/CoXajwbx2HPukLg8M5k+snxqQ3seMqehkhsiWyvCOGYktk70m8d4v5HlS9r7HS+nXK6i7bospJ3GReJ1HfypPSJogIeR7bZkcxvFSjT6XUJcQdRI+R+FIGIOoR6saTK5gsWMQlSHQEYhsFLicsgpBucnvtyZIHaQTKeyRQ2D6xC1NrxDTMQUh42UD+FyIWOCib23zU7jtlNvQ4Cpt1PsOIspJHx7qjMVlcjD4hKOtPaSkHIh291Mq/8LnFHsqnnbYjpl2POZyHxw9eDxsZkBl5MSOrWL93a/KqZsfZIU88cSlQQySt4aEmbN30K1EJ7sx3VZMOw2tSmv6NS6psAFSVdQ9BFlFBKb2gqSYkW1pzYTEZkIbUlQxCjDpzKU8CoozmY6tlqFqMnMpQvNUVFU7CorszVcc2pjyw2t1ZAU2JIFgcQpMMtAfhZbOaNxg61BYbofiG22n2lJXICig21Entb9YoxnBjaDxhSjhWCUtne6skFbiuJWZPdlFr1fdntFLYQbRIHdNqllfpHxXdiZLtN4hf37Sml6EKEpVwgjXdcGo3FNpN0b9xrXcXg0upW26kEEx3jUHkR8Rwql7R6FqSo9UFRra/mCZnuqa5VXymnS2XnRPof6k30ecaGHlCShsSDcJUSm3aM+0T4X3alhl6AtVyUuFVzMACIJ5yQTrE1CbMUpnMhcEECdQI0B1sUmx5EcKntnBMBtRB61QBEe7AUYM6Zc3dMbqQGzd7SjIcYojeC7Rw7GIUlSwPay5gohRF7EFMeEyJpe1mIDbkQhKskTOUKSUAmLalA138aJQyEnEIn7vOsptdWZRECdTY6cvBe2lpUlLZRCVj2O1mSqRJHuiIMRoZ0pgzA87iMqkbCrlS2Y/1eIXBSClwqTmumQd/knyNaAHE5EJzIUHUElSkAmAJWo9rtSYHKay7GKUHFE+0FXI48atmwsct9gNpUU5ElKrjtTJESJk74O6e9s6/9SWI33esKwT6wjMTM6EpStZSmEpgqm5MAaGSeFSW1dlIMKRDbhErSkjJxM6Qd1t0mhNnsAYcuLmQ4EgbgE5VDS11Rcce6JTBbHW+ouYgENzKWtCs8XI0ToAjlfhQXTWo+kpkLA6RK03h0NDMFKdJscqSUGZGXMbEGT56VZ/slfJxzycmSGCImYhabetEbSf6pKkSFKyFSgRKRMJQgDcmSLcEk0D9lACMe6Bvw6iTxOdu/fc0QdZupFxSVM+Oy3DJiNZ7bY/50hOxbypaBbTNmP+wEeahUpj8Gpp1ba9Uk+I3Ed9MA1gOZhPo04JGAN2JxjCNIAspZ5nIn/Kg5v99Jx4SWyMiBvBCYUCOB1P8AimnZpt/2aUZWLA3NB4XEEIAgGH2WlxObrGwbghRdTBmDZCCPI1xXR9WoW2rucI//AKBJqzdEwE9au2Zth1xNtFT7XeJNWLYiSp5xx5sSQhBCgFXS2VKVpF8iTyzkVo7Q4NCeW/CYgtm9hfT+vrM5b2O6AYAvu61H/wB0g7BcMykX/wDY2Y/3VfjgwMAhRQM5UlWeBMKUoATr+G3MVLbT2a31zWRlOUKczBKYzZUhQRlA7U8ecV3aX8JNuHw/lN9fDp/czRjZji2g27CVN2QvOgymbJOVUiLweFuFT7CQGilRBJTB7Sbn/Nxovb+HDeJWlIATKSABAggbvOpvaezWsyQlCBOKSkwkCE5Aop5jU+NI/EMx5Qjg8KBdzuPKZ7svZziWXmVBMEhSD1ieYI1tIy+VP9F8E4ziOsWAE9WUT1iDeQRYKkaCr41gWi+4erbylltxIISUiTBI3bjenU7Ow5SciUlDgfVmiSMigE5VagC+mtP2lzew3kOx4BW7fT5+EgcQtKn2lGClvMoHOj2j2RbNNgVG8bqF23hw9lIKQUhQ9tInSPetpVhVhG8uG+7RmLzaF9kSZaSpQNr3JpRwbXWIGVBSUYgn7se6oxbfliB3bpqXx2lhwuLz/wDP/IBhcYktBDpTmiD2kkHnZR1r2y3m2QUgjLmJAzJtP+LjeKNb2U2z1IWEr++VmUUiVI6pS4IM6cJ1FDdKNntstthAE51yYudCATyBip/FMovDYWcKCd/v/UcXtBuZBHO6fnQG22WcU0W12I7SFZkgpVHNWh3j5VI4RtvrcI2WmylxoKVKBJMK384FL2chjK6pwNKQhSRmyBNikkgAaKmBa8inXMwNiI/C4yKN+zUo2AYxMJRiQl1KLtkvpKkcU5kuBWQ7xNrEaQTceh7qVtYdEF1SsylvoUUNkj7tKlLzEryhS1HcEpvBq6JwDIhKmwpKOoIgDMorMGTqoGQYJ3U9/RzSni2UNicPqlIAzlZTmEAX0q/bMngJDsWCqtvp/UgeijreGw6G1kZhdUKSbm50NTqtttHQ+qfzVUJ0mYbQ40G0pCS2k2AGa5ueJIA1qfxGBazLIbbTkU5lhCR7LYIBgXgkm/ConOxMueFwqqnff5dIKNsNHf6j513+l2tPWU//AFTeKQhCn4bbMModEoBhRyg6iwtMD8RpYaaDuGBS1lLaVrT1Yn+zWSoqi4JGnEA23j4rQ9mx1e/sX4SrbYZzvdY2ApCklKwVJFjG5SuKfU1HvYTFdYkpAhsBKIcbT2Rf8esk331oitlsocZRkSRlezEpBJKYgnjEmKJ2fsttTjmZtqEuiAECCktiBfmoE8waZMrLsIMgxMBz23vr4fxITo6lltKOtCVL7WdSikkaZQDO4DUHjRGOcYKpDgAEn8RBIi0TeJ1tobxTowrf6Jnyoz9Q6fYEyFgBUxuFvGicbgW86MraBOKbTZIHZ6sKI00Jkxzpu0OBtEPD4i299fpM7xXR3rFqWp9ICr9lC1q0EzmCRrO+pTY+yOobcBzOoKkKUFtZEyJyyQ4TEwd2kTBIN3YwyA88hQht5LagLQJkWi2oHpQW38RIdt/atsr9T+UUrZ8hWiY2PDhOQUvh18a+/pIbD48otlQRwy5QN/ux6zUphtupkZ5juBv3yLeBqvpNeUazDK46z0X4TE/MSUdxPbfWFJWXEAIvlyqAVc9YBvUL8Kb6C4ZeHxZW4UpQWVJzZ0xmKmyBZROiVeVRoNWPonsEv5nFRkAgTeTP5R61ox8TkJoATDxPA4caFixAlW2zsnGOPLcUw4cxtAmBuFuUU1hui2LVfqlJ/e7PxrTkDteNGITWnsqk2TM4/FsqqFUDb34zPE9CHg2pRyqcAlLcwFHgVT3703AvURhei20VpUXUKTrDSMqUm+huAORk1rWW9ERVFwqooTO/H5XNtv8AtMu2J0LxqAFEhpdzZQMSTaQYNjepd3o9jwZDwVAUBJGirq1m541eQmulNA4EJud2/NQG23kJnatg41KSmEKSoIBAjRv2dBaKXjMDj3JCm0wpKgYt7USeM2A7q0AJFeCRQ7MnnD/kMl2VX0maY3YeNecC1tgKgCbgW040avZ20FEkoR7RVpFyjq/4fWr/AJRSikUOyp5wn8SyGu6u3l95nZ2Pj8mTq0kdUGt05OEz60rB7Gx6EZAhOWTYlJMH2gDuCoEitDCaVlFHsieJnf5HJVUvpKC9s/aColtuUr6wEZR2gInW+voKQ3sjaBUFZESAsCcsQsyq2+TWgqSK6E0vZU84B+IOP+V9PvM/d2LtBUZggwoq1TqUlHllJEU3iOjWOcSlK8hCSSO0Jk63FaOUiuBIruyp5xv8llG4A9JnY6P47M2sdXmaTlRcaXHjqdeNeX0exykKQUtBKoJCcqdLjQcSfOtAXh08KUnDpAECj2RIP8ll8B6ShM7D2gnLGTsRlkpOgIE2vAJidJrytg7QMewCEpSDmEwlWYX4yJmtDyClFAruyp5wf5HJzoekzHE9F8cvJmS2ciQhMKAgDQc6Oe2NtFRBPVzmz2I1Kchm0EFNiKvoQJpwoFDsqecJ/Esm2w9Jm6uj+PJcJDZ6xISrtDQaAcIgacKeVsPHnLKWZSnID2ZywUxOsQo1oSWxXQ2KPZU84p/EcngPSZ4jY+0UlNmzlzwSoe/dU8Zp9nZ20QQcrc5gqZTchOQTf8NXsNilZBXdlTzndvc/8r6ShDYmOydXlby5FI1GizJ9QKOGyMcv2iwkyFAxJCgMs6EezarkECupQKI4ZPOKePc9B6Slt9FMRlCTiE5UgJACdADIG42IFOp6JOe9iM9oggxAmN5iJkWMHdVxDYrxQKPZsfhFPH5T1+glIPRp8lCCGw2D2j7aiO9V5PdTu0uhKFXZWUfsq7Q89R61dAgU2rDpnT1Nd2bGRynLx2VTampnB6E4gWls88x/+amuj2w8ThwoFSYN4Sq4Om8RcR5CrZ+jp4eppfVAaUg4VF3Fx8n4jkyLpaq+U//Z"/>
          <p:cNvSpPr>
            <a:spLocks noChangeAspect="1" noChangeArrowheads="1"/>
          </p:cNvSpPr>
          <p:nvPr/>
        </p:nvSpPr>
        <p:spPr bwMode="auto">
          <a:xfrm>
            <a:off x="155575" y="-1874838"/>
            <a:ext cx="5638800" cy="3914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pic>
        <p:nvPicPr>
          <p:cNvPr id="48132" name="Picture 4" descr="http://www.historytoday.com/sites/default/files/potemk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052736"/>
            <a:ext cx="8119734" cy="5637181"/>
          </a:xfrm>
          <a:prstGeom prst="rect">
            <a:avLst/>
          </a:prstGeom>
          <a:noFill/>
        </p:spPr>
      </p:pic>
      <p:sp>
        <p:nvSpPr>
          <p:cNvPr id="4" name="3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l-GR" dirty="0" smtClean="0"/>
              <a:t>«Ανταρσία στο </a:t>
            </a:r>
            <a:r>
              <a:rPr lang="el-GR" i="1" dirty="0" err="1" smtClean="0"/>
              <a:t>Ποτέμκιν</a:t>
            </a:r>
            <a:r>
              <a:rPr lang="el-GR" dirty="0" smtClean="0"/>
              <a:t>»</a:t>
            </a:r>
            <a:endParaRPr lang="el-G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l-GR" dirty="0" smtClean="0"/>
              <a:t>Το μανιφέστο της 17/30 Οκτωβρίου του 1905</a:t>
            </a:r>
            <a:r>
              <a:rPr lang="es-ES" dirty="0" smtClean="0"/>
              <a:t>/ </a:t>
            </a:r>
            <a:r>
              <a:rPr lang="el-GR" dirty="0" smtClean="0"/>
              <a:t>Θεμελιώδεις Νόμοι</a:t>
            </a:r>
            <a:r>
              <a:rPr lang="es-ES" dirty="0" smtClean="0"/>
              <a:t> (1906)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3362" cy="497207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el-GR" dirty="0" smtClean="0"/>
              <a:t>Για να σταματήσει τις αναταραχές ο Τσάρος εξέδωσε το μανιφέστο της 17ης Οκτωβρίου του 1905 με το οποίο υποσχόταν:</a:t>
            </a:r>
          </a:p>
          <a:p>
            <a:pPr lvl="1"/>
            <a:r>
              <a:rPr lang="el-GR" dirty="0" smtClean="0"/>
              <a:t>τη σύγκλιση </a:t>
            </a:r>
            <a:r>
              <a:rPr lang="el-GR" dirty="0" err="1" smtClean="0"/>
              <a:t>Δούμας</a:t>
            </a:r>
            <a:endParaRPr lang="es-ES" dirty="0" smtClean="0"/>
          </a:p>
          <a:p>
            <a:pPr lvl="1"/>
            <a:r>
              <a:rPr lang="el-GR" dirty="0" smtClean="0"/>
              <a:t>ελευθερία λόγου</a:t>
            </a:r>
            <a:endParaRPr lang="es-ES" dirty="0" smtClean="0"/>
          </a:p>
          <a:p>
            <a:pPr lvl="1"/>
            <a:r>
              <a:rPr lang="el-GR" dirty="0" smtClean="0"/>
              <a:t>πολιτικά δικαιώματα-ελευθερία ίδρυσης πολιτικών κομμάτων </a:t>
            </a:r>
            <a:endParaRPr lang="es-ES" dirty="0" smtClean="0"/>
          </a:p>
          <a:p>
            <a:r>
              <a:rPr lang="el-GR" dirty="0" smtClean="0"/>
              <a:t>Οι Θεμελιώδεις νόμοι :</a:t>
            </a:r>
          </a:p>
          <a:p>
            <a:pPr lvl="1"/>
            <a:r>
              <a:rPr lang="el-GR" dirty="0" smtClean="0"/>
              <a:t>Ο Τσάρος αναγνωρίζονταν ως απόλυτος ηγέτης, </a:t>
            </a:r>
          </a:p>
          <a:p>
            <a:pPr lvl="1"/>
            <a:r>
              <a:rPr lang="el-GR" dirty="0" smtClean="0"/>
              <a:t>Το </a:t>
            </a:r>
            <a:r>
              <a:rPr lang="el-GR" dirty="0" err="1" smtClean="0"/>
              <a:t>status</a:t>
            </a:r>
            <a:r>
              <a:rPr lang="el-GR" dirty="0" smtClean="0"/>
              <a:t> της </a:t>
            </a:r>
            <a:r>
              <a:rPr lang="el-GR" dirty="0" err="1" smtClean="0"/>
              <a:t>Δούμας</a:t>
            </a:r>
            <a:r>
              <a:rPr lang="el-GR" dirty="0" smtClean="0"/>
              <a:t> άλλαξε, μετατρεπόμενη σε μια κάτω βουλή με τα λιγότερα από τα μισά μέλη της να είναι εκλεγμένα</a:t>
            </a:r>
            <a:endParaRPr lang="es-ES" dirty="0"/>
          </a:p>
        </p:txBody>
      </p:sp>
      <p:pic>
        <p:nvPicPr>
          <p:cNvPr id="5" name="4 Marcador de contenido" descr="Tsar Nicolas II and so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2060848"/>
            <a:ext cx="4284873" cy="3619053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7158" y="-24"/>
            <a:ext cx="8229600" cy="9286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dirty="0" smtClean="0"/>
              <a:t>Η Επανάσταση του 1905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1"/>
          </p:nvPr>
        </p:nvGraphicFramePr>
        <p:xfrm>
          <a:off x="742980" y="785794"/>
          <a:ext cx="8186738" cy="2519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Content Placeholder 7"/>
          <p:cNvGraphicFramePr>
            <a:graphicFrameLocks noGrp="1"/>
          </p:cNvGraphicFramePr>
          <p:nvPr>
            <p:ph sz="half" idx="2"/>
          </p:nvPr>
        </p:nvGraphicFramePr>
        <p:xfrm>
          <a:off x="179512" y="3140968"/>
          <a:ext cx="857256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Έναρξη των εργασιών της </a:t>
            </a:r>
            <a:r>
              <a:rPr lang="el-GR" dirty="0" err="1" smtClean="0"/>
              <a:t>Δούμας</a:t>
            </a:r>
            <a:r>
              <a:rPr lang="el-GR" dirty="0" smtClean="0"/>
              <a:t> (1906)</a:t>
            </a:r>
            <a:endParaRPr lang="el-GR" dirty="0"/>
          </a:p>
        </p:txBody>
      </p:sp>
      <p:pic>
        <p:nvPicPr>
          <p:cNvPr id="6" name="Picture 5" descr="http://www.geocities.com/Pentagon/Quarters/3004/du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276872"/>
            <a:ext cx="4922238" cy="3024336"/>
          </a:xfrm>
          <a:prstGeom prst="rect">
            <a:avLst/>
          </a:prstGeom>
          <a:noFill/>
        </p:spPr>
      </p:pic>
      <p:pic>
        <p:nvPicPr>
          <p:cNvPr id="4" name="3 - Εικόνα" descr="4ae7a1587c7583b47f6e0061011453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844824"/>
            <a:ext cx="3350907" cy="403244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4978896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l-GR" sz="3600" b="1" dirty="0" smtClean="0"/>
              <a:t>Α’  Παγκόσμιος Πόλεμος </a:t>
            </a:r>
            <a:endParaRPr lang="el-G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196752"/>
            <a:ext cx="4320480" cy="4929411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l-GR" sz="2400" dirty="0" smtClean="0"/>
              <a:t>Η επιστράτευση των Ρώσων (Α΄ Παγκόσμιος πόλεμος) παρέλυσε την οικονομία.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244280" cy="5649491"/>
          </a:xfrm>
        </p:spPr>
        <p:txBody>
          <a:bodyPr/>
          <a:lstStyle/>
          <a:p>
            <a:endParaRPr lang="el-GR" sz="2400" dirty="0" smtClean="0"/>
          </a:p>
          <a:p>
            <a:pPr>
              <a:buNone/>
            </a:pPr>
            <a:r>
              <a:rPr lang="el-GR" sz="2400" dirty="0" smtClean="0"/>
              <a:t>	Τα τσαρικά στρατεύματα αντιμετώπιζαν την ήττα στα πεδία των μαχών.</a:t>
            </a:r>
          </a:p>
          <a:p>
            <a:endParaRPr lang="el-GR" dirty="0"/>
          </a:p>
        </p:txBody>
      </p:sp>
      <p:pic>
        <p:nvPicPr>
          <p:cNvPr id="4" name="4 Marcador de contenido" descr="russian army I world w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852936"/>
            <a:ext cx="4170247" cy="331236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2290" name="AutoShape 2" descr="Αποτέλεσμα εικόνας για russia in the ww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sp>
        <p:nvSpPr>
          <p:cNvPr id="12292" name="AutoShape 4" descr="Αποτέλεσμα εικόνας για russia in the ww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sp>
        <p:nvSpPr>
          <p:cNvPr id="12294" name="AutoShape 6" descr="Αποτέλεσμα εικόνας για russia in the ww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pic>
        <p:nvPicPr>
          <p:cNvPr id="10" name="9 - Εικόνα" descr="Bushnell_cartoon_of_Russia_regretting_its_participation_in_WW1_(May_1918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2420888"/>
            <a:ext cx="3096344" cy="3601379"/>
          </a:xfrm>
          <a:prstGeom prst="rect">
            <a:avLst/>
          </a:prstGeom>
        </p:spPr>
      </p:pic>
      <p:sp>
        <p:nvSpPr>
          <p:cNvPr id="11" name="10 - TextBox"/>
          <p:cNvSpPr txBox="1"/>
          <p:nvPr/>
        </p:nvSpPr>
        <p:spPr>
          <a:xfrm>
            <a:off x="5076056" y="6211669"/>
            <a:ext cx="4067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Η Ρωσία μετανιώνει η συμμετοχή της στον Α΄ Παγκόσμιο Πόλεμο </a:t>
            </a:r>
            <a:endParaRPr lang="el-G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Η κατάσταση στο μέτωπο</a:t>
            </a:r>
            <a:endParaRPr lang="el-GR" dirty="0"/>
          </a:p>
        </p:txBody>
      </p:sp>
      <p:pic>
        <p:nvPicPr>
          <p:cNvPr id="7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>
          <a:xfrm>
            <a:off x="395536" y="2492896"/>
            <a:ext cx="8229600" cy="3609022"/>
          </a:xfr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Η  κατάσταση στο μέτωπο</a:t>
            </a:r>
            <a:endParaRPr lang="el-GR" dirty="0"/>
          </a:p>
        </p:txBody>
      </p:sp>
      <p:pic>
        <p:nvPicPr>
          <p:cNvPr id="4" name="Content Placeholder 4" descr="Picture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1520" y="1340768"/>
            <a:ext cx="3892917" cy="2592288"/>
          </a:xfr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412776"/>
            <a:ext cx="4392488" cy="243327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149080"/>
            <a:ext cx="3744416" cy="238788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" name="Picture 3" descr="http://www.shinycapstar.com/World%20Wa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077072"/>
            <a:ext cx="4427984" cy="2556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796908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l-GR" dirty="0" smtClean="0"/>
              <a:t>Το καθεστώς του τσάρου καταρρέει</a:t>
            </a:r>
            <a:endParaRPr lang="es-ES" dirty="0"/>
          </a:p>
        </p:txBody>
      </p:sp>
      <p:graphicFrame>
        <p:nvGraphicFramePr>
          <p:cNvPr id="6" name="5 Diagrama"/>
          <p:cNvGraphicFramePr/>
          <p:nvPr/>
        </p:nvGraphicFramePr>
        <p:xfrm>
          <a:off x="214282" y="1071546"/>
          <a:ext cx="8643998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Η ασθένεια της αιμοφιλίας στους βασιλικούς οίκους της Ευρώπης </a:t>
            </a:r>
            <a:endParaRPr lang="el-G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1628800"/>
            <a:ext cx="8712968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- Έλλειψη"/>
          <p:cNvSpPr/>
          <p:nvPr/>
        </p:nvSpPr>
        <p:spPr>
          <a:xfrm>
            <a:off x="5004048" y="3717032"/>
            <a:ext cx="1152128" cy="864096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2915816" y="274638"/>
            <a:ext cx="5759872" cy="1131887"/>
          </a:xfrm>
        </p:spPr>
        <p:txBody>
          <a:bodyPr>
            <a:normAutofit fontScale="90000"/>
          </a:bodyPr>
          <a:lstStyle/>
          <a:p>
            <a:r>
              <a:rPr lang="el-GR" sz="4000" dirty="0" smtClean="0"/>
              <a:t>Η Αλεξάνδρα δείχνει τυφλή εμπιστοσύνη στον Ρασπούτιν  </a:t>
            </a:r>
            <a:endParaRPr lang="en-US" sz="4000" dirty="0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364088" y="1124744"/>
            <a:ext cx="3779912" cy="216024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endParaRPr lang="en-US" sz="2400" b="1" dirty="0"/>
          </a:p>
          <a:p>
            <a:pPr>
              <a:lnSpc>
                <a:spcPct val="80000"/>
              </a:lnSpc>
            </a:pPr>
            <a:endParaRPr 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/>
          </a:p>
          <a:p>
            <a:pPr>
              <a:lnSpc>
                <a:spcPct val="80000"/>
              </a:lnSpc>
            </a:pPr>
            <a:r>
              <a:rPr lang="el-GR" sz="2400" b="1" dirty="0" smtClean="0"/>
              <a:t>Τα σκάνδαλα που τον αφορούν δυσφημίζουν το θεσμό της μοναρχίας</a:t>
            </a:r>
            <a:endParaRPr lang="en-US" sz="2400" b="1" dirty="0"/>
          </a:p>
        </p:txBody>
      </p:sp>
      <p:pic>
        <p:nvPicPr>
          <p:cNvPr id="14343" name="Picture 7" descr="rasput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481263"/>
            <a:ext cx="2857500" cy="4376737"/>
          </a:xfrm>
          <a:prstGeom prst="rect">
            <a:avLst/>
          </a:prstGeom>
          <a:noFill/>
        </p:spPr>
      </p:pic>
      <p:pic>
        <p:nvPicPr>
          <p:cNvPr id="14344" name="Picture 8" descr="Alexand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8200"/>
            <a:ext cx="2841625" cy="4267200"/>
          </a:xfrm>
          <a:prstGeom prst="rect">
            <a:avLst/>
          </a:prstGeom>
          <a:noFill/>
        </p:spPr>
      </p:pic>
      <p:pic>
        <p:nvPicPr>
          <p:cNvPr id="6" name="Picture 3" descr="NickyAlexe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79" y="3284984"/>
            <a:ext cx="3888593" cy="35730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asputincarto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0"/>
            <a:ext cx="8153400" cy="647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8683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l-GR" sz="3600" b="1" dirty="0" smtClean="0"/>
              <a:t>Η Αστική Επανάσταση του Φεβρουαρίου του 1917 </a:t>
            </a:r>
            <a:r>
              <a:rPr lang="el-GR" sz="2800" b="1" dirty="0" smtClean="0"/>
              <a:t>(1)</a:t>
            </a:r>
            <a:r>
              <a:rPr lang="el-GR" sz="3600" dirty="0" smtClean="0"/>
              <a:t/>
            </a:r>
            <a:br>
              <a:rPr lang="el-GR" sz="3600" dirty="0" smtClean="0"/>
            </a:br>
            <a:endParaRPr lang="el-G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484313"/>
            <a:ext cx="5400675" cy="4611687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l-GR" sz="2800" dirty="0" smtClean="0"/>
              <a:t>Η επανάσταση επιβλήθηκε του τσάρου.</a:t>
            </a:r>
          </a:p>
          <a:p>
            <a:pPr>
              <a:defRPr/>
            </a:pPr>
            <a:r>
              <a:rPr lang="el-GR" sz="2800" dirty="0" smtClean="0"/>
              <a:t>Τη διακυβέρνηση του κράτους ασκούσαν μετριοπαθείς φιλελεύθεροι αστοί.</a:t>
            </a:r>
          </a:p>
          <a:p>
            <a:pPr>
              <a:defRPr/>
            </a:pPr>
            <a:r>
              <a:rPr lang="el-GR" sz="2800" dirty="0" smtClean="0"/>
              <a:t>Οργανώθηκαν τα </a:t>
            </a:r>
            <a:r>
              <a:rPr lang="el-G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σοβιέτ</a:t>
            </a:r>
            <a:r>
              <a:rPr lang="el-GR" sz="2800" dirty="0" smtClean="0"/>
              <a:t>: συμβούλια εργατών και στρατιωτών σε διάφορες πόλεις.</a:t>
            </a:r>
          </a:p>
          <a:p>
            <a:pPr algn="just">
              <a:defRPr/>
            </a:pPr>
            <a:r>
              <a:rPr lang="el-G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Μάρτιος 1917: Ο τσάρος παραιτείται.</a:t>
            </a:r>
          </a:p>
          <a:p>
            <a:pPr algn="just">
              <a:defRPr/>
            </a:pPr>
            <a:endParaRPr lang="el-GR" sz="2800" dirty="0"/>
          </a:p>
        </p:txBody>
      </p:sp>
      <p:pic>
        <p:nvPicPr>
          <p:cNvPr id="7172" name="Picture 5" descr="http://upload.wikimedia.org/wikipedia/commons/thumb/2/20/Feb_1917.jpg/275px-Feb_19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052736"/>
            <a:ext cx="2987675" cy="2076450"/>
          </a:xfrm>
          <a:prstGeom prst="rect">
            <a:avLst/>
          </a:prstGeom>
          <a:noFill/>
          <a:ln w="85725" cmpd="tri" algn="ctr">
            <a:solidFill>
              <a:srgbClr val="969696"/>
            </a:solidFill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940152" y="3284984"/>
            <a:ext cx="28797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Διαδήλωση τον Φεβρουάριο του 1917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149080"/>
            <a:ext cx="3037125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- Δεξιό βέλος"/>
          <p:cNvSpPr/>
          <p:nvPr/>
        </p:nvSpPr>
        <p:spPr>
          <a:xfrm>
            <a:off x="4788024" y="5517232"/>
            <a:ext cx="93610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Content Placeholder 3" descr="Kerensky.jpg"/>
          <p:cNvPicPr>
            <a:picLocks noChangeAspect="1"/>
          </p:cNvPicPr>
          <p:nvPr/>
        </p:nvPicPr>
        <p:blipFill>
          <a:blip r:embed="rId4" cstate="print"/>
          <a:srcRect l="2684" t="3816" r="8051"/>
          <a:stretch>
            <a:fillRect/>
          </a:stretch>
        </p:blipFill>
        <p:spPr bwMode="auto">
          <a:xfrm>
            <a:off x="5436096" y="1124744"/>
            <a:ext cx="2801553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501008"/>
            <a:ext cx="405765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l-GR" b="1" dirty="0" smtClean="0"/>
              <a:t>Η προσωρινή αστική κυβέρνηση: </a:t>
            </a:r>
            <a:endParaRPr lang="el-GR" dirty="0"/>
          </a:p>
        </p:txBody>
      </p:sp>
      <p:graphicFrame>
        <p:nvGraphicFramePr>
          <p:cNvPr id="4" name="3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179512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l-GR" sz="3600" b="1" dirty="0" smtClean="0"/>
              <a:t>Η Σοσιαλιστική Οκτωβριανή Επανάσταση του 1917 </a:t>
            </a:r>
            <a:r>
              <a:rPr lang="el-GR" sz="2800" b="1" dirty="0" smtClean="0"/>
              <a:t>(1)</a:t>
            </a:r>
            <a:r>
              <a:rPr lang="el-GR" sz="3600" dirty="0" smtClean="0"/>
              <a:t/>
            </a:r>
            <a:br>
              <a:rPr lang="el-GR" sz="3600" dirty="0" smtClean="0"/>
            </a:br>
            <a:endParaRPr lang="el-G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700213"/>
            <a:ext cx="5184775" cy="4683125"/>
          </a:xfrm>
        </p:spPr>
        <p:txBody>
          <a:bodyPr/>
          <a:lstStyle/>
          <a:p>
            <a:pPr algn="just"/>
            <a:r>
              <a:rPr lang="el-GR" sz="2800" b="1" dirty="0" smtClean="0"/>
              <a:t>Μάιος 1917: </a:t>
            </a:r>
            <a:r>
              <a:rPr lang="el-GR" sz="2600" dirty="0" smtClean="0"/>
              <a:t>Οι Ρώσοι Κομμουνιστές</a:t>
            </a:r>
            <a:r>
              <a:rPr lang="el-GR" sz="2800" dirty="0" smtClean="0"/>
              <a:t> (</a:t>
            </a:r>
            <a:r>
              <a:rPr lang="el-GR" sz="2800" b="1" dirty="0" smtClean="0"/>
              <a:t>Μπολσεβίκοι</a:t>
            </a:r>
            <a:r>
              <a:rPr lang="el-GR" sz="2800" dirty="0" smtClean="0"/>
              <a:t>) </a:t>
            </a:r>
            <a:r>
              <a:rPr lang="el-GR" sz="2600" dirty="0" smtClean="0"/>
              <a:t>κατόρθωσαν να πάρουν την πλειοψηφία στα σοβιέτ.</a:t>
            </a:r>
            <a:endParaRPr lang="en-US" sz="2600" dirty="0" smtClean="0"/>
          </a:p>
          <a:p>
            <a:pPr algn="just">
              <a:buFont typeface="Wingdings" pitchFamily="2" charset="2"/>
              <a:buNone/>
            </a:pPr>
            <a:endParaRPr lang="el-GR" sz="2600" dirty="0" smtClean="0"/>
          </a:p>
          <a:p>
            <a:pPr algn="just"/>
            <a:r>
              <a:rPr lang="el-GR" sz="2800" b="1" dirty="0" smtClean="0"/>
              <a:t>25-26 Οκτωβρίου 1917: </a:t>
            </a:r>
            <a:r>
              <a:rPr lang="el-GR" sz="2600" dirty="0" smtClean="0"/>
              <a:t>οργανώνεται νέα Επανάσταση</a:t>
            </a:r>
            <a:r>
              <a:rPr lang="el-GR" sz="2800" dirty="0" smtClean="0"/>
              <a:t> </a:t>
            </a:r>
            <a:r>
              <a:rPr lang="el-GR" sz="2700" dirty="0" smtClean="0"/>
              <a:t>(</a:t>
            </a:r>
            <a:r>
              <a:rPr lang="el-GR" sz="2700" b="1" dirty="0" smtClean="0"/>
              <a:t>Οκτωβριανή Επανάσταση</a:t>
            </a:r>
            <a:r>
              <a:rPr lang="el-GR" sz="2700" dirty="0" smtClean="0"/>
              <a:t>),</a:t>
            </a:r>
            <a:r>
              <a:rPr lang="el-GR" sz="2800" dirty="0" smtClean="0"/>
              <a:t> </a:t>
            </a:r>
            <a:r>
              <a:rPr lang="el-GR" sz="2600" dirty="0" smtClean="0"/>
              <a:t>η οποία παίρνει την εξουσία από τους μετριοπαθείς.</a:t>
            </a:r>
          </a:p>
          <a:p>
            <a:pPr algn="just">
              <a:buFont typeface="Wingdings" pitchFamily="2" charset="2"/>
              <a:buNone/>
            </a:pPr>
            <a:endParaRPr lang="el-GR" sz="2600" dirty="0" smtClean="0"/>
          </a:p>
        </p:txBody>
      </p:sp>
      <p:pic>
        <p:nvPicPr>
          <p:cNvPr id="9220" name="Picture 5" descr="Russian Revolution of 19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1412875"/>
            <a:ext cx="3421063" cy="2305050"/>
          </a:xfrm>
          <a:prstGeom prst="rect">
            <a:avLst/>
          </a:prstGeom>
          <a:noFill/>
          <a:ln w="85725" cmpd="tri" algn="ctr">
            <a:solidFill>
              <a:srgbClr val="969696"/>
            </a:solidFill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580063" y="3789363"/>
            <a:ext cx="3384550" cy="641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l-GR">
                <a:effectLst>
                  <a:outerShdw blurRad="38100" dist="38100" dir="2700000" algn="tl">
                    <a:srgbClr val="000000"/>
                  </a:outerShdw>
                </a:effectLst>
              </a:rPr>
              <a:t>Μ</a:t>
            </a:r>
            <a:r>
              <a:rPr lang="el-GR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π</a:t>
            </a:r>
            <a:r>
              <a:rPr lang="el-GR">
                <a:effectLst>
                  <a:outerShdw blurRad="38100" dist="38100" dir="2700000" algn="tl">
                    <a:srgbClr val="000000"/>
                  </a:outerShdw>
                </a:effectLst>
              </a:rPr>
              <a:t>ολσεβίκοι στην Κόκκινη πλατεία της Μόσχας</a:t>
            </a:r>
          </a:p>
        </p:txBody>
      </p:sp>
      <p:pic>
        <p:nvPicPr>
          <p:cNvPr id="9222" name="Picture 7" descr="http://www.eyewitnesstohistory.com/images/bolshevik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4581525"/>
            <a:ext cx="2952750" cy="2116138"/>
          </a:xfrm>
          <a:prstGeom prst="rect">
            <a:avLst/>
          </a:prstGeom>
          <a:noFill/>
          <a:ln w="85725" cmpd="tri" algn="ctr">
            <a:solidFill>
              <a:srgbClr val="969696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304800" y="5877272"/>
            <a:ext cx="8839200" cy="599728"/>
          </a:xfrm>
          <a:ln/>
        </p:spPr>
        <p:txBody>
          <a:bodyPr>
            <a:normAutofit/>
          </a:bodyPr>
          <a:lstStyle/>
          <a:p>
            <a:pPr>
              <a:buClrTx/>
              <a:buFontTx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l-GR" sz="1600" dirty="0" smtClean="0"/>
              <a:t>Μάρτιος 1917, Πορεία, κυρίως γυναικών, με κόκκινες σημαίες, στην Αγία Πετρούπολη</a:t>
            </a:r>
            <a:endParaRPr lang="en-US" dirty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48200" y="1600200"/>
            <a:ext cx="4038600" cy="5181600"/>
          </a:xfrm>
          <a:ln/>
        </p:spPr>
        <p:txBody>
          <a:bodyPr/>
          <a:lstStyle/>
          <a:p>
            <a:endParaRPr lang="el-GR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8600"/>
            <a:ext cx="8077200" cy="5464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95536" y="2420888"/>
            <a:ext cx="3008313" cy="670396"/>
          </a:xfrm>
        </p:spPr>
        <p:txBody>
          <a:bodyPr/>
          <a:lstStyle/>
          <a:p>
            <a:r>
              <a:rPr lang="el-GR" dirty="0" smtClean="0"/>
              <a:t>Αιτήματα μπολσεβίκων </a:t>
            </a:r>
            <a:endParaRPr lang="el-GR" dirty="0"/>
          </a:p>
        </p:txBody>
      </p:sp>
      <p:pic>
        <p:nvPicPr>
          <p:cNvPr id="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635896" y="188640"/>
            <a:ext cx="5269913" cy="272529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graphicFrame>
        <p:nvGraphicFramePr>
          <p:cNvPr id="10" name="9 - Διάγραμμα"/>
          <p:cNvGraphicFramePr/>
          <p:nvPr/>
        </p:nvGraphicFramePr>
        <p:xfrm>
          <a:off x="0" y="2348880"/>
          <a:ext cx="6576392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9" cstate="print"/>
          <a:srcRect r="7513"/>
          <a:stretch>
            <a:fillRect/>
          </a:stretch>
        </p:blipFill>
        <p:spPr bwMode="auto">
          <a:xfrm>
            <a:off x="755576" y="188640"/>
            <a:ext cx="1872208" cy="253791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 smtClean="0"/>
              <a:t>Λεφ</a:t>
            </a:r>
            <a:r>
              <a:rPr lang="el-GR" dirty="0" smtClean="0"/>
              <a:t> </a:t>
            </a:r>
            <a:r>
              <a:rPr lang="el-GR" dirty="0" err="1" smtClean="0"/>
              <a:t>Νταβίντοβιτς</a:t>
            </a:r>
            <a:r>
              <a:rPr lang="el-GR" dirty="0" smtClean="0"/>
              <a:t> </a:t>
            </a:r>
            <a:r>
              <a:rPr lang="el-GR" dirty="0" err="1" smtClean="0"/>
              <a:t>Μπρονστέιν</a:t>
            </a:r>
            <a:r>
              <a:rPr lang="el-GR" dirty="0" smtClean="0"/>
              <a:t> </a:t>
            </a: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>ή </a:t>
            </a:r>
            <a:r>
              <a:rPr lang="el-GR" dirty="0" smtClean="0"/>
              <a:t>Λέων Τρότσκι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l-GR" dirty="0" smtClean="0"/>
          </a:p>
          <a:p>
            <a:r>
              <a:rPr lang="el-GR" dirty="0" smtClean="0"/>
              <a:t>Έπαιξε σημαντικό ρόλο κατά την επανάσταση</a:t>
            </a:r>
          </a:p>
          <a:p>
            <a:endParaRPr lang="el-GR" dirty="0" smtClean="0"/>
          </a:p>
          <a:p>
            <a:r>
              <a:rPr lang="el-GR" dirty="0" smtClean="0"/>
              <a:t>Ί</a:t>
            </a:r>
            <a:r>
              <a:rPr lang="el-GR" dirty="0" smtClean="0"/>
              <a:t>δρυσε </a:t>
            </a:r>
            <a:r>
              <a:rPr lang="el-GR" dirty="0" smtClean="0"/>
              <a:t>τον Κόκκινο Στρατό </a:t>
            </a:r>
            <a:r>
              <a:rPr lang="el-GR" dirty="0" smtClean="0"/>
              <a:t> και τον οδήγησε στη νίκη </a:t>
            </a:r>
          </a:p>
          <a:p>
            <a:pPr>
              <a:buNone/>
            </a:pPr>
            <a:endParaRPr lang="el-GR" dirty="0" smtClean="0"/>
          </a:p>
          <a:p>
            <a:r>
              <a:rPr lang="el-GR" dirty="0" smtClean="0"/>
              <a:t>Διατέλεσε  </a:t>
            </a:r>
            <a:r>
              <a:rPr lang="el-GR" dirty="0" err="1" smtClean="0"/>
              <a:t>Κομισσάριος</a:t>
            </a:r>
            <a:r>
              <a:rPr lang="el-GR" dirty="0" smtClean="0"/>
              <a:t> Πολέμου</a:t>
            </a:r>
            <a:endParaRPr lang="el-GR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645" y="1772816"/>
            <a:ext cx="3208743" cy="4364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TextBox"/>
          <p:cNvSpPr txBox="1"/>
          <p:nvPr/>
        </p:nvSpPr>
        <p:spPr>
          <a:xfrm>
            <a:off x="611560" y="260648"/>
            <a:ext cx="734481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24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itchFamily="66" charset="0"/>
              </a:rPr>
              <a:t>Η σοσιαλιστική οκτωβριανή επανάσταση του 1917</a:t>
            </a:r>
            <a:endParaRPr lang="el-GR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el-GR" dirty="0" smtClean="0">
                <a:latin typeface="Comic Sans MS" pitchFamily="66" charset="0"/>
              </a:rPr>
              <a:t>   </a:t>
            </a:r>
            <a:endParaRPr lang="el-GR" dirty="0"/>
          </a:p>
        </p:txBody>
      </p:sp>
      <p:pic>
        <p:nvPicPr>
          <p:cNvPr id="18435" name="Picture 3" descr="http://altpressfthiotida.com/wp-content/uploads/2014/11/%CE%BB%CE%B5%CE%BD%CE%B9%CE%B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340767"/>
            <a:ext cx="8568952" cy="4939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Ορθογώνιο"/>
          <p:cNvSpPr/>
          <p:nvPr/>
        </p:nvSpPr>
        <p:spPr>
          <a:xfrm>
            <a:off x="323528" y="332657"/>
            <a:ext cx="8280920" cy="461858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l-GR" dirty="0" smtClean="0">
                <a:latin typeface="Comic Sans MS" pitchFamily="66" charset="0"/>
              </a:rPr>
              <a:t>Η νέα επαναστατική κυβέρνηση, με </a:t>
            </a:r>
            <a:r>
              <a:rPr lang="el-GR" b="1" dirty="0" smtClean="0">
                <a:latin typeface="Comic Sans MS" pitchFamily="66" charset="0"/>
              </a:rPr>
              <a:t>πρόεδρο τον  Β. </a:t>
            </a:r>
            <a:r>
              <a:rPr lang="el-GR" b="1" dirty="0" err="1" smtClean="0">
                <a:latin typeface="Comic Sans MS" pitchFamily="66" charset="0"/>
              </a:rPr>
              <a:t>Ίλιτς</a:t>
            </a:r>
            <a:r>
              <a:rPr lang="el-GR" b="1" dirty="0" smtClean="0">
                <a:latin typeface="Comic Sans MS" pitchFamily="66" charset="0"/>
              </a:rPr>
              <a:t> </a:t>
            </a:r>
            <a:r>
              <a:rPr lang="el-GR" b="1" dirty="0" err="1" smtClean="0">
                <a:latin typeface="Comic Sans MS" pitchFamily="66" charset="0"/>
              </a:rPr>
              <a:t>Ουλιάνοφ</a:t>
            </a:r>
            <a:r>
              <a:rPr lang="el-GR" b="1" dirty="0" smtClean="0">
                <a:latin typeface="Comic Sans MS" pitchFamily="66" charset="0"/>
              </a:rPr>
              <a:t> ή Λένιν</a:t>
            </a:r>
            <a:r>
              <a:rPr lang="el-GR" dirty="0" smtClean="0">
                <a:latin typeface="Comic Sans MS" pitchFamily="66" charset="0"/>
              </a:rPr>
              <a:t>,</a:t>
            </a:r>
            <a:endParaRPr lang="el-GR" b="1" dirty="0" smtClean="0">
              <a:solidFill>
                <a:srgbClr val="800000"/>
              </a:solidFill>
              <a:latin typeface="Comic Sans MS" pitchFamily="66" charset="0"/>
            </a:endParaRPr>
          </a:p>
        </p:txBody>
      </p:sp>
      <p:graphicFrame>
        <p:nvGraphicFramePr>
          <p:cNvPr id="3" name="2 - Διάγραμμα"/>
          <p:cNvGraphicFramePr/>
          <p:nvPr/>
        </p:nvGraphicFramePr>
        <p:xfrm>
          <a:off x="323528" y="1268760"/>
          <a:ext cx="820891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C:\Users\τσαπαν\Desktop\Χάρτης του 1918 (8)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3141663"/>
            <a:ext cx="4608513" cy="3562350"/>
          </a:xfrm>
          <a:prstGeom prst="rect">
            <a:avLst/>
          </a:prstGeom>
          <a:noFill/>
          <a:ln w="85725" cmpd="tri" algn="ctr">
            <a:solidFill>
              <a:srgbClr val="969696"/>
            </a:solidFill>
            <a:miter lim="800000"/>
            <a:headEnd/>
            <a:tailEnd/>
          </a:ln>
          <a:effectLst/>
        </p:spPr>
      </p:pic>
      <p:pic>
        <p:nvPicPr>
          <p:cNvPr id="12291" name="Picture 3" descr="C:\Users\τσαπαν\Desktop\Χάρτης του 1914 (8)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4692650" cy="3627437"/>
          </a:xfrm>
          <a:prstGeom prst="rect">
            <a:avLst/>
          </a:prstGeom>
          <a:noFill/>
          <a:ln w="85725" cmpd="tri" algn="ctr">
            <a:solidFill>
              <a:srgbClr val="969696"/>
            </a:solidFill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827584" y="4149080"/>
            <a:ext cx="25193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Η Ρωσία το 1914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8313" y="5805488"/>
            <a:ext cx="3600450" cy="641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/>
            <a:r>
              <a:rPr lang="el-G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Η Ρωσία το 1918</a:t>
            </a:r>
          </a:p>
          <a:p>
            <a:pPr algn="r"/>
            <a:r>
              <a:rPr lang="el-G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(συνθήκη Μπρεστ-</a:t>
            </a:r>
            <a:r>
              <a:rPr lang="el-GR" b="1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Λ</a:t>
            </a:r>
            <a:r>
              <a:rPr lang="el-GR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ί</a:t>
            </a:r>
            <a:r>
              <a:rPr lang="el-GR" b="1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τοφσκ)</a:t>
            </a:r>
            <a:endParaRPr lang="el-GR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12 - Ορθογώνιο"/>
          <p:cNvSpPr/>
          <p:nvPr/>
        </p:nvSpPr>
        <p:spPr>
          <a:xfrm>
            <a:off x="4860032" y="332656"/>
            <a:ext cx="4283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b="1" dirty="0" smtClean="0"/>
              <a:t>  Τεράστιες απώλειες για τη Ρωσία </a:t>
            </a:r>
          </a:p>
          <a:p>
            <a:r>
              <a:rPr lang="el-GR" dirty="0" smtClean="0"/>
              <a:t>         </a:t>
            </a:r>
            <a:r>
              <a:rPr lang="en-US" b="1" dirty="0" smtClean="0"/>
              <a:t>33% </a:t>
            </a:r>
            <a:r>
              <a:rPr lang="el-GR" b="1" dirty="0" smtClean="0"/>
              <a:t>του πληθυσμού της</a:t>
            </a:r>
            <a:endParaRPr lang="en-US" b="1" dirty="0" smtClean="0"/>
          </a:p>
          <a:p>
            <a:pPr lvl="1"/>
            <a:r>
              <a:rPr lang="en-US" b="1" dirty="0" smtClean="0"/>
              <a:t>25% </a:t>
            </a:r>
            <a:r>
              <a:rPr lang="el-GR" b="1" dirty="0" smtClean="0"/>
              <a:t>του εδάφους της</a:t>
            </a:r>
            <a:endParaRPr lang="en-US" b="1" dirty="0" smtClean="0"/>
          </a:p>
          <a:p>
            <a:pPr lvl="1"/>
            <a:r>
              <a:rPr lang="en-US" b="1" dirty="0" smtClean="0"/>
              <a:t>33% </a:t>
            </a:r>
            <a:r>
              <a:rPr lang="el-GR" b="1" dirty="0" smtClean="0"/>
              <a:t>της καλλιεργήσιμης γης της</a:t>
            </a:r>
            <a:endParaRPr lang="en-US" b="1" dirty="0" smtClean="0"/>
          </a:p>
          <a:p>
            <a:pPr lvl="1"/>
            <a:r>
              <a:rPr lang="en-US" b="1" dirty="0" smtClean="0"/>
              <a:t>25% </a:t>
            </a:r>
            <a:r>
              <a:rPr lang="el-GR" b="1" dirty="0" smtClean="0"/>
              <a:t>των εσόδων της</a:t>
            </a:r>
            <a:endParaRPr lang="en-US" b="1" dirty="0" smtClean="0"/>
          </a:p>
          <a:p>
            <a:pPr lvl="1"/>
            <a:r>
              <a:rPr lang="en-US" b="1" dirty="0" smtClean="0"/>
              <a:t>50% </a:t>
            </a:r>
            <a:r>
              <a:rPr lang="el-GR" b="1" dirty="0" smtClean="0"/>
              <a:t>της βιομηχανικής υποδομής της</a:t>
            </a:r>
            <a:endParaRPr lang="el-GR" b="1" dirty="0"/>
          </a:p>
        </p:txBody>
      </p:sp>
      <p:sp>
        <p:nvSpPr>
          <p:cNvPr id="14" name="13 - Δεξιό βέλος"/>
          <p:cNvSpPr/>
          <p:nvPr/>
        </p:nvSpPr>
        <p:spPr>
          <a:xfrm>
            <a:off x="3203848" y="6453336"/>
            <a:ext cx="86409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14 - Βέλος προς τα επάνω"/>
          <p:cNvSpPr/>
          <p:nvPr/>
        </p:nvSpPr>
        <p:spPr>
          <a:xfrm>
            <a:off x="2771800" y="4005064"/>
            <a:ext cx="216024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6 Marcador de contenido" descr="Lenin_barriendo_el_capitalism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340768"/>
            <a:ext cx="3762511" cy="5063489"/>
          </a:xfrm>
          <a:prstGeom prst="rect">
            <a:avLst/>
          </a:prstGeom>
        </p:spPr>
      </p:pic>
      <p:sp>
        <p:nvSpPr>
          <p:cNvPr id="3" name="2 - Τίτλος"/>
          <p:cNvSpPr txBox="1">
            <a:spLocks/>
          </p:cNvSpPr>
          <p:nvPr/>
        </p:nvSpPr>
        <p:spPr>
          <a:xfrm>
            <a:off x="4860032" y="5013176"/>
            <a:ext cx="3888432" cy="1498104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  <a:sym typeface="Wingdings 3"/>
              </a:rPr>
              <a:t> </a:t>
            </a:r>
            <a: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Ο Λένιν  </a:t>
            </a:r>
            <a:r>
              <a:rPr kumimoji="0" 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itchFamily="18" charset="0"/>
                <a:ea typeface="+mj-ea"/>
                <a:cs typeface="+mj-cs"/>
              </a:rPr>
              <a:t>“ </a:t>
            </a:r>
            <a:r>
              <a:rPr kumimoji="0" lang="el-GR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ξεβρωμίζει</a:t>
            </a:r>
            <a: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itchFamily="18" charset="0"/>
                <a:ea typeface="+mj-ea"/>
                <a:cs typeface="+mj-cs"/>
              </a:rPr>
              <a:t>“ </a:t>
            </a:r>
            <a: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τον κόσμο από βασιλιάδες και καπιταλιστές. Ρωσική γελοιογραφία 1920.</a:t>
            </a:r>
            <a:b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Πηγή: Ιστορία του Νεότερου και Σύγχρονου Κόσμου από το 1453 </a:t>
            </a:r>
            <a:r>
              <a:rPr kumimoji="0" lang="el-GR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μ.Χ</a:t>
            </a:r>
            <a: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. έως σήμερα,  Τ..Ε.Ε. Β΄Τάξη-1</a:t>
            </a:r>
            <a:r>
              <a:rPr kumimoji="0" lang="el-GR" sz="1800" b="0" i="1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ου</a:t>
            </a:r>
            <a:r>
              <a:rPr kumimoji="0" lang="el-GR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Κύκλου</a:t>
            </a:r>
            <a:endParaRPr kumimoji="0" lang="el-GR" sz="18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pic>
        <p:nvPicPr>
          <p:cNvPr id="4" name="Picture 7" descr="placard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860032" y="332656"/>
            <a:ext cx="3851920" cy="4504788"/>
          </a:xfrm>
          <a:prstGeom prst="rect">
            <a:avLst/>
          </a:prstGeom>
          <a:noFill/>
          <a:ln/>
        </p:spPr>
      </p:pic>
      <p:sp>
        <p:nvSpPr>
          <p:cNvPr id="5" name="4 - Αριστερό βέλος"/>
          <p:cNvSpPr/>
          <p:nvPr/>
        </p:nvSpPr>
        <p:spPr>
          <a:xfrm>
            <a:off x="4427984" y="5445224"/>
            <a:ext cx="504056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l-GR" sz="3600" b="1" dirty="0" smtClean="0"/>
              <a:t>Ο εμφύλιος πόλεμος και η ξένη επέμβαση </a:t>
            </a:r>
            <a:r>
              <a:rPr lang="el-GR" sz="3600" dirty="0" smtClean="0"/>
              <a:t/>
            </a:r>
            <a:br>
              <a:rPr lang="el-GR" sz="3600" dirty="0" smtClean="0"/>
            </a:br>
            <a:endParaRPr lang="el-G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20688"/>
            <a:ext cx="8640960" cy="5688533"/>
          </a:xfrm>
        </p:spPr>
        <p:txBody>
          <a:bodyPr>
            <a:normAutofit/>
          </a:bodyPr>
          <a:lstStyle/>
          <a:p>
            <a:r>
              <a:rPr lang="el-GR" sz="2400" dirty="0" smtClean="0"/>
              <a:t>Επειδή δεν υλοποιούνταν όσα είχαν υποσχεθεί  οι μπολσεβίκοι (αυτοδιάθεση λαών-ειρήνη-διανομή γαιών) υπήρχαν αντιδράσεις.</a:t>
            </a:r>
          </a:p>
          <a:p>
            <a:r>
              <a:rPr lang="el-GR" sz="2400" dirty="0" smtClean="0"/>
              <a:t>Κατάργηση όλων των κομμάτων πλην του Κομμουνιστικού.</a:t>
            </a:r>
            <a:endParaRPr lang="el-GR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just"/>
            <a:r>
              <a:rPr lang="el-GR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Λίγο αργότερα ξέσπασε εμφύλιος πόλεμος ανάμεσα στους τσαρικούς και τους Μπολσεβίκους.</a:t>
            </a:r>
          </a:p>
          <a:p>
            <a:pPr algn="just"/>
            <a:r>
              <a:rPr lang="el-GR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Η </a:t>
            </a:r>
            <a:r>
              <a:rPr lang="el-GR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Αντάντ</a:t>
            </a:r>
            <a:r>
              <a:rPr lang="el-GR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έστειλε στρατό στο πλευρό του τσάρου, μαζί και η Ελλάδα (</a:t>
            </a:r>
            <a:r>
              <a:rPr lang="el-G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εκστρατεία στην Ουκρανία</a:t>
            </a:r>
            <a:r>
              <a:rPr lang="el-GR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).</a:t>
            </a:r>
          </a:p>
          <a:p>
            <a:pPr algn="just"/>
            <a:r>
              <a:rPr lang="el-GR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Τελικά, οι Μπολσεβίκοι επικράτησαν.</a:t>
            </a:r>
          </a:p>
          <a:p>
            <a:pPr algn="just"/>
            <a:r>
              <a:rPr lang="el-GR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Το κράτος παίρνει τη μορφή ομοσπονδίας και ονομάζεται </a:t>
            </a:r>
            <a:r>
              <a:rPr lang="el-G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Ένωση Σοβιετικών Σοσιαλιστικών Δημοκρατιών (ΕΣΣΔ) ή Σοβιετική Ένωση</a:t>
            </a:r>
            <a:r>
              <a:rPr lang="el-GR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algn="just">
              <a:buFont typeface="Wingdings" pitchFamily="2" charset="2"/>
              <a:buNone/>
            </a:pPr>
            <a:endParaRPr lang="el-GR" sz="2400" dirty="0" smtClean="0"/>
          </a:p>
        </p:txBody>
      </p:sp>
      <p:pic>
        <p:nvPicPr>
          <p:cNvPr id="4" name="Picture 6" descr="Flag of the Soviet Union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5157192"/>
            <a:ext cx="3024336" cy="1512168"/>
          </a:xfrm>
          <a:prstGeom prst="rect">
            <a:avLst/>
          </a:prstGeom>
          <a:noFill/>
        </p:spPr>
      </p:pic>
      <p:pic>
        <p:nvPicPr>
          <p:cNvPr id="5" name="Picture 8" descr="https://upload.wikimedia.org/wikipedia/commons/thumb/d/d6/Coat_of_arms_of_the_Soviet_Union.svg/800px-Coat_of_arms_of_the_Soviet_Union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5123499"/>
            <a:ext cx="1656184" cy="1734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6092825"/>
            <a:ext cx="7366000" cy="423863"/>
          </a:xfrm>
          <a:noFill/>
          <a:ln/>
        </p:spPr>
        <p:txBody>
          <a:bodyPr>
            <a:normAutofit fontScale="90000"/>
          </a:bodyPr>
          <a:lstStyle/>
          <a:p>
            <a:r>
              <a:rPr lang="el-GR" sz="2800" b="1" smtClean="0">
                <a:solidFill>
                  <a:schemeClr val="tx1"/>
                </a:solidFill>
                <a:latin typeface="Arial" charset="0"/>
              </a:rPr>
              <a:t>Έλληνες στρατιώτες στην Ουκρανία</a:t>
            </a:r>
            <a:br>
              <a:rPr lang="el-GR" sz="2800" b="1" smtClean="0">
                <a:solidFill>
                  <a:schemeClr val="tx1"/>
                </a:solidFill>
                <a:latin typeface="Arial" charset="0"/>
              </a:rPr>
            </a:br>
            <a:endParaRPr lang="el-GR" sz="2800" b="1" smtClean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3796" name="Picture 6" descr="http://3.bp.blogspot.com/_KCuHoU9QBUU/TSVxACPHD-I/AAAAAAAAtnM/ZshwWpgTR-M/s400/37160442jo8.jp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 r="1987"/>
          <a:stretch>
            <a:fillRect/>
          </a:stretch>
        </p:blipFill>
        <p:spPr>
          <a:xfrm>
            <a:off x="755650" y="765175"/>
            <a:ext cx="7632700" cy="4887913"/>
          </a:xfrm>
          <a:noFill/>
          <a:ln w="85725" cap="flat" cmpd="tri" algn="ctr">
            <a:solidFill>
              <a:srgbClr val="969696"/>
            </a:solidFill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23528" y="260648"/>
            <a:ext cx="5400600" cy="6601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1700" b="1" dirty="0" smtClean="0">
                <a:latin typeface="Comic Sans MS" pitchFamily="66" charset="0"/>
              </a:rPr>
              <a:t>Η επίδραση της οκτωβριανής επανάστασης στην </a:t>
            </a:r>
            <a:r>
              <a:rPr lang="el-GR" sz="1700" b="1" dirty="0" smtClean="0">
                <a:latin typeface="Comic Sans MS" pitchFamily="66" charset="0"/>
              </a:rPr>
              <a:t>Ευρώπη</a:t>
            </a:r>
            <a:endParaRPr lang="el-GR" sz="1700" dirty="0" smtClean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l-GR" sz="1700" dirty="0" smtClean="0">
                <a:latin typeface="Comic Sans MS" pitchFamily="66" charset="0"/>
              </a:rPr>
              <a:t> Η οκτωβριανή επανάσταση στη Ρωσία προκάλεσε εξεγέρσεις, μεγάλες απεργίες και κοινωνική αναταραχή σε πολλές ευρωπαϊκές χώρες. </a:t>
            </a:r>
            <a:endParaRPr lang="el-GR" sz="1700" dirty="0" smtClean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l-GR" sz="1700" dirty="0" smtClean="0">
                <a:latin typeface="Comic Sans MS" pitchFamily="66" charset="0"/>
              </a:rPr>
              <a:t>Τότε </a:t>
            </a:r>
            <a:r>
              <a:rPr lang="el-GR" sz="1700" dirty="0" smtClean="0">
                <a:latin typeface="Comic Sans MS" pitchFamily="66" charset="0"/>
              </a:rPr>
              <a:t>άρχισαν να δημιουργούνται στην Ευρώπη τα πρώτα κομμουνιστικά κόμματα, που εμπνέονταν από την οκτωβριανή επανάσταση και μάχονταν για την αναμόρφωση της κοινωνίας όχι μέσα από μεταρρυθμίσεις αλλά με επανάσταση</a:t>
            </a:r>
            <a:r>
              <a:rPr lang="el-GR" sz="1600" b="1" dirty="0" smtClean="0">
                <a:latin typeface="Comic Sans MS" pitchFamily="66" charset="0"/>
              </a:rPr>
              <a:t>. </a:t>
            </a:r>
            <a:endParaRPr lang="el-GR" sz="1600" b="1" dirty="0" smtClean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endParaRPr lang="el-GR" sz="1600" b="1" dirty="0" smtClean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l-GR" sz="1600" b="1" dirty="0" smtClean="0">
                <a:latin typeface="Comic Sans MS" pitchFamily="66" charset="0"/>
              </a:rPr>
              <a:t>1919</a:t>
            </a:r>
            <a:r>
              <a:rPr lang="el-GR" sz="1600" dirty="0" smtClean="0">
                <a:latin typeface="Comic Sans MS" pitchFamily="66" charset="0"/>
              </a:rPr>
              <a:t>. Ιδρύεται στη Μόσχα η Γ΄ Διεθνής ή Κομμουνιστική Διεθνής ή </a:t>
            </a:r>
            <a:r>
              <a:rPr lang="el-GR" sz="1600" dirty="0" err="1" smtClean="0">
                <a:latin typeface="Comic Sans MS" pitchFamily="66" charset="0"/>
              </a:rPr>
              <a:t>Κομιτέρν</a:t>
            </a:r>
            <a:r>
              <a:rPr lang="el-GR" sz="1600" dirty="0" smtClean="0">
                <a:latin typeface="Comic Sans MS" pitchFamily="66" charset="0"/>
              </a:rPr>
              <a:t>: διεθνής οργάνωση, στην οποία εντάχθηκαν όλα τα κομμουνιστικά κόμματα σε σκοπό την αποτελεσματικότερη οργάνωση της δράσης </a:t>
            </a:r>
            <a:r>
              <a:rPr lang="el-GR" sz="1600" dirty="0" smtClean="0">
                <a:latin typeface="Comic Sans MS" pitchFamily="66" charset="0"/>
              </a:rPr>
              <a:t>τους.</a:t>
            </a:r>
            <a:endParaRPr lang="el-GR" sz="1600" dirty="0" smtClean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endParaRPr lang="el-GR" sz="1600" b="1" dirty="0" smtClean="0">
              <a:latin typeface="Comic Sans MS" pitchFamily="66" charset="0"/>
            </a:endParaRPr>
          </a:p>
        </p:txBody>
      </p:sp>
      <p:pic>
        <p:nvPicPr>
          <p:cNvPr id="6" name="Picture 7" descr="Image:RussianCavalryPost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764704"/>
            <a:ext cx="253365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- TextBox"/>
          <p:cNvSpPr txBox="1"/>
          <p:nvPr/>
        </p:nvSpPr>
        <p:spPr>
          <a:xfrm>
            <a:off x="6372200" y="4437112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dirty="0" smtClean="0"/>
              <a:t>Ιππεύστε τ’ άλογά σας. εργάτες και αγρότες!  Το Κόκκινο Ιππικό εγγυάται τη νίκη!</a:t>
            </a:r>
            <a:endParaRPr lang="el-GR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63525"/>
            <a:ext cx="8229600" cy="1801813"/>
          </a:xfrm>
          <a:ln/>
        </p:spPr>
        <p:txBody>
          <a:bodyPr/>
          <a:lstStyle/>
          <a:p>
            <a:endParaRPr lang="el-GR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48200" y="1600200"/>
            <a:ext cx="4038600" cy="5181600"/>
          </a:xfrm>
          <a:ln/>
        </p:spPr>
        <p:txBody>
          <a:bodyPr/>
          <a:lstStyle/>
          <a:p>
            <a:endParaRPr lang="el-GR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60350"/>
            <a:ext cx="8610600" cy="63007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Ορθογώνιο"/>
          <p:cNvSpPr/>
          <p:nvPr/>
        </p:nvSpPr>
        <p:spPr>
          <a:xfrm>
            <a:off x="5148064" y="260648"/>
            <a:ext cx="3707904" cy="258532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l-GR" dirty="0" smtClean="0">
                <a:latin typeface="Comic Sans MS" pitchFamily="66" charset="0"/>
              </a:rPr>
              <a:t>Ένα από </a:t>
            </a:r>
            <a:r>
              <a:rPr lang="el-GR" dirty="0" smtClean="0">
                <a:latin typeface="Comic Sans MS" pitchFamily="66" charset="0"/>
              </a:rPr>
              <a:t>τα κόμματα αυτά</a:t>
            </a:r>
            <a:r>
              <a:rPr lang="el-GR" dirty="0" smtClean="0">
                <a:latin typeface="Comic Sans MS" pitchFamily="66" charset="0"/>
              </a:rPr>
              <a:t> </a:t>
            </a:r>
            <a:r>
              <a:rPr lang="el-GR" dirty="0" smtClean="0">
                <a:latin typeface="Comic Sans MS" pitchFamily="66" charset="0"/>
              </a:rPr>
              <a:t>ήταν και το </a:t>
            </a:r>
            <a:r>
              <a:rPr lang="el-GR" b="1" dirty="0" smtClean="0">
                <a:latin typeface="Comic Sans MS" pitchFamily="66" charset="0"/>
              </a:rPr>
              <a:t>Σοσιαλιστικό Εργατικό Κόμμα Ελλάδας (ΣΕΚΕ), </a:t>
            </a:r>
            <a:r>
              <a:rPr lang="el-GR" dirty="0" smtClean="0">
                <a:latin typeface="Comic Sans MS" pitchFamily="66" charset="0"/>
              </a:rPr>
              <a:t>που ιδρύθηκε το 1918 και μετονομάστηκε αργότερα σε </a:t>
            </a:r>
            <a:r>
              <a:rPr lang="el-GR" b="1" dirty="0" smtClean="0">
                <a:solidFill>
                  <a:srgbClr val="800000"/>
                </a:solidFill>
                <a:latin typeface="Comic Sans MS" pitchFamily="66" charset="0"/>
              </a:rPr>
              <a:t>Κομμουνιστικό Κόμμα Ελλάδας</a:t>
            </a:r>
            <a:r>
              <a:rPr lang="el-GR" dirty="0" smtClean="0">
                <a:latin typeface="Comic Sans MS" pitchFamily="66" charset="0"/>
              </a:rPr>
              <a:t>. </a:t>
            </a:r>
            <a:endParaRPr lang="el-GR" dirty="0"/>
          </a:p>
        </p:txBody>
      </p:sp>
      <p:pic>
        <p:nvPicPr>
          <p:cNvPr id="3" name="Picture 3" descr="http://2.bp.blogspot.com/-PYT1UafuO7k/T1omULAnyNI/AAAAAAAAERU/xFZf3IrZASE/s1600/9l+Idritiko_Synedrio_SEK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73016"/>
            <a:ext cx="4039798" cy="2938036"/>
          </a:xfrm>
          <a:prstGeom prst="rect">
            <a:avLst/>
          </a:prstGeom>
          <a:noFill/>
        </p:spPr>
      </p:pic>
      <p:sp>
        <p:nvSpPr>
          <p:cNvPr id="4" name="3 - TextBox"/>
          <p:cNvSpPr txBox="1"/>
          <p:nvPr/>
        </p:nvSpPr>
        <p:spPr>
          <a:xfrm>
            <a:off x="4644008" y="314096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dirty="0" smtClean="0"/>
              <a:t>Από το πρώτο συνέδριο του ΣΕΚΕ</a:t>
            </a:r>
            <a:endParaRPr lang="el-GR" dirty="0"/>
          </a:p>
        </p:txBody>
      </p:sp>
      <p:pic>
        <p:nvPicPr>
          <p:cNvPr id="5" name="4 - Εικόνα" descr="eiko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620688"/>
            <a:ext cx="4242128" cy="55446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2700</TotalTime>
  <Words>1266</Words>
  <Application>Microsoft Office PowerPoint</Application>
  <PresentationFormat>Προβολή στην οθόνη (4:3)</PresentationFormat>
  <Paragraphs>265</Paragraphs>
  <Slides>43</Slides>
  <Notes>43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43</vt:i4>
      </vt:variant>
    </vt:vector>
  </HeadingPairs>
  <TitlesOfParts>
    <vt:vector size="44" baseType="lpstr">
      <vt:lpstr>Θέμα του Office</vt:lpstr>
      <vt:lpstr>Διαφάνεια 1</vt:lpstr>
      <vt:lpstr>Γενεαλογικό Δέντρο Ρομανώφ</vt:lpstr>
      <vt:lpstr>Η ρωσική αυτοκρατορία στις αρχές του 20ου αι.</vt:lpstr>
      <vt:lpstr> Η χώρα και το κλίμα της στις αρχές του 20ου αι.</vt:lpstr>
      <vt:lpstr>Διαφάνεια 5</vt:lpstr>
      <vt:lpstr>Κράτος πολυεθνικό</vt:lpstr>
      <vt:lpstr>Η ρωσική κοινωνία στις αρχές του 20ου αι.   </vt:lpstr>
      <vt:lpstr>Η κρίση του τσαρικού καθεστώτος</vt:lpstr>
      <vt:lpstr>Η δομή της ρωσικής κοινωνίας, 1897</vt:lpstr>
      <vt:lpstr>Οι έχοντες και οι μη έχοντες</vt:lpstr>
      <vt:lpstr>Η ζωή των αγροτών </vt:lpstr>
      <vt:lpstr>Η ζωή των εργατών </vt:lpstr>
      <vt:lpstr>Πορεία προς την επανάσταση </vt:lpstr>
      <vt:lpstr>Α. Η κρίση του τσαρικού καθεστώτος</vt:lpstr>
      <vt:lpstr>Επανάσταση 1905 </vt:lpstr>
      <vt:lpstr>Ματωμένη Κυριακή  (1905)</vt:lpstr>
      <vt:lpstr>«Ανταρσία στο Ποτέμκιν»</vt:lpstr>
      <vt:lpstr>Το μανιφέστο της 17/30 Οκτωβρίου του 1905/ Θεμελιώδεις Νόμοι (1906)</vt:lpstr>
      <vt:lpstr>Η Επανάσταση του 1905</vt:lpstr>
      <vt:lpstr>Έναρξη των εργασιών της Δούμας (1906)</vt:lpstr>
      <vt:lpstr>Α’  Παγκόσμιος Πόλεμος </vt:lpstr>
      <vt:lpstr>Η κατάσταση στο μέτωπο</vt:lpstr>
      <vt:lpstr>Η  κατάσταση στο μέτωπο</vt:lpstr>
      <vt:lpstr>Το καθεστώς του τσάρου καταρρέει</vt:lpstr>
      <vt:lpstr>Η ασθένεια της αιμοφιλίας στους βασιλικούς οίκους της Ευρώπης </vt:lpstr>
      <vt:lpstr>Η Αλεξάνδρα δείχνει τυφλή εμπιστοσύνη στον Ρασπούτιν  </vt:lpstr>
      <vt:lpstr>Διαφάνεια 27</vt:lpstr>
      <vt:lpstr>Η Αστική Επανάσταση του Φεβρουαρίου του 1917 (1) </vt:lpstr>
      <vt:lpstr>Διαφάνεια 29</vt:lpstr>
      <vt:lpstr>Η προσωρινή αστική κυβέρνηση: </vt:lpstr>
      <vt:lpstr>Η Σοσιαλιστική Οκτωβριανή Επανάσταση του 1917 (1) </vt:lpstr>
      <vt:lpstr>Μάρτιος 1917, Πορεία, κυρίως γυναικών, με κόκκινες σημαίες, στην Αγία Πετρούπολη</vt:lpstr>
      <vt:lpstr>Αιτήματα μπολσεβίκων </vt:lpstr>
      <vt:lpstr>Λεφ Νταβίντοβιτς Μπρονστέιν  ή Λέων Τρότσκι</vt:lpstr>
      <vt:lpstr>Διαφάνεια 35</vt:lpstr>
      <vt:lpstr>Διαφάνεια 36</vt:lpstr>
      <vt:lpstr>Διαφάνεια 37</vt:lpstr>
      <vt:lpstr>Διαφάνεια 38</vt:lpstr>
      <vt:lpstr>Ο εμφύλιος πόλεμος και η ξένη επέμβαση  </vt:lpstr>
      <vt:lpstr>Έλληνες στρατιώτες στην Ουκρανία </vt:lpstr>
      <vt:lpstr>Διαφάνεια 41</vt:lpstr>
      <vt:lpstr>Διαφάνεια 42</vt:lpstr>
      <vt:lpstr>Διαφάνεια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User</dc:creator>
  <cp:lastModifiedBy>User</cp:lastModifiedBy>
  <cp:revision>15</cp:revision>
  <dcterms:created xsi:type="dcterms:W3CDTF">2016-03-20T20:43:02Z</dcterms:created>
  <dcterms:modified xsi:type="dcterms:W3CDTF">2016-07-05T19:31:34Z</dcterms:modified>
</cp:coreProperties>
</file>