
<file path=[Content_Types].xml><?xml version="1.0" encoding="utf-8"?>
<Types xmlns="http://schemas.openxmlformats.org/package/2006/content-types">
  <Override PartName="/ppt/slides/slide29.xml" ContentType="application/vnd.openxmlformats-officedocument.presentationml.slide+xml"/>
  <Override PartName="/ppt/notesSlides/notesSlide2.xml" ContentType="application/vnd.openxmlformats-officedocument.presentationml.notesSlide+xml"/>
  <Override PartName="/ppt/diagrams/drawing2.xml" ContentType="application/vnd.ms-office.drawingml.diagramDrawing+xml"/>
  <Override PartName="/ppt/slides/slide4.xml" ContentType="application/vnd.openxmlformats-officedocument.presentationml.slide+xml"/>
  <Override PartName="/ppt/slides/slide18.xml" ContentType="application/vnd.openxmlformats-officedocument.presentationml.slide+xml"/>
  <Override PartName="/ppt/slides/slide36.xml" ContentType="application/vnd.openxmlformats-officedocument.presentationml.slide+xml"/>
  <Override PartName="/ppt/slideLayouts/slideLayout6.xml" ContentType="application/vnd.openxmlformats-officedocument.presentationml.slideLayout+xml"/>
  <Override PartName="/ppt/diagrams/quickStyle2.xml" ContentType="application/vnd.openxmlformats-officedocument.drawingml.diagramStyle+xml"/>
  <Override PartName="/ppt/slides/slide25.xml" ContentType="application/vnd.openxmlformats-officedocument.presentationml.slide+xml"/>
  <Override PartName="/ppt/theme/theme1.xml" ContentType="application/vnd.openxmlformats-officedocument.theme+xml"/>
  <Override PartName="/ppt/slideLayouts/slideLayout2.xml" ContentType="application/vnd.openxmlformats-officedocument.presentationml.slideLayout+xml"/>
  <Override PartName="/ppt/notesSlides/notesSlide27.xml" ContentType="application/vnd.openxmlformats-officedocument.presentationml.notesSlide+xml"/>
  <Default Extension="xml" ContentType="application/xml"/>
  <Override PartName="/ppt/slides/slide14.xml" ContentType="application/vnd.openxmlformats-officedocument.presentationml.slide+xml"/>
  <Override PartName="/ppt/slides/slide32.xml" ContentType="application/vnd.openxmlformats-officedocument.presentationml.slide+xml"/>
  <Override PartName="/ppt/notesMasters/notesMaster1.xml" ContentType="application/vnd.openxmlformats-officedocument.presentationml.notesMaster+xml"/>
  <Override PartName="/ppt/notesSlides/notesSlide16.xml" ContentType="application/vnd.openxmlformats-officedocument.presentationml.notesSlide+xml"/>
  <Override PartName="/ppt/notesSlides/notesSlide34.xml" ContentType="application/vnd.openxmlformats-officedocument.presentationml.notesSlide+xml"/>
  <Override PartName="/ppt/slides/slide10.xml" ContentType="application/vnd.openxmlformats-officedocument.presentationml.slide+xml"/>
  <Override PartName="/ppt/slides/slide21.xml" ContentType="application/vnd.openxmlformats-officedocument.presentationml.slide+xml"/>
  <Override PartName="/ppt/tableStyles.xml" ContentType="application/vnd.openxmlformats-officedocument.presentationml.tableStyles+xml"/>
  <Override PartName="/ppt/notesSlides/notesSlide23.xml" ContentType="application/vnd.openxmlformats-officedocument.presentationml.notesSlide+xml"/>
  <Override PartName="/ppt/diagrams/layout5.xml" ContentType="application/vnd.openxmlformats-officedocument.drawingml.diagramLayout+xml"/>
  <Override PartName="/ppt/notesSlides/notesSlide9.xml" ContentType="application/vnd.openxmlformats-officedocument.presentationml.notesSlide+xml"/>
  <Override PartName="/ppt/notesSlides/notesSlide12.xml" ContentType="application/vnd.openxmlformats-officedocument.presentationml.notesSlide+xml"/>
  <Override PartName="/ppt/diagrams/layout3.xml" ContentType="application/vnd.openxmlformats-officedocument.drawingml.diagramLayout+xml"/>
  <Override PartName="/ppt/notesSlides/notesSlide21.xml" ContentType="application/vnd.openxmlformats-officedocument.presentationml.notesSlide+xml"/>
  <Override PartName="/ppt/diagrams/data4.xml" ContentType="application/vnd.openxmlformats-officedocument.drawingml.diagramData+xml"/>
  <Override PartName="/ppt/notesSlides/notesSlide30.xml" ContentType="application/vnd.openxmlformats-officedocument.presentationml.notesSlide+xml"/>
  <Override PartName="/ppt/diagrams/layout1.xml" ContentType="application/vnd.openxmlformats-officedocument.drawingml.diagramLayout+xml"/>
  <Override PartName="/ppt/notesSlides/notesSlide7.xml" ContentType="application/vnd.openxmlformats-officedocument.presentationml.notesSlide+xml"/>
  <Override PartName="/ppt/notesSlides/notesSlide10.xml" ContentType="application/vnd.openxmlformats-officedocument.presentationml.notesSlide+xml"/>
  <Override PartName="/ppt/diagrams/data2.xml" ContentType="application/vnd.openxmlformats-officedocument.drawingml.diagramData+xml"/>
  <Override PartName="/ppt/slides/slide7.xml" ContentType="application/vnd.openxmlformats-officedocument.presentationml.slide+xml"/>
  <Override PartName="/ppt/slides/slide9.xml" ContentType="application/vnd.openxmlformats-officedocument.presentationml.slide+xml"/>
  <Override PartName="/ppt/viewProps.xml" ContentType="application/vnd.openxmlformats-officedocument.presentationml.viewProps+xml"/>
  <Override PartName="/ppt/slideLayouts/slideLayout9.xml" ContentType="application/vnd.openxmlformats-officedocument.presentationml.slideLayout+xml"/>
  <Override PartName="/ppt/notesSlides/notesSlide5.xml" ContentType="application/vnd.openxmlformats-officedocument.presentationml.notesSlide+xml"/>
  <Override PartName="/ppt/diagrams/colors4.xml" ContentType="application/vnd.openxmlformats-officedocument.drawingml.diagramColors+xml"/>
  <Override PartName="/ppt/diagrams/drawing5.xml" ContentType="application/vnd.ms-office.drawingml.diagramDrawing+xml"/>
  <Override PartName="/ppt/slides/slide5.xml" ContentType="application/vnd.openxmlformats-officedocument.presentationml.slide+xml"/>
  <Override PartName="/ppt/slides/slide19.xml" ContentType="application/vnd.openxmlformats-officedocument.presentationml.slide+xml"/>
  <Override PartName="/ppt/slides/slide28.xml" ContentType="application/vnd.openxmlformats-officedocument.presentationml.slide+xml"/>
  <Override PartName="/ppt/slideLayouts/slideLayout7.xml" ContentType="application/vnd.openxmlformats-officedocument.presentationml.slideLayout+xml"/>
  <Override PartName="/ppt/notesSlides/notesSlide1.xml" ContentType="application/vnd.openxmlformats-officedocument.presentationml.notesSlide+xml"/>
  <Default Extension="png" ContentType="image/png"/>
  <Override PartName="/ppt/notesSlides/notesSlide3.xml" ContentType="application/vnd.openxmlformats-officedocument.presentationml.notesSlide+xml"/>
  <Override PartName="/ppt/diagrams/colors2.xml" ContentType="application/vnd.openxmlformats-officedocument.drawingml.diagramColors+xml"/>
  <Override PartName="/ppt/diagrams/drawing3.xml" ContentType="application/vnd.ms-office.drawingml.diagramDrawing+xml"/>
  <Override PartName="/ppt/diagrams/quickStyle5.xml" ContentType="application/vnd.openxmlformats-officedocument.drawingml.diagramStyle+xml"/>
  <Override PartName="/ppt/slides/slide3.xml" ContentType="application/vnd.openxmlformats-officedocument.presentationml.slide+xml"/>
  <Override PartName="/ppt/slides/slide17.xml" ContentType="application/vnd.openxmlformats-officedocument.presentationml.slide+xml"/>
  <Override PartName="/ppt/slides/slide26.xml" ContentType="application/vnd.openxmlformats-officedocument.presentationml.slide+xml"/>
  <Override PartName="/ppt/presProps.xml" ContentType="application/vnd.openxmlformats-officedocument.presentationml.presProps+xml"/>
  <Override PartName="/ppt/slideLayouts/slideLayout5.xml" ContentType="application/vnd.openxmlformats-officedocument.presentationml.slideLayout+xml"/>
  <Override PartName="/ppt/theme/theme2.xml" ContentType="application/vnd.openxmlformats-officedocument.theme+xml"/>
  <Override PartName="/ppt/diagrams/drawing1.xml" ContentType="application/vnd.ms-office.drawingml.diagramDrawing+xml"/>
  <Override PartName="/ppt/diagrams/quickStyle3.xml" ContentType="application/vnd.openxmlformats-officedocument.drawingml.diagramStyle+xml"/>
  <Override PartName="/ppt/notesSlides/notesSlide19.xml" ContentType="application/vnd.openxmlformats-officedocument.presentationml.notesSlide+xml"/>
  <Override PartName="/ppt/slides/slide1.xml" ContentType="application/vnd.openxmlformats-officedocument.presentationml.slide+xml"/>
  <Override PartName="/ppt/slides/slide15.xml" ContentType="application/vnd.openxmlformats-officedocument.presentationml.slide+xml"/>
  <Override PartName="/ppt/slides/slide24.xml" ContentType="application/vnd.openxmlformats-officedocument.presentationml.slide+xml"/>
  <Override PartName="/ppt/slides/slide33.xml" ContentType="application/vnd.openxmlformats-officedocument.presentationml.slide+xml"/>
  <Override PartName="/ppt/slides/slide35.xml" ContentType="application/vnd.openxmlformats-officedocument.presentationml.slide+xml"/>
  <Default Extension="jpeg" ContentType="image/jpeg"/>
  <Override PartName="/ppt/slideLayouts/slideLayout3.xml" ContentType="application/vnd.openxmlformats-officedocument.presentationml.slideLayout+xml"/>
  <Override PartName="/ppt/diagrams/quickStyle1.xml" ContentType="application/vnd.openxmlformats-officedocument.drawingml.diagramStyle+xml"/>
  <Override PartName="/ppt/notesSlides/notesSlide17.xml" ContentType="application/vnd.openxmlformats-officedocument.presentationml.notesSlide+xml"/>
  <Override PartName="/ppt/notesSlides/notesSlide28.xml" ContentType="application/vnd.openxmlformats-officedocument.presentationml.notesSlide+xml"/>
  <Override PartName="/ppt/presentation.xml" ContentType="application/vnd.openxmlformats-officedocument.presentationml.presentation.main+xml"/>
  <Override PartName="/ppt/slides/slide13.xml" ContentType="application/vnd.openxmlformats-officedocument.presentationml.slide+xml"/>
  <Override PartName="/ppt/slides/slide22.xml" ContentType="application/vnd.openxmlformats-officedocument.presentationml.slide+xml"/>
  <Override PartName="/ppt/slides/slide31.xml" ContentType="application/vnd.openxmlformats-officedocument.presentationml.slide+xml"/>
  <Override PartName="/ppt/slideLayouts/slideLayout1.xml" ContentType="application/vnd.openxmlformats-officedocument.presentationml.slideLayout+xml"/>
  <Override PartName="/ppt/notesSlides/notesSlide15.xml" ContentType="application/vnd.openxmlformats-officedocument.presentationml.notesSlide+xml"/>
  <Override PartName="/ppt/notesSlides/notesSlide24.xml" ContentType="application/vnd.openxmlformats-officedocument.presentationml.notesSlide+xml"/>
  <Override PartName="/ppt/notesSlides/notesSlide26.xml" ContentType="application/vnd.openxmlformats-officedocument.presentationml.notesSlide+xml"/>
  <Override PartName="/ppt/notesSlides/notesSlide35.xml" ContentType="application/vnd.openxmlformats-officedocument.presentationml.notesSlide+xml"/>
  <Override PartName="/docProps/app.xml" ContentType="application/vnd.openxmlformats-officedocument.extended-properties+xml"/>
  <Override PartName="/ppt/slides/slide11.xml" ContentType="application/vnd.openxmlformats-officedocument.presentationml.slide+xml"/>
  <Override PartName="/ppt/slides/slide20.xml" ContentType="application/vnd.openxmlformats-officedocument.presentationml.slide+xml"/>
  <Override PartName="/ppt/slideLayouts/slideLayout12.xml" ContentType="application/vnd.openxmlformats-officedocument.presentationml.slideLayout+xml"/>
  <Override PartName="/ppt/notesSlides/notesSlide13.xml" ContentType="application/vnd.openxmlformats-officedocument.presentationml.notesSlide+xml"/>
  <Override PartName="/ppt/notesSlides/notesSlide22.xml" ContentType="application/vnd.openxmlformats-officedocument.presentationml.notesSlide+xml"/>
  <Override PartName="/ppt/diagrams/layout4.xml" ContentType="application/vnd.openxmlformats-officedocument.drawingml.diagramLayout+xml"/>
  <Override PartName="/ppt/notesSlides/notesSlide33.xml" ContentType="application/vnd.openxmlformats-officedocument.presentationml.notesSlide+xml"/>
  <Override PartName="/ppt/slideLayouts/slideLayout10.xml" ContentType="application/vnd.openxmlformats-officedocument.presentationml.slideLayout+xml"/>
  <Override PartName="/ppt/notesSlides/notesSlide8.xml" ContentType="application/vnd.openxmlformats-officedocument.presentationml.notesSlide+xml"/>
  <Override PartName="/ppt/notesSlides/notesSlide11.xml" ContentType="application/vnd.openxmlformats-officedocument.presentationml.notesSlide+xml"/>
  <Override PartName="/ppt/diagrams/layout2.xml" ContentType="application/vnd.openxmlformats-officedocument.drawingml.diagramLayout+xml"/>
  <Override PartName="/ppt/notesSlides/notesSlide20.xml" ContentType="application/vnd.openxmlformats-officedocument.presentationml.notesSlide+xml"/>
  <Override PartName="/ppt/diagrams/data5.xml" ContentType="application/vnd.openxmlformats-officedocument.drawingml.diagramData+xml"/>
  <Override PartName="/ppt/notesSlides/notesSlide31.xml" ContentType="application/vnd.openxmlformats-officedocument.presentationml.notesSlide+xml"/>
  <Override PartName="/ppt/notesSlides/notesSlide6.xml" ContentType="application/vnd.openxmlformats-officedocument.presentationml.notesSlide+xml"/>
  <Override PartName="/ppt/diagrams/data3.xml" ContentType="application/vnd.openxmlformats-officedocument.drawingml.diagramData+xml"/>
  <Override PartName="/ppt/diagrams/colors5.xml" ContentType="application/vnd.openxmlformats-officedocument.drawingml.diagramColors+xml"/>
  <Override PartName="/ppt/slides/slide8.xml" ContentType="application/vnd.openxmlformats-officedocument.presentationml.slide+xml"/>
  <Override PartName="/ppt/diagrams/data1.xml" ContentType="application/vnd.openxmlformats-officedocument.drawingml.diagramData+xml"/>
  <Override PartName="/ppt/notesSlides/notesSlide4.xml" ContentType="application/vnd.openxmlformats-officedocument.presentationml.notesSlide+xml"/>
  <Override PartName="/ppt/diagrams/colors3.xml" ContentType="application/vnd.openxmlformats-officedocument.drawingml.diagramColors+xml"/>
  <Override PartName="/ppt/diagrams/drawing4.xml" ContentType="application/vnd.ms-office.drawingml.diagramDrawing+xml"/>
  <Override PartName="/docProps/core.xml" ContentType="application/vnd.openxmlformats-package.core-properties+xml"/>
  <Override PartName="/ppt/slides/slide6.xml" ContentType="application/vnd.openxmlformats-officedocument.presentationml.slide+xml"/>
  <Override PartName="/ppt/slideLayouts/slideLayout8.xml" ContentType="application/vnd.openxmlformats-officedocument.presentationml.slideLayout+xml"/>
  <Override PartName="/ppt/diagrams/colors1.xml" ContentType="application/vnd.openxmlformats-officedocument.drawingml.diagramColors+xml"/>
  <Override PartName="/ppt/diagrams/quickStyle4.xml" ContentType="application/vnd.openxmlformats-officedocument.drawingml.diagramStyle+xml"/>
  <Override PartName="/ppt/slideMasters/slideMaster1.xml" ContentType="application/vnd.openxmlformats-officedocument.presentationml.slideMaster+xml"/>
  <Override PartName="/ppt/slides/slide27.xml" ContentType="application/vnd.openxmlformats-officedocument.presentationml.slide+xml"/>
  <Override PartName="/ppt/slideLayouts/slideLayout4.xml" ContentType="application/vnd.openxmlformats-officedocument.presentationml.slideLayout+xml"/>
  <Override PartName="/ppt/notesSlides/notesSlide29.xml" ContentType="application/vnd.openxmlformats-officedocument.presentationml.notesSlide+xml"/>
  <Override PartName="/ppt/slides/slide2.xml" ContentType="application/vnd.openxmlformats-officedocument.presentationml.slide+xml"/>
  <Override PartName="/ppt/slides/slide16.xml" ContentType="application/vnd.openxmlformats-officedocument.presentationml.slide+xml"/>
  <Override PartName="/ppt/slides/slide34.xml" ContentType="application/vnd.openxmlformats-officedocument.presentationml.slide+xml"/>
  <Override PartName="/ppt/notesSlides/notesSlide18.xml" ContentType="application/vnd.openxmlformats-officedocument.presentationml.notesSlide+xml"/>
  <Default Extension="wmf" ContentType="image/x-wmf"/>
  <Override PartName="/ppt/notesSlides/notesSlide36.xml" ContentType="application/vnd.openxmlformats-officedocument.presentationml.notesSlide+xml"/>
  <Default Extension="rels" ContentType="application/vnd.openxmlformats-package.relationships+xml"/>
  <Override PartName="/ppt/slides/slide23.xml" ContentType="application/vnd.openxmlformats-officedocument.presentationml.slide+xml"/>
  <Override PartName="/ppt/notesSlides/notesSlide25.xml" ContentType="application/vnd.openxmlformats-officedocument.presentationml.notesSlide+xml"/>
  <Override PartName="/ppt/slides/slide12.xml" ContentType="application/vnd.openxmlformats-officedocument.presentationml.slide+xml"/>
  <Override PartName="/ppt/slides/slide30.xml" ContentType="application/vnd.openxmlformats-officedocument.presentationml.slide+xml"/>
  <Override PartName="/ppt/slideLayouts/slideLayout11.xml" ContentType="application/vnd.openxmlformats-officedocument.presentationml.slideLayout+xml"/>
  <Override PartName="/ppt/notesSlides/notesSlide14.xml" ContentType="application/vnd.openxmlformats-officedocument.presentationml.notesSlide+xml"/>
  <Override PartName="/ppt/notesSlides/notesSlide32.xml" ContentType="application/vnd.openxmlformats-officedocument.presentationml.notesSlide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60" r:id="rId1"/>
  </p:sldMasterIdLst>
  <p:notesMasterIdLst>
    <p:notesMasterId r:id="rId38"/>
  </p:notesMasterIdLst>
  <p:sldIdLst>
    <p:sldId id="256" r:id="rId2"/>
    <p:sldId id="263" r:id="rId3"/>
    <p:sldId id="268" r:id="rId4"/>
    <p:sldId id="265" r:id="rId5"/>
    <p:sldId id="266" r:id="rId6"/>
    <p:sldId id="267" r:id="rId7"/>
    <p:sldId id="272" r:id="rId8"/>
    <p:sldId id="293" r:id="rId9"/>
    <p:sldId id="277" r:id="rId10"/>
    <p:sldId id="258" r:id="rId11"/>
    <p:sldId id="259" r:id="rId12"/>
    <p:sldId id="274" r:id="rId13"/>
    <p:sldId id="276" r:id="rId14"/>
    <p:sldId id="284" r:id="rId15"/>
    <p:sldId id="261" r:id="rId16"/>
    <p:sldId id="279" r:id="rId17"/>
    <p:sldId id="269" r:id="rId18"/>
    <p:sldId id="270" r:id="rId19"/>
    <p:sldId id="281" r:id="rId20"/>
    <p:sldId id="283" r:id="rId21"/>
    <p:sldId id="282" r:id="rId22"/>
    <p:sldId id="286" r:id="rId23"/>
    <p:sldId id="309" r:id="rId24"/>
    <p:sldId id="287" r:id="rId25"/>
    <p:sldId id="295" r:id="rId26"/>
    <p:sldId id="289" r:id="rId27"/>
    <p:sldId id="291" r:id="rId28"/>
    <p:sldId id="292" r:id="rId29"/>
    <p:sldId id="297" r:id="rId30"/>
    <p:sldId id="303" r:id="rId31"/>
    <p:sldId id="299" r:id="rId32"/>
    <p:sldId id="300" r:id="rId33"/>
    <p:sldId id="301" r:id="rId34"/>
    <p:sldId id="305" r:id="rId35"/>
    <p:sldId id="306" r:id="rId36"/>
    <p:sldId id="307" r:id="rId37"/>
  </p:sldIdLst>
  <p:sldSz cx="9144000" cy="6858000" type="screen4x3"/>
  <p:notesSz cx="6858000" cy="9144000"/>
  <p:defaultTextStyle>
    <a:defPPr>
      <a:defRPr lang="el-GR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/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5620"/>
    <p:restoredTop sz="94660"/>
  </p:normalViewPr>
  <p:slideViewPr>
    <p:cSldViewPr>
      <p:cViewPr varScale="1">
        <p:scale>
          <a:sx n="74" d="100"/>
          <a:sy n="74" d="100"/>
        </p:scale>
        <p:origin x="-360" y="-90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3736200" cy="7373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slide" Target="slides/slide25.xml"/><Relationship Id="rId39" Type="http://schemas.openxmlformats.org/officeDocument/2006/relationships/presProps" Target="presProps.xml"/><Relationship Id="rId3" Type="http://schemas.openxmlformats.org/officeDocument/2006/relationships/slide" Target="slides/slide2.xml"/><Relationship Id="rId21" Type="http://schemas.openxmlformats.org/officeDocument/2006/relationships/slide" Target="slides/slide20.xml"/><Relationship Id="rId34" Type="http://schemas.openxmlformats.org/officeDocument/2006/relationships/slide" Target="slides/slide33.xml"/><Relationship Id="rId42" Type="http://schemas.openxmlformats.org/officeDocument/2006/relationships/tableStyles" Target="tableStyles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slide" Target="slides/slide24.xml"/><Relationship Id="rId33" Type="http://schemas.openxmlformats.org/officeDocument/2006/relationships/slide" Target="slides/slide32.xml"/><Relationship Id="rId38" Type="http://schemas.openxmlformats.org/officeDocument/2006/relationships/notesMaster" Target="notesMasters/notesMaster1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29" Type="http://schemas.openxmlformats.org/officeDocument/2006/relationships/slide" Target="slides/slide28.xml"/><Relationship Id="rId41" Type="http://schemas.openxmlformats.org/officeDocument/2006/relationships/theme" Target="theme/them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slide" Target="slides/slide23.xml"/><Relationship Id="rId32" Type="http://schemas.openxmlformats.org/officeDocument/2006/relationships/slide" Target="slides/slide31.xml"/><Relationship Id="rId37" Type="http://schemas.openxmlformats.org/officeDocument/2006/relationships/slide" Target="slides/slide36.xml"/><Relationship Id="rId40" Type="http://schemas.openxmlformats.org/officeDocument/2006/relationships/viewProps" Target="viewProps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slide" Target="slides/slide22.xml"/><Relationship Id="rId28" Type="http://schemas.openxmlformats.org/officeDocument/2006/relationships/slide" Target="slides/slide27.xml"/><Relationship Id="rId36" Type="http://schemas.openxmlformats.org/officeDocument/2006/relationships/slide" Target="slides/slide35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31" Type="http://schemas.openxmlformats.org/officeDocument/2006/relationships/slide" Target="slides/slide30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slide" Target="slides/slide26.xml"/><Relationship Id="rId30" Type="http://schemas.openxmlformats.org/officeDocument/2006/relationships/slide" Target="slides/slide29.xml"/><Relationship Id="rId35" Type="http://schemas.openxmlformats.org/officeDocument/2006/relationships/slide" Target="slides/slide34.xml"/></Relationships>
</file>

<file path=ppt/diagrams/colors1.xml><?xml version="1.0" encoding="utf-8"?>
<dgm:colorsDef xmlns:dgm="http://schemas.openxmlformats.org/drawingml/2006/diagram" xmlns:a="http://schemas.openxmlformats.org/drawingml/2006/main" uniqueId="urn:microsoft.com/office/officeart/2005/8/colors/accent3_2">
  <dgm:title val=""/>
  <dgm:desc val=""/>
  <dgm:catLst>
    <dgm:cat type="accent3" pri="11200"/>
  </dgm:catLst>
  <dgm:styleLbl name="node0">
    <dgm:fillClrLst meth="repeat"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node1">
    <dgm:fillClrLst meth="repeat"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 meth="repeat">
      <a:schemeClr val="accent3"/>
    </dgm:fillClrLst>
    <dgm:linClrLst meth="repeat">
      <a:schemeClr val="accent3"/>
    </dgm:linClrLst>
    <dgm:effectClrLst/>
    <dgm:txLinClrLst/>
    <dgm:txFillClrLst/>
    <dgm:txEffectClrLst/>
  </dgm:styleLbl>
  <dgm:styleLbl name="lnNode1">
    <dgm:fillClrLst meth="repeat"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repeat">
      <a:schemeClr val="accent3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 meth="repeat"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node3">
    <dgm:fillClrLst meth="repeat"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node4">
    <dgm:fillClrLst meth="repeat"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 meth="repeat">
      <a:schemeClr val="accent3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 meth="repeat">
      <a:schemeClr val="accent3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 meth="repeat">
      <a:schemeClr val="accent3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3">
        <a:tint val="60000"/>
      </a:schemeClr>
    </dgm:fillClrLst>
    <dgm:linClrLst meth="repeat">
      <a:schemeClr val="accent3">
        <a:tint val="60000"/>
      </a:schemeClr>
    </dgm:linClrLst>
    <dgm:effectClrLst/>
    <dgm:txLinClrLst/>
    <dgm:txFillClrLst/>
    <dgm:txEffectClrLst/>
  </dgm:styleLbl>
  <dgm:styleLbl name="fgSibTrans2D1">
    <dgm:fillClrLst meth="repeat">
      <a:schemeClr val="accent3">
        <a:tint val="60000"/>
      </a:schemeClr>
    </dgm:fillClrLst>
    <dgm:linClrLst meth="repeat">
      <a:schemeClr val="accent3">
        <a:tint val="60000"/>
      </a:schemeClr>
    </dgm:linClrLst>
    <dgm:effectClrLst/>
    <dgm:txLinClrLst/>
    <dgm:txFillClrLst/>
    <dgm:txEffectClrLst/>
  </dgm:styleLbl>
  <dgm:styleLbl name="bgSibTrans2D1">
    <dgm:fillClrLst meth="repeat">
      <a:schemeClr val="accent3">
        <a:tint val="60000"/>
      </a:schemeClr>
    </dgm:fillClrLst>
    <dgm:linClrLst meth="repeat">
      <a:schemeClr val="accent3">
        <a:tint val="60000"/>
      </a:schemeClr>
    </dgm:linClrLst>
    <dgm:effectClrLst/>
    <dgm:txLinClrLst/>
    <dgm:txFillClrLst/>
    <dgm:txEffectClrLst/>
  </dgm:styleLbl>
  <dgm:styleLbl name="sibTrans1D1">
    <dgm:fillClrLst meth="repeat">
      <a:schemeClr val="accent3"/>
    </dgm:fillClrLst>
    <dgm:linClrLst meth="repeat">
      <a:schemeClr val="accent3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3"/>
    </dgm:fillClrLst>
    <dgm:linClrLst meth="repeat">
      <a:schemeClr val="accent3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asst2">
    <dgm:fillClrLst meth="repeat"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asst3">
    <dgm:fillClrLst meth="repeat"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asst4">
    <dgm:fillClrLst meth="repeat"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3">
        <a:tint val="60000"/>
      </a:schemeClr>
    </dgm:fillClrLst>
    <dgm:linClrLst meth="repeat">
      <a:schemeClr val="accent3">
        <a:tint val="60000"/>
      </a:schemeClr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3"/>
    </dgm:fillClrLst>
    <dgm:linClrLst meth="repeat">
      <a:schemeClr val="accent3"/>
    </dgm:linClrLst>
    <dgm:effectClrLst/>
    <dgm:txLinClrLst/>
    <dgm:txFillClrLst meth="repeat">
      <a:schemeClr val="lt1"/>
    </dgm:txFillClrLst>
    <dgm:txEffectClrLst/>
  </dgm:styleLbl>
  <dgm:styleLbl name="parChTrans2D3">
    <dgm:fillClrLst meth="repeat">
      <a:schemeClr val="accent3"/>
    </dgm:fillClrLst>
    <dgm:linClrLst meth="repeat">
      <a:schemeClr val="accent3"/>
    </dgm:linClrLst>
    <dgm:effectClrLst/>
    <dgm:txLinClrLst/>
    <dgm:txFillClrLst meth="repeat">
      <a:schemeClr val="lt1"/>
    </dgm:txFillClrLst>
    <dgm:txEffectClrLst/>
  </dgm:styleLbl>
  <dgm:styleLbl name="parChTrans2D4">
    <dgm:fillClrLst meth="repeat">
      <a:schemeClr val="accent3"/>
    </dgm:fillClrLst>
    <dgm:linClrLst meth="repeat">
      <a:schemeClr val="accent3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3"/>
    </dgm:fillClrLst>
    <dgm:linClrLst meth="repeat">
      <a:schemeClr val="accent3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3"/>
    </dgm:fillClrLst>
    <dgm:linClrLst meth="repeat">
      <a:schemeClr val="accent3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3"/>
    </dgm:fillClrLst>
    <dgm:linClrLst meth="repeat">
      <a:schemeClr val="accent3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3"/>
    </dgm:fillClrLst>
    <dgm:linClrLst meth="repeat">
      <a:schemeClr val="accent3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3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3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repeat">
      <a:schemeClr val="accent3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3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3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3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3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3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3">
        <a:alpha val="90000"/>
        <a:tint val="40000"/>
      </a:schemeClr>
    </dgm:fillClrLst>
    <dgm:linClrLst meth="repeat">
      <a:schemeClr val="accent3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3">
        <a:alpha val="90000"/>
        <a:tint val="40000"/>
      </a:schemeClr>
    </dgm:fillClrLst>
    <dgm:linClrLst meth="repeat">
      <a:schemeClr val="accent3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3">
        <a:alpha val="90000"/>
        <a:tint val="40000"/>
      </a:schemeClr>
    </dgm:fillClrLst>
    <dgm:linClrLst meth="repeat">
      <a:schemeClr val="accent3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 meth="repeat">
      <a:schemeClr val="accent3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 meth="repeat">
      <a:schemeClr val="accent3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 meth="repeat">
      <a:schemeClr val="accent3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 meth="repeat">
      <a:schemeClr val="accent3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3">
        <a:tint val="40000"/>
      </a:schemeClr>
    </dgm:fillClrLst>
    <dgm:linClrLst meth="repeat">
      <a:schemeClr val="accent3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3">
        <a:shade val="80000"/>
      </a:schemeClr>
    </dgm:fillClrLst>
    <dgm:linClrLst meth="repeat">
      <a:schemeClr val="accent3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3">
        <a:tint val="50000"/>
        <a:alpha val="40000"/>
      </a:schemeClr>
    </dgm:fillClrLst>
    <dgm:linClrLst meth="repeat">
      <a:schemeClr val="accent3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3">
        <a:tint val="6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2.xml><?xml version="1.0" encoding="utf-8"?>
<dgm:colorsDef xmlns:dgm="http://schemas.openxmlformats.org/drawingml/2006/diagram" xmlns:a="http://schemas.openxmlformats.org/drawingml/2006/main" uniqueId="urn:microsoft.com/office/officeart/2005/8/colors/accent3_2">
  <dgm:title val=""/>
  <dgm:desc val=""/>
  <dgm:catLst>
    <dgm:cat type="accent3" pri="11200"/>
  </dgm:catLst>
  <dgm:styleLbl name="node0">
    <dgm:fillClrLst meth="repeat"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node1">
    <dgm:fillClrLst meth="repeat"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 meth="repeat">
      <a:schemeClr val="accent3"/>
    </dgm:fillClrLst>
    <dgm:linClrLst meth="repeat">
      <a:schemeClr val="accent3"/>
    </dgm:linClrLst>
    <dgm:effectClrLst/>
    <dgm:txLinClrLst/>
    <dgm:txFillClrLst/>
    <dgm:txEffectClrLst/>
  </dgm:styleLbl>
  <dgm:styleLbl name="lnNode1">
    <dgm:fillClrLst meth="repeat"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repeat">
      <a:schemeClr val="accent3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 meth="repeat"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node3">
    <dgm:fillClrLst meth="repeat"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node4">
    <dgm:fillClrLst meth="repeat"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 meth="repeat">
      <a:schemeClr val="accent3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 meth="repeat">
      <a:schemeClr val="accent3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 meth="repeat">
      <a:schemeClr val="accent3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3">
        <a:tint val="60000"/>
      </a:schemeClr>
    </dgm:fillClrLst>
    <dgm:linClrLst meth="repeat">
      <a:schemeClr val="accent3">
        <a:tint val="60000"/>
      </a:schemeClr>
    </dgm:linClrLst>
    <dgm:effectClrLst/>
    <dgm:txLinClrLst/>
    <dgm:txFillClrLst/>
    <dgm:txEffectClrLst/>
  </dgm:styleLbl>
  <dgm:styleLbl name="fgSibTrans2D1">
    <dgm:fillClrLst meth="repeat">
      <a:schemeClr val="accent3">
        <a:tint val="60000"/>
      </a:schemeClr>
    </dgm:fillClrLst>
    <dgm:linClrLst meth="repeat">
      <a:schemeClr val="accent3">
        <a:tint val="60000"/>
      </a:schemeClr>
    </dgm:linClrLst>
    <dgm:effectClrLst/>
    <dgm:txLinClrLst/>
    <dgm:txFillClrLst/>
    <dgm:txEffectClrLst/>
  </dgm:styleLbl>
  <dgm:styleLbl name="bgSibTrans2D1">
    <dgm:fillClrLst meth="repeat">
      <a:schemeClr val="accent3">
        <a:tint val="60000"/>
      </a:schemeClr>
    </dgm:fillClrLst>
    <dgm:linClrLst meth="repeat">
      <a:schemeClr val="accent3">
        <a:tint val="60000"/>
      </a:schemeClr>
    </dgm:linClrLst>
    <dgm:effectClrLst/>
    <dgm:txLinClrLst/>
    <dgm:txFillClrLst/>
    <dgm:txEffectClrLst/>
  </dgm:styleLbl>
  <dgm:styleLbl name="sibTrans1D1">
    <dgm:fillClrLst meth="repeat">
      <a:schemeClr val="accent3"/>
    </dgm:fillClrLst>
    <dgm:linClrLst meth="repeat">
      <a:schemeClr val="accent3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3"/>
    </dgm:fillClrLst>
    <dgm:linClrLst meth="repeat">
      <a:schemeClr val="accent3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asst2">
    <dgm:fillClrLst meth="repeat"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asst3">
    <dgm:fillClrLst meth="repeat"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asst4">
    <dgm:fillClrLst meth="repeat"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3">
        <a:tint val="60000"/>
      </a:schemeClr>
    </dgm:fillClrLst>
    <dgm:linClrLst meth="repeat">
      <a:schemeClr val="accent3">
        <a:tint val="60000"/>
      </a:schemeClr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3"/>
    </dgm:fillClrLst>
    <dgm:linClrLst meth="repeat">
      <a:schemeClr val="accent3"/>
    </dgm:linClrLst>
    <dgm:effectClrLst/>
    <dgm:txLinClrLst/>
    <dgm:txFillClrLst meth="repeat">
      <a:schemeClr val="lt1"/>
    </dgm:txFillClrLst>
    <dgm:txEffectClrLst/>
  </dgm:styleLbl>
  <dgm:styleLbl name="parChTrans2D3">
    <dgm:fillClrLst meth="repeat">
      <a:schemeClr val="accent3"/>
    </dgm:fillClrLst>
    <dgm:linClrLst meth="repeat">
      <a:schemeClr val="accent3"/>
    </dgm:linClrLst>
    <dgm:effectClrLst/>
    <dgm:txLinClrLst/>
    <dgm:txFillClrLst meth="repeat">
      <a:schemeClr val="lt1"/>
    </dgm:txFillClrLst>
    <dgm:txEffectClrLst/>
  </dgm:styleLbl>
  <dgm:styleLbl name="parChTrans2D4">
    <dgm:fillClrLst meth="repeat">
      <a:schemeClr val="accent3"/>
    </dgm:fillClrLst>
    <dgm:linClrLst meth="repeat">
      <a:schemeClr val="accent3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3"/>
    </dgm:fillClrLst>
    <dgm:linClrLst meth="repeat">
      <a:schemeClr val="accent3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3"/>
    </dgm:fillClrLst>
    <dgm:linClrLst meth="repeat">
      <a:schemeClr val="accent3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3"/>
    </dgm:fillClrLst>
    <dgm:linClrLst meth="repeat">
      <a:schemeClr val="accent3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3"/>
    </dgm:fillClrLst>
    <dgm:linClrLst meth="repeat">
      <a:schemeClr val="accent3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3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3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repeat">
      <a:schemeClr val="accent3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3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3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3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3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3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3">
        <a:alpha val="90000"/>
        <a:tint val="40000"/>
      </a:schemeClr>
    </dgm:fillClrLst>
    <dgm:linClrLst meth="repeat">
      <a:schemeClr val="accent3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3">
        <a:alpha val="90000"/>
        <a:tint val="40000"/>
      </a:schemeClr>
    </dgm:fillClrLst>
    <dgm:linClrLst meth="repeat">
      <a:schemeClr val="accent3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3">
        <a:alpha val="90000"/>
        <a:tint val="40000"/>
      </a:schemeClr>
    </dgm:fillClrLst>
    <dgm:linClrLst meth="repeat">
      <a:schemeClr val="accent3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 meth="repeat">
      <a:schemeClr val="accent3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 meth="repeat">
      <a:schemeClr val="accent3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 meth="repeat">
      <a:schemeClr val="accent3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 meth="repeat">
      <a:schemeClr val="accent3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3">
        <a:tint val="40000"/>
      </a:schemeClr>
    </dgm:fillClrLst>
    <dgm:linClrLst meth="repeat">
      <a:schemeClr val="accent3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3">
        <a:shade val="80000"/>
      </a:schemeClr>
    </dgm:fillClrLst>
    <dgm:linClrLst meth="repeat">
      <a:schemeClr val="accent3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3">
        <a:tint val="50000"/>
        <a:alpha val="40000"/>
      </a:schemeClr>
    </dgm:fillClrLst>
    <dgm:linClrLst meth="repeat">
      <a:schemeClr val="accent3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3">
        <a:tint val="6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3.xml><?xml version="1.0" encoding="utf-8"?>
<dgm:colorsDef xmlns:dgm="http://schemas.openxmlformats.org/drawingml/2006/diagram" xmlns:a="http://schemas.openxmlformats.org/drawingml/2006/main" uniqueId="urn:microsoft.com/office/officeart/2005/8/colors/accent2_1">
  <dgm:title val=""/>
  <dgm:desc val=""/>
  <dgm:catLst>
    <dgm:cat type="accent2" pri="11100"/>
  </dgm:catLst>
  <dgm:styleLbl name="node0">
    <dgm:fillClrLst meth="repeat">
      <a:schemeClr val="lt1"/>
    </dgm:fillClrLst>
    <dgm:linClrLst meth="repeat">
      <a:schemeClr val="accent2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node1">
    <dgm:fillClrLst meth="repeat">
      <a:schemeClr val="lt1"/>
    </dgm:fillClrLst>
    <dgm:linClrLst meth="repeat">
      <a:schemeClr val="accent2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alignNode1">
    <dgm:fillClrLst meth="repeat">
      <a:schemeClr val="lt1"/>
    </dgm:fillClrLst>
    <dgm:linClrLst meth="repeat">
      <a:schemeClr val="accent2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lnNode1">
    <dgm:fillClrLst meth="repeat">
      <a:schemeClr val="lt1"/>
    </dgm:fillClrLst>
    <dgm:linClrLst meth="repeat">
      <a:schemeClr val="accent2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vennNode1">
    <dgm:fillClrLst meth="repeat">
      <a:schemeClr val="lt1">
        <a:alpha val="50000"/>
      </a:schemeClr>
    </dgm:fillClrLst>
    <dgm:linClrLst meth="repeat">
      <a:schemeClr val="accent2">
        <a:shade val="80000"/>
      </a:schemeClr>
    </dgm:linClrLst>
    <dgm:effectClrLst/>
    <dgm:txLinClrLst/>
    <dgm:txFillClrLst/>
    <dgm:txEffectClrLst/>
  </dgm:styleLbl>
  <dgm:styleLbl name="node2">
    <dgm:fillClrLst meth="repeat">
      <a:schemeClr val="lt1"/>
    </dgm:fillClrLst>
    <dgm:linClrLst meth="repeat">
      <a:schemeClr val="accent2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node3">
    <dgm:fillClrLst meth="repeat">
      <a:schemeClr val="lt1"/>
    </dgm:fillClrLst>
    <dgm:linClrLst meth="repeat">
      <a:schemeClr val="accent2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node4">
    <dgm:fillClrLst meth="repeat">
      <a:schemeClr val="lt1"/>
    </dgm:fillClrLst>
    <dgm:linClrLst meth="repeat">
      <a:schemeClr val="accent2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fgImgPlace1">
    <dgm:fillClrLst meth="repeat">
      <a:schemeClr val="accent2">
        <a:tint val="40000"/>
      </a:schemeClr>
    </dgm:fillClrLst>
    <dgm:linClrLst meth="repeat">
      <a:schemeClr val="accent2">
        <a:shade val="80000"/>
      </a:schemeClr>
    </dgm:linClrLst>
    <dgm:effectClrLst/>
    <dgm:txLinClrLst/>
    <dgm:txFillClrLst meth="repeat">
      <a:schemeClr val="lt1"/>
    </dgm:txFillClrLst>
    <dgm:txEffectClrLst/>
  </dgm:styleLbl>
  <dgm:styleLbl name="alignImgPlace1">
    <dgm:fillClrLst meth="repeat">
      <a:schemeClr val="accent2">
        <a:tint val="40000"/>
      </a:schemeClr>
    </dgm:fillClrLst>
    <dgm:linClrLst meth="repeat">
      <a:schemeClr val="accent2">
        <a:shade val="80000"/>
      </a:schemeClr>
    </dgm:linClrLst>
    <dgm:effectClrLst/>
    <dgm:txLinClrLst/>
    <dgm:txFillClrLst meth="repeat">
      <a:schemeClr val="lt1"/>
    </dgm:txFillClrLst>
    <dgm:txEffectClrLst/>
  </dgm:styleLbl>
  <dgm:styleLbl name="bgImgPlace1">
    <dgm:fillClrLst meth="repeat">
      <a:schemeClr val="accent2">
        <a:tint val="40000"/>
      </a:schemeClr>
    </dgm:fillClrLst>
    <dgm:linClrLst meth="repeat">
      <a:schemeClr val="accent2">
        <a:shade val="80000"/>
      </a:schemeClr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2">
        <a:tint val="60000"/>
      </a:schemeClr>
    </dgm:fillClrLst>
    <dgm:linClrLst meth="repeat">
      <a:schemeClr val="accent2">
        <a:tint val="60000"/>
      </a:schemeClr>
    </dgm:linClrLst>
    <dgm:effectClrLst/>
    <dgm:txLinClrLst/>
    <dgm:txFillClrLst meth="repeat">
      <a:schemeClr val="dk1"/>
    </dgm:txFillClrLst>
    <dgm:txEffectClrLst/>
  </dgm:styleLbl>
  <dgm:styleLbl name="fgSibTrans2D1">
    <dgm:fillClrLst meth="repeat">
      <a:schemeClr val="accent2">
        <a:tint val="60000"/>
      </a:schemeClr>
    </dgm:fillClrLst>
    <dgm:linClrLst meth="repeat">
      <a:schemeClr val="accent2">
        <a:tint val="60000"/>
      </a:schemeClr>
    </dgm:linClrLst>
    <dgm:effectClrLst/>
    <dgm:txLinClrLst/>
    <dgm:txFillClrLst meth="repeat">
      <a:schemeClr val="dk1"/>
    </dgm:txFillClrLst>
    <dgm:txEffectClrLst/>
  </dgm:styleLbl>
  <dgm:styleLbl name="bgSibTrans2D1">
    <dgm:fillClrLst meth="repeat">
      <a:schemeClr val="accent2">
        <a:tint val="60000"/>
      </a:schemeClr>
    </dgm:fillClrLst>
    <dgm:linClrLst meth="repeat">
      <a:schemeClr val="accent2">
        <a:tint val="60000"/>
      </a:schemeClr>
    </dgm:linClrLst>
    <dgm:effectClrLst/>
    <dgm:txLinClrLst/>
    <dgm:txFillClrLst meth="repeat">
      <a:schemeClr val="dk1"/>
    </dgm:txFillClrLst>
    <dgm:txEffectClrLst/>
  </dgm:styleLbl>
  <dgm:styleLbl name="sibTrans1D1">
    <dgm:fillClrLst meth="repeat">
      <a:schemeClr val="accent2"/>
    </dgm:fillClrLst>
    <dgm:linClrLst meth="repeat">
      <a:schemeClr val="accent2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2"/>
    </dgm:fillClrLst>
    <dgm:linClrLst meth="repeat">
      <a:schemeClr val="accent2"/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lt1"/>
    </dgm:fillClrLst>
    <dgm:linClrLst meth="repeat">
      <a:schemeClr val="accent2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asst1">
    <dgm:fillClrLst meth="repeat">
      <a:schemeClr val="lt1"/>
    </dgm:fillClrLst>
    <dgm:linClrLst meth="repeat">
      <a:schemeClr val="accent2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asst2">
    <dgm:fillClrLst meth="repeat">
      <a:schemeClr val="lt1"/>
    </dgm:fillClrLst>
    <dgm:linClrLst meth="repeat">
      <a:schemeClr val="accent2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asst3">
    <dgm:fillClrLst meth="repeat">
      <a:schemeClr val="lt1"/>
    </dgm:fillClrLst>
    <dgm:linClrLst meth="repeat">
      <a:schemeClr val="accent2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asst4">
    <dgm:fillClrLst meth="repeat">
      <a:schemeClr val="lt1"/>
    </dgm:fillClrLst>
    <dgm:linClrLst meth="repeat">
      <a:schemeClr val="accent2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parChTrans2D1">
    <dgm:fillClrLst meth="repeat">
      <a:schemeClr val="accent2">
        <a:tint val="60000"/>
      </a:schemeClr>
    </dgm:fillClrLst>
    <dgm:linClrLst meth="repeat">
      <a:schemeClr val="accent2">
        <a:tint val="60000"/>
      </a:schemeClr>
    </dgm:linClrLst>
    <dgm:effectClrLst/>
    <dgm:txLinClrLst/>
    <dgm:txFillClrLst/>
    <dgm:txEffectClrLst/>
  </dgm:styleLbl>
  <dgm:styleLbl name="parChTrans2D2">
    <dgm:fillClrLst meth="repeat">
      <a:schemeClr val="accent2"/>
    </dgm:fillClrLst>
    <dgm:linClrLst meth="repeat">
      <a:schemeClr val="accent2"/>
    </dgm:linClrLst>
    <dgm:effectClrLst/>
    <dgm:txLinClrLst/>
    <dgm:txFillClrLst/>
    <dgm:txEffectClrLst/>
  </dgm:styleLbl>
  <dgm:styleLbl name="parChTrans2D3">
    <dgm:fillClrLst meth="repeat">
      <a:schemeClr val="accent2"/>
    </dgm:fillClrLst>
    <dgm:linClrLst meth="repeat">
      <a:schemeClr val="accent2"/>
    </dgm:linClrLst>
    <dgm:effectClrLst/>
    <dgm:txLinClrLst/>
    <dgm:txFillClrLst/>
    <dgm:txEffectClrLst/>
  </dgm:styleLbl>
  <dgm:styleLbl name="parChTrans2D4">
    <dgm:fillClrLst meth="repeat">
      <a:schemeClr val="accent2"/>
    </dgm:fillClrLst>
    <dgm:linClrLst meth="repeat">
      <a:schemeClr val="accent2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2"/>
    </dgm:fillClrLst>
    <dgm:linClrLst meth="repeat">
      <a:schemeClr val="accent2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2"/>
    </dgm:fillClrLst>
    <dgm:linClrLst meth="repeat">
      <a:schemeClr val="accent2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2"/>
    </dgm:fillClrLst>
    <dgm:linClrLst meth="repeat">
      <a:schemeClr val="accent2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2"/>
    </dgm:fillClrLst>
    <dgm:linClrLst meth="repeat">
      <a:schemeClr val="accent2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accent2">
        <a:alpha val="90000"/>
        <a:tint val="40000"/>
      </a:schemeClr>
    </dgm:fillClrLst>
    <dgm:linClrLst meth="repeat">
      <a:schemeClr val="accent2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accent2">
        <a:alpha val="90000"/>
        <a:tint val="40000"/>
      </a:schemeClr>
    </dgm:fillClrLst>
    <dgm:linClrLst meth="repeat">
      <a:schemeClr val="accent2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accent2">
        <a:alpha val="90000"/>
        <a:tint val="40000"/>
      </a:schemeClr>
    </dgm:fillClrLst>
    <dgm:linClrLst meth="repeat">
      <a:schemeClr val="accent2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accent2">
        <a:alpha val="40000"/>
        <a:tint val="40000"/>
      </a:schemeClr>
    </dgm:fillClrLst>
    <dgm:linClrLst meth="repeat">
      <a:schemeClr val="accent2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accent2">
        <a:alpha val="90000"/>
        <a:tint val="40000"/>
      </a:schemeClr>
    </dgm:fillClrLst>
    <dgm:linClrLst meth="repeat">
      <a:schemeClr val="accent2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2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2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2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lt1">
        <a:alpha val="90000"/>
        <a:tint val="40000"/>
      </a:schemeClr>
    </dgm:fillClrLst>
    <dgm:linClrLst meth="repeat">
      <a:schemeClr val="accent2"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lt1">
        <a:alpha val="90000"/>
        <a:tint val="40000"/>
      </a:schemeClr>
    </dgm:fillClrLst>
    <dgm:linClrLst meth="repeat">
      <a:schemeClr val="accent2"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lt1">
        <a:alpha val="90000"/>
        <a:tint val="40000"/>
      </a:schemeClr>
    </dgm:fillClrLst>
    <dgm:linClrLst meth="repeat">
      <a:schemeClr val="accent2"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accent2">
        <a:alpha val="90000"/>
        <a:tint val="40000"/>
      </a:schemeClr>
    </dgm:fillClrLst>
    <dgm:linClrLst meth="repeat">
      <a:schemeClr val="accent2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accent2">
        <a:alpha val="90000"/>
        <a:tint val="40000"/>
      </a:schemeClr>
    </dgm:fillClrLst>
    <dgm:linClrLst meth="repeat">
      <a:schemeClr val="accent2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accent2">
        <a:alpha val="90000"/>
        <a:tint val="40000"/>
      </a:schemeClr>
    </dgm:fillClrLst>
    <dgm:linClrLst meth="repeat">
      <a:schemeClr val="accent2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accent2">
        <a:alpha val="90000"/>
        <a:tint val="40000"/>
      </a:schemeClr>
    </dgm:fillClrLst>
    <dgm:linClrLst meth="repeat">
      <a:schemeClr val="accent2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2">
        <a:tint val="40000"/>
      </a:schemeClr>
    </dgm:fillClrLst>
    <dgm:linClrLst meth="repeat">
      <a:schemeClr val="accent2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2">
        <a:shade val="80000"/>
      </a:schemeClr>
    </dgm:fillClrLst>
    <dgm:linClrLst meth="repeat">
      <a:schemeClr val="accent2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2">
        <a:tint val="50000"/>
        <a:alpha val="40000"/>
      </a:schemeClr>
    </dgm:fillClrLst>
    <dgm:linClrLst meth="repeat">
      <a:schemeClr val="accent2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2">
        <a:tint val="6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4.xml><?xml version="1.0" encoding="utf-8"?>
<dgm:colorsDef xmlns:dgm="http://schemas.openxmlformats.org/drawingml/2006/diagram" xmlns:a="http://schemas.openxmlformats.org/drawingml/2006/main" uniqueId="urn:microsoft.com/office/officeart/2005/8/colors/accent3_2">
  <dgm:title val=""/>
  <dgm:desc val=""/>
  <dgm:catLst>
    <dgm:cat type="accent3" pri="11200"/>
  </dgm:catLst>
  <dgm:styleLbl name="node0">
    <dgm:fillClrLst meth="repeat"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node1">
    <dgm:fillClrLst meth="repeat"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 meth="repeat">
      <a:schemeClr val="accent3"/>
    </dgm:fillClrLst>
    <dgm:linClrLst meth="repeat">
      <a:schemeClr val="accent3"/>
    </dgm:linClrLst>
    <dgm:effectClrLst/>
    <dgm:txLinClrLst/>
    <dgm:txFillClrLst/>
    <dgm:txEffectClrLst/>
  </dgm:styleLbl>
  <dgm:styleLbl name="lnNode1">
    <dgm:fillClrLst meth="repeat"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repeat">
      <a:schemeClr val="accent3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 meth="repeat"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node3">
    <dgm:fillClrLst meth="repeat"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node4">
    <dgm:fillClrLst meth="repeat"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 meth="repeat">
      <a:schemeClr val="accent3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 meth="repeat">
      <a:schemeClr val="accent3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 meth="repeat">
      <a:schemeClr val="accent3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3">
        <a:tint val="60000"/>
      </a:schemeClr>
    </dgm:fillClrLst>
    <dgm:linClrLst meth="repeat">
      <a:schemeClr val="accent3">
        <a:tint val="60000"/>
      </a:schemeClr>
    </dgm:linClrLst>
    <dgm:effectClrLst/>
    <dgm:txLinClrLst/>
    <dgm:txFillClrLst/>
    <dgm:txEffectClrLst/>
  </dgm:styleLbl>
  <dgm:styleLbl name="fgSibTrans2D1">
    <dgm:fillClrLst meth="repeat">
      <a:schemeClr val="accent3">
        <a:tint val="60000"/>
      </a:schemeClr>
    </dgm:fillClrLst>
    <dgm:linClrLst meth="repeat">
      <a:schemeClr val="accent3">
        <a:tint val="60000"/>
      </a:schemeClr>
    </dgm:linClrLst>
    <dgm:effectClrLst/>
    <dgm:txLinClrLst/>
    <dgm:txFillClrLst/>
    <dgm:txEffectClrLst/>
  </dgm:styleLbl>
  <dgm:styleLbl name="bgSibTrans2D1">
    <dgm:fillClrLst meth="repeat">
      <a:schemeClr val="accent3">
        <a:tint val="60000"/>
      </a:schemeClr>
    </dgm:fillClrLst>
    <dgm:linClrLst meth="repeat">
      <a:schemeClr val="accent3">
        <a:tint val="60000"/>
      </a:schemeClr>
    </dgm:linClrLst>
    <dgm:effectClrLst/>
    <dgm:txLinClrLst/>
    <dgm:txFillClrLst/>
    <dgm:txEffectClrLst/>
  </dgm:styleLbl>
  <dgm:styleLbl name="sibTrans1D1">
    <dgm:fillClrLst meth="repeat">
      <a:schemeClr val="accent3"/>
    </dgm:fillClrLst>
    <dgm:linClrLst meth="repeat">
      <a:schemeClr val="accent3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3"/>
    </dgm:fillClrLst>
    <dgm:linClrLst meth="repeat">
      <a:schemeClr val="accent3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asst2">
    <dgm:fillClrLst meth="repeat"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asst3">
    <dgm:fillClrLst meth="repeat"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asst4">
    <dgm:fillClrLst meth="repeat"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3">
        <a:tint val="60000"/>
      </a:schemeClr>
    </dgm:fillClrLst>
    <dgm:linClrLst meth="repeat">
      <a:schemeClr val="accent3">
        <a:tint val="60000"/>
      </a:schemeClr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3"/>
    </dgm:fillClrLst>
    <dgm:linClrLst meth="repeat">
      <a:schemeClr val="accent3"/>
    </dgm:linClrLst>
    <dgm:effectClrLst/>
    <dgm:txLinClrLst/>
    <dgm:txFillClrLst meth="repeat">
      <a:schemeClr val="lt1"/>
    </dgm:txFillClrLst>
    <dgm:txEffectClrLst/>
  </dgm:styleLbl>
  <dgm:styleLbl name="parChTrans2D3">
    <dgm:fillClrLst meth="repeat">
      <a:schemeClr val="accent3"/>
    </dgm:fillClrLst>
    <dgm:linClrLst meth="repeat">
      <a:schemeClr val="accent3"/>
    </dgm:linClrLst>
    <dgm:effectClrLst/>
    <dgm:txLinClrLst/>
    <dgm:txFillClrLst meth="repeat">
      <a:schemeClr val="lt1"/>
    </dgm:txFillClrLst>
    <dgm:txEffectClrLst/>
  </dgm:styleLbl>
  <dgm:styleLbl name="parChTrans2D4">
    <dgm:fillClrLst meth="repeat">
      <a:schemeClr val="accent3"/>
    </dgm:fillClrLst>
    <dgm:linClrLst meth="repeat">
      <a:schemeClr val="accent3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3"/>
    </dgm:fillClrLst>
    <dgm:linClrLst meth="repeat">
      <a:schemeClr val="accent3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3"/>
    </dgm:fillClrLst>
    <dgm:linClrLst meth="repeat">
      <a:schemeClr val="accent3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3"/>
    </dgm:fillClrLst>
    <dgm:linClrLst meth="repeat">
      <a:schemeClr val="accent3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3"/>
    </dgm:fillClrLst>
    <dgm:linClrLst meth="repeat">
      <a:schemeClr val="accent3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3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3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repeat">
      <a:schemeClr val="accent3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3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3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3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3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3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3">
        <a:alpha val="90000"/>
        <a:tint val="40000"/>
      </a:schemeClr>
    </dgm:fillClrLst>
    <dgm:linClrLst meth="repeat">
      <a:schemeClr val="accent3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3">
        <a:alpha val="90000"/>
        <a:tint val="40000"/>
      </a:schemeClr>
    </dgm:fillClrLst>
    <dgm:linClrLst meth="repeat">
      <a:schemeClr val="accent3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3">
        <a:alpha val="90000"/>
        <a:tint val="40000"/>
      </a:schemeClr>
    </dgm:fillClrLst>
    <dgm:linClrLst meth="repeat">
      <a:schemeClr val="accent3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 meth="repeat">
      <a:schemeClr val="accent3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 meth="repeat">
      <a:schemeClr val="accent3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 meth="repeat">
      <a:schemeClr val="accent3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 meth="repeat">
      <a:schemeClr val="accent3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3">
        <a:tint val="40000"/>
      </a:schemeClr>
    </dgm:fillClrLst>
    <dgm:linClrLst meth="repeat">
      <a:schemeClr val="accent3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3">
        <a:shade val="80000"/>
      </a:schemeClr>
    </dgm:fillClrLst>
    <dgm:linClrLst meth="repeat">
      <a:schemeClr val="accent3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3">
        <a:tint val="50000"/>
        <a:alpha val="40000"/>
      </a:schemeClr>
    </dgm:fillClrLst>
    <dgm:linClrLst meth="repeat">
      <a:schemeClr val="accent3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3">
        <a:tint val="6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5.xml><?xml version="1.0" encoding="utf-8"?>
<dgm:colorsDef xmlns:dgm="http://schemas.openxmlformats.org/drawingml/2006/diagram" xmlns:a="http://schemas.openxmlformats.org/drawingml/2006/main" uniqueId="urn:microsoft.com/office/officeart/2005/8/colors/colorful2">
  <dgm:title val=""/>
  <dgm:desc val=""/>
  <dgm:catLst>
    <dgm:cat type="colorful" pri="102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1">
    <dgm:fillClrLst>
      <a:schemeClr val="accent2"/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>
      <a:schemeClr val="accent2"/>
      <a:schemeClr val="accent3"/>
    </dgm:fillClrLst>
    <dgm:linClrLst>
      <a:schemeClr val="accent2"/>
      <a:schemeClr val="accent3"/>
    </dgm:linClrLst>
    <dgm:effectClrLst/>
    <dgm:txLinClrLst/>
    <dgm:txFillClrLst/>
    <dgm:txEffectClrLst/>
  </dgm:styleLbl>
  <dgm:styleLbl name="lnNode1">
    <dgm:fillClrLst>
      <a:schemeClr val="accent2"/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>
      <a:schemeClr val="accent2">
        <a:alpha val="50000"/>
      </a:schemeClr>
      <a:schemeClr val="accent3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node3">
    <dgm:fillClrLst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node4">
    <dgm:fillClrLst>
      <a:schemeClr val="accent5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>
      <a:schemeClr val="accent2">
        <a:tint val="50000"/>
      </a:schemeClr>
      <a:schemeClr val="accent3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>
      <a:schemeClr val="accent2">
        <a:tint val="50000"/>
      </a:schemeClr>
      <a:schemeClr val="accent3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>
      <a:schemeClr val="accent2">
        <a:tint val="50000"/>
      </a:schemeClr>
      <a:schemeClr val="accent3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>
      <a:schemeClr val="accent2"/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fgSibTrans2D1">
    <dgm:fillClrLst>
      <a:schemeClr val="accent2"/>
      <a:schemeClr val="accent3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SibTrans2D1">
    <dgm:fillClrLst>
      <a:schemeClr val="accent2"/>
      <a:schemeClr val="accent3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1D1">
    <dgm:fillClrLst/>
    <dgm:linClrLst>
      <a:schemeClr val="accent2"/>
      <a:schemeClr val="accent3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2"/>
    </dgm:fillClrLst>
    <dgm:linClrLst meth="repeat">
      <a:schemeClr val="accent2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2"/>
    </dgm:fillClrLst>
    <dgm:linClrLst meth="repeat">
      <a:schemeClr val="lt1">
        <a:shade val="80000"/>
      </a:schemeClr>
    </dgm:linClrLst>
    <dgm:effectClrLst/>
    <dgm:txLinClrLst/>
    <dgm:txFillClrLst/>
    <dgm:txEffectClrLst/>
  </dgm:styleLbl>
  <dgm:styleLbl name="asst1">
    <dgm:fillClrLst meth="repeat">
      <a:schemeClr val="accent3"/>
    </dgm:fillClrLst>
    <dgm:linClrLst meth="repeat">
      <a:schemeClr val="lt1">
        <a:shade val="80000"/>
      </a:schemeClr>
    </dgm:linClrLst>
    <dgm:effectClrLst/>
    <dgm:txLinClrLst/>
    <dgm:txFillClrLst/>
    <dgm:txEffectClrLst/>
  </dgm:styleLbl>
  <dgm:styleLbl name="asst2">
    <dgm:fillClrLst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asst3">
    <dgm:fillClrLst>
      <a:schemeClr val="accent5"/>
    </dgm:fillClrLst>
    <dgm:linClrLst meth="repeat">
      <a:schemeClr val="lt1"/>
    </dgm:linClrLst>
    <dgm:effectClrLst/>
    <dgm:txLinClrLst/>
    <dgm:txFillClrLst/>
    <dgm:txEffectClrLst/>
  </dgm:styleLbl>
  <dgm:styleLbl name="asst4">
    <dgm:fillClrLst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2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parChTrans2D3">
    <dgm:fillClrLst meth="repeat"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parChTrans2D4">
    <dgm:fillClrLst meth="repeat">
      <a:schemeClr val="accent5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2"/>
    </dgm:fillClrLst>
    <dgm:linClrLst meth="repeat">
      <a:schemeClr val="accent2"/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2">
        <a:tint val="90000"/>
      </a:schemeClr>
    </dgm:fillClrLst>
    <dgm:linClrLst meth="repeat">
      <a:schemeClr val="accent3"/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2">
        <a:tint val="70000"/>
      </a:schemeClr>
    </dgm:fillClrLst>
    <dgm:linClrLst meth="repeat">
      <a:schemeClr val="accent4"/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2">
        <a:tint val="50000"/>
      </a:schemeClr>
    </dgm:fillClrLst>
    <dgm:linClrLst meth="repeat">
      <a:schemeClr val="accent5"/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>
      <a:schemeClr val="accent2"/>
      <a:schemeClr val="accent3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>
      <a:schemeClr val="accent2"/>
      <a:schemeClr val="accent3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>
      <a:schemeClr val="accent2"/>
      <a:schemeClr val="accent3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2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>
      <a:schemeClr val="accent2"/>
      <a:schemeClr val="accent3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>
      <a:schemeClr val="accent2"/>
      <a:schemeClr val="accent3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>
      <a:schemeClr val="accent2"/>
      <a:schemeClr val="accent3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>
      <a:schemeClr val="accent2"/>
      <a:schemeClr val="accent3"/>
    </dgm:linClrLst>
    <dgm:effectClrLst/>
    <dgm:txLinClrLst/>
    <dgm:txFillClrLst meth="repeat">
      <a:schemeClr val="dk1"/>
    </dgm:txFillClrLst>
    <dgm:txEffectClrLst/>
  </dgm:styleLbl>
  <dgm:styleLbl name="fgAccFollowNode1">
    <dgm:fillClrLst>
      <a:schemeClr val="accent2">
        <a:tint val="40000"/>
        <a:alpha val="90000"/>
      </a:schemeClr>
      <a:schemeClr val="accent3">
        <a:tint val="40000"/>
        <a:alpha val="90000"/>
      </a:schemeClr>
    </dgm:fillClrLst>
    <dgm:linClrLst>
      <a:schemeClr val="accent2">
        <a:tint val="40000"/>
        <a:alpha val="90000"/>
      </a:schemeClr>
      <a:schemeClr val="accent3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>
      <a:schemeClr val="accent2">
        <a:tint val="40000"/>
        <a:alpha val="90000"/>
      </a:schemeClr>
      <a:schemeClr val="accent3">
        <a:tint val="40000"/>
        <a:alpha val="90000"/>
      </a:schemeClr>
    </dgm:fillClrLst>
    <dgm:linClrLst>
      <a:schemeClr val="accent2">
        <a:tint val="40000"/>
        <a:alpha val="90000"/>
      </a:schemeClr>
      <a:schemeClr val="accent3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>
      <a:schemeClr val="accent2">
        <a:tint val="40000"/>
        <a:alpha val="90000"/>
      </a:schemeClr>
      <a:schemeClr val="accent3">
        <a:tint val="40000"/>
        <a:alpha val="90000"/>
      </a:schemeClr>
    </dgm:fillClrLst>
    <dgm:linClrLst>
      <a:schemeClr val="accent2">
        <a:tint val="40000"/>
        <a:alpha val="90000"/>
      </a:schemeClr>
      <a:schemeClr val="accent3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>
      <a:schemeClr val="accent3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>
      <a:schemeClr val="accent4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>
      <a:schemeClr val="accent5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2">
        <a:tint val="40000"/>
      </a:schemeClr>
    </dgm:fillClrLst>
    <dgm:linClrLst meth="repeat">
      <a:schemeClr val="dk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2">
        <a:shade val="90000"/>
      </a:schemeClr>
    </dgm:fillClrLst>
    <dgm:linClrLst meth="repeat">
      <a:schemeClr val="dk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2">
        <a:tint val="50000"/>
        <a:alpha val="40000"/>
      </a:schemeClr>
    </dgm:fillClrLst>
    <dgm:linClrLst meth="repeat">
      <a:schemeClr val="accent2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2">
        <a:tint val="4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data1.xml><?xml version="1.0" encoding="utf-8"?>
<dgm:dataModel xmlns:dgm="http://schemas.openxmlformats.org/drawingml/2006/diagram" xmlns:a="http://schemas.openxmlformats.org/drawingml/2006/main">
  <dgm:ptLst>
    <dgm:pt modelId="{CD9B3547-AB96-49BF-A8F8-587E1D4F3274}" type="doc">
      <dgm:prSet loTypeId="urn:microsoft.com/office/officeart/2005/8/layout/arrow5" loCatId="process" qsTypeId="urn:microsoft.com/office/officeart/2005/8/quickstyle/simple1" qsCatId="simple" csTypeId="urn:microsoft.com/office/officeart/2005/8/colors/accent3_2" csCatId="accent3" phldr="1"/>
      <dgm:spPr/>
      <dgm:t>
        <a:bodyPr/>
        <a:lstStyle/>
        <a:p>
          <a:endParaRPr lang="el-GR"/>
        </a:p>
      </dgm:t>
    </dgm:pt>
    <dgm:pt modelId="{5176C360-F42E-45DF-974C-A9FBFC55FCBE}">
      <dgm:prSet/>
      <dgm:spPr/>
      <dgm:t>
        <a:bodyPr/>
        <a:lstStyle/>
        <a:p>
          <a:pPr rtl="0"/>
          <a:r>
            <a:rPr lang="el-GR" b="1" dirty="0" smtClean="0"/>
            <a:t>Κεντρικές</a:t>
          </a:r>
          <a:r>
            <a:rPr lang="el-GR" dirty="0" smtClean="0"/>
            <a:t> </a:t>
          </a:r>
          <a:r>
            <a:rPr lang="el-GR" b="1" dirty="0" smtClean="0"/>
            <a:t>Δυνάμεις</a:t>
          </a:r>
          <a:endParaRPr lang="el-GR" dirty="0"/>
        </a:p>
      </dgm:t>
    </dgm:pt>
    <dgm:pt modelId="{274D7DD0-15DE-4622-B830-3A6793B84B4A}" type="parTrans" cxnId="{C6FC3648-CD1E-40B2-8849-08A3D8685C06}">
      <dgm:prSet/>
      <dgm:spPr/>
      <dgm:t>
        <a:bodyPr/>
        <a:lstStyle/>
        <a:p>
          <a:endParaRPr lang="el-GR"/>
        </a:p>
      </dgm:t>
    </dgm:pt>
    <dgm:pt modelId="{AA08A213-CBD3-432A-B196-915C8BA51940}" type="sibTrans" cxnId="{C6FC3648-CD1E-40B2-8849-08A3D8685C06}">
      <dgm:prSet/>
      <dgm:spPr/>
      <dgm:t>
        <a:bodyPr/>
        <a:lstStyle/>
        <a:p>
          <a:endParaRPr lang="el-GR"/>
        </a:p>
      </dgm:t>
    </dgm:pt>
    <dgm:pt modelId="{F9804AC0-087F-4D53-A4AD-E36D8E7515F4}">
      <dgm:prSet/>
      <dgm:spPr/>
      <dgm:t>
        <a:bodyPr/>
        <a:lstStyle/>
        <a:p>
          <a:pPr rtl="0"/>
          <a:r>
            <a:rPr lang="el-GR" dirty="0" smtClean="0"/>
            <a:t>ή </a:t>
          </a:r>
          <a:r>
            <a:rPr lang="el-GR" b="1" dirty="0" err="1" smtClean="0"/>
            <a:t>Αντάντ</a:t>
          </a:r>
          <a:endParaRPr lang="el-GR" dirty="0"/>
        </a:p>
      </dgm:t>
    </dgm:pt>
    <dgm:pt modelId="{72368776-DFAC-4260-A0CC-5225390C65EC}" type="parTrans" cxnId="{85343209-D8EF-4809-917C-57CD6EA8AD4D}">
      <dgm:prSet/>
      <dgm:spPr/>
      <dgm:t>
        <a:bodyPr/>
        <a:lstStyle/>
        <a:p>
          <a:endParaRPr lang="el-GR"/>
        </a:p>
      </dgm:t>
    </dgm:pt>
    <dgm:pt modelId="{CF6E81A6-0184-455B-B103-33FFF0368F37}" type="sibTrans" cxnId="{85343209-D8EF-4809-917C-57CD6EA8AD4D}">
      <dgm:prSet/>
      <dgm:spPr/>
      <dgm:t>
        <a:bodyPr/>
        <a:lstStyle/>
        <a:p>
          <a:endParaRPr lang="el-GR"/>
        </a:p>
      </dgm:t>
    </dgm:pt>
    <dgm:pt modelId="{65502F75-566F-4C44-98CB-A14CFC9922BD}" type="pres">
      <dgm:prSet presAssocID="{CD9B3547-AB96-49BF-A8F8-587E1D4F3274}" presName="diagram" presStyleCnt="0">
        <dgm:presLayoutVars>
          <dgm:dir/>
          <dgm:resizeHandles val="exact"/>
        </dgm:presLayoutVars>
      </dgm:prSet>
      <dgm:spPr/>
      <dgm:t>
        <a:bodyPr/>
        <a:lstStyle/>
        <a:p>
          <a:endParaRPr lang="el-GR"/>
        </a:p>
      </dgm:t>
    </dgm:pt>
    <dgm:pt modelId="{BA10498C-D228-486C-8FD6-C243BCF4EF6E}" type="pres">
      <dgm:prSet presAssocID="{5176C360-F42E-45DF-974C-A9FBFC55FCBE}" presName="arrow" presStyleLbl="node1" presStyleIdx="0" presStyleCnt="2">
        <dgm:presLayoutVars>
          <dgm:bulletEnabled val="1"/>
        </dgm:presLayoutVars>
      </dgm:prSet>
      <dgm:spPr/>
      <dgm:t>
        <a:bodyPr/>
        <a:lstStyle/>
        <a:p>
          <a:endParaRPr lang="el-GR"/>
        </a:p>
      </dgm:t>
    </dgm:pt>
    <dgm:pt modelId="{6A24D334-6A70-4886-86F8-6AF319FB3E67}" type="pres">
      <dgm:prSet presAssocID="{F9804AC0-087F-4D53-A4AD-E36D8E7515F4}" presName="arrow" presStyleLbl="node1" presStyleIdx="1" presStyleCnt="2">
        <dgm:presLayoutVars>
          <dgm:bulletEnabled val="1"/>
        </dgm:presLayoutVars>
      </dgm:prSet>
      <dgm:spPr/>
      <dgm:t>
        <a:bodyPr/>
        <a:lstStyle/>
        <a:p>
          <a:endParaRPr lang="el-GR"/>
        </a:p>
      </dgm:t>
    </dgm:pt>
  </dgm:ptLst>
  <dgm:cxnLst>
    <dgm:cxn modelId="{7048388F-A12D-447E-9273-B02A2A0E0A74}" type="presOf" srcId="{5176C360-F42E-45DF-974C-A9FBFC55FCBE}" destId="{BA10498C-D228-486C-8FD6-C243BCF4EF6E}" srcOrd="0" destOrd="0" presId="urn:microsoft.com/office/officeart/2005/8/layout/arrow5"/>
    <dgm:cxn modelId="{C6FC3648-CD1E-40B2-8849-08A3D8685C06}" srcId="{CD9B3547-AB96-49BF-A8F8-587E1D4F3274}" destId="{5176C360-F42E-45DF-974C-A9FBFC55FCBE}" srcOrd="0" destOrd="0" parTransId="{274D7DD0-15DE-4622-B830-3A6793B84B4A}" sibTransId="{AA08A213-CBD3-432A-B196-915C8BA51940}"/>
    <dgm:cxn modelId="{85343209-D8EF-4809-917C-57CD6EA8AD4D}" srcId="{CD9B3547-AB96-49BF-A8F8-587E1D4F3274}" destId="{F9804AC0-087F-4D53-A4AD-E36D8E7515F4}" srcOrd="1" destOrd="0" parTransId="{72368776-DFAC-4260-A0CC-5225390C65EC}" sibTransId="{CF6E81A6-0184-455B-B103-33FFF0368F37}"/>
    <dgm:cxn modelId="{6B018841-DA26-405A-98AA-7F8591E0A499}" type="presOf" srcId="{F9804AC0-087F-4D53-A4AD-E36D8E7515F4}" destId="{6A24D334-6A70-4886-86F8-6AF319FB3E67}" srcOrd="0" destOrd="0" presId="urn:microsoft.com/office/officeart/2005/8/layout/arrow5"/>
    <dgm:cxn modelId="{8CC1AFA3-72BA-44B3-96C0-49703E816668}" type="presOf" srcId="{CD9B3547-AB96-49BF-A8F8-587E1D4F3274}" destId="{65502F75-566F-4C44-98CB-A14CFC9922BD}" srcOrd="0" destOrd="0" presId="urn:microsoft.com/office/officeart/2005/8/layout/arrow5"/>
    <dgm:cxn modelId="{61B880D0-D047-42D4-B1A8-4643929AA514}" type="presParOf" srcId="{65502F75-566F-4C44-98CB-A14CFC9922BD}" destId="{BA10498C-D228-486C-8FD6-C243BCF4EF6E}" srcOrd="0" destOrd="0" presId="urn:microsoft.com/office/officeart/2005/8/layout/arrow5"/>
    <dgm:cxn modelId="{C89A7556-B1D8-46A3-92E8-63D032286DA0}" type="presParOf" srcId="{65502F75-566F-4C44-98CB-A14CFC9922BD}" destId="{6A24D334-6A70-4886-86F8-6AF319FB3E67}" srcOrd="1" destOrd="0" presId="urn:microsoft.com/office/officeart/2005/8/layout/arrow5"/>
  </dgm:cxnLst>
  <dgm:bg/>
  <dgm:whole/>
  <dgm:extLst>
    <a:ext uri="http://schemas.microsoft.com/office/drawing/2008/diagram">
      <dsp:dataModelExt xmlns:dsp="http://schemas.microsoft.com/office/drawing/2008/diagram" xmlns="" relId="rId7" minVer="http://schemas.openxmlformats.org/drawingml/2006/diagram"/>
    </a:ext>
  </dgm:extLst>
</dgm:dataModel>
</file>

<file path=ppt/diagrams/data2.xml><?xml version="1.0" encoding="utf-8"?>
<dgm:dataModel xmlns:dgm="http://schemas.openxmlformats.org/drawingml/2006/diagram" xmlns:a="http://schemas.openxmlformats.org/drawingml/2006/main">
  <dgm:ptLst>
    <dgm:pt modelId="{A77193AF-3E1B-4050-802A-D1E6A295CA11}" type="doc">
      <dgm:prSet loTypeId="urn:microsoft.com/office/officeart/2005/8/layout/hProcess9" loCatId="process" qsTypeId="urn:microsoft.com/office/officeart/2005/8/quickstyle/simple1#1" qsCatId="simple" csTypeId="urn:microsoft.com/office/officeart/2005/8/colors/accent3_2" csCatId="accent3" phldr="1"/>
      <dgm:spPr/>
      <dgm:t>
        <a:bodyPr/>
        <a:lstStyle/>
        <a:p>
          <a:endParaRPr lang="el-GR"/>
        </a:p>
      </dgm:t>
    </dgm:pt>
    <dgm:pt modelId="{C1FF59E9-0AB7-45A6-9809-98571F480D50}">
      <dgm:prSet phldrT="[Κείμενο]" custT="1"/>
      <dgm:spPr/>
      <dgm:t>
        <a:bodyPr/>
        <a:lstStyle/>
        <a:p>
          <a:r>
            <a:rPr lang="el-GR" sz="1800" b="1" dirty="0" smtClean="0"/>
            <a:t>Μάιος 1915</a:t>
          </a:r>
          <a:r>
            <a:rPr lang="el-GR" sz="1600" dirty="0" smtClean="0"/>
            <a:t>: </a:t>
          </a:r>
          <a:r>
            <a:rPr lang="el-GR" sz="1600" dirty="0" smtClean="0"/>
            <a:t>Εκλογές Βενιζέλος</a:t>
          </a:r>
          <a:r>
            <a:rPr lang="en-US" sz="1600" dirty="0" smtClean="0"/>
            <a:t> </a:t>
          </a:r>
          <a:r>
            <a:rPr lang="el-GR" sz="1600" dirty="0" smtClean="0"/>
            <a:t>=</a:t>
          </a:r>
          <a:r>
            <a:rPr lang="en-US" sz="1600" dirty="0" smtClean="0"/>
            <a:t> </a:t>
          </a:r>
          <a:r>
            <a:rPr lang="el-GR" sz="1600" dirty="0" smtClean="0"/>
            <a:t>νικητής</a:t>
          </a:r>
        </a:p>
      </dgm:t>
    </dgm:pt>
    <dgm:pt modelId="{12B87634-73EF-4DBE-9EA1-9091AF440A36}" type="parTrans" cxnId="{01F469ED-9E44-4122-9996-3A00AEBCA4FA}">
      <dgm:prSet/>
      <dgm:spPr/>
      <dgm:t>
        <a:bodyPr/>
        <a:lstStyle/>
        <a:p>
          <a:endParaRPr lang="el-GR"/>
        </a:p>
      </dgm:t>
    </dgm:pt>
    <dgm:pt modelId="{215D55AB-E937-4B70-B33B-6829A3324492}" type="sibTrans" cxnId="{01F469ED-9E44-4122-9996-3A00AEBCA4FA}">
      <dgm:prSet/>
      <dgm:spPr/>
      <dgm:t>
        <a:bodyPr/>
        <a:lstStyle/>
        <a:p>
          <a:endParaRPr lang="el-GR"/>
        </a:p>
      </dgm:t>
    </dgm:pt>
    <dgm:pt modelId="{9603EB3C-F162-4DBB-A5A5-1C9E7F873183}">
      <dgm:prSet phldrT="[Κείμενο]"/>
      <dgm:spPr/>
      <dgm:t>
        <a:bodyPr/>
        <a:lstStyle/>
        <a:p>
          <a:r>
            <a:rPr lang="el-GR" b="1" dirty="0" smtClean="0"/>
            <a:t>Βενιζέλος</a:t>
          </a:r>
          <a:r>
            <a:rPr lang="el-GR" dirty="0" smtClean="0"/>
            <a:t> κηρύσσει επιστράτευση </a:t>
          </a:r>
        </a:p>
        <a:p>
          <a:r>
            <a:rPr lang="el-GR" dirty="0" smtClean="0"/>
            <a:t>Κωνσταντίνος διαφωνεί</a:t>
          </a:r>
        </a:p>
        <a:p>
          <a:r>
            <a:rPr lang="el-GR" b="1" dirty="0" smtClean="0"/>
            <a:t>Παραίτηση Βενιζέλου</a:t>
          </a:r>
          <a:endParaRPr lang="el-GR" b="1" dirty="0"/>
        </a:p>
      </dgm:t>
    </dgm:pt>
    <dgm:pt modelId="{903EF964-0582-4D59-9050-C5A406DBB27A}" type="parTrans" cxnId="{0E32FE80-AE3E-491E-AAAC-8D05A03A5BC8}">
      <dgm:prSet/>
      <dgm:spPr/>
      <dgm:t>
        <a:bodyPr/>
        <a:lstStyle/>
        <a:p>
          <a:endParaRPr lang="el-GR"/>
        </a:p>
      </dgm:t>
    </dgm:pt>
    <dgm:pt modelId="{B864FDE1-D8BF-4091-B132-261365F0C8D8}" type="sibTrans" cxnId="{0E32FE80-AE3E-491E-AAAC-8D05A03A5BC8}">
      <dgm:prSet/>
      <dgm:spPr/>
      <dgm:t>
        <a:bodyPr/>
        <a:lstStyle/>
        <a:p>
          <a:endParaRPr lang="el-GR"/>
        </a:p>
      </dgm:t>
    </dgm:pt>
    <dgm:pt modelId="{D8D14E3B-07B9-432A-8C1C-D1A82B79C552}">
      <dgm:prSet custT="1"/>
      <dgm:spPr/>
      <dgm:t>
        <a:bodyPr/>
        <a:lstStyle/>
        <a:p>
          <a:pPr marL="0" indent="0"/>
          <a:r>
            <a:rPr lang="el-GR" sz="1800" b="1" dirty="0" smtClean="0"/>
            <a:t>Δεκέμβριος 1915</a:t>
          </a:r>
          <a:r>
            <a:rPr lang="el-GR" sz="1600" dirty="0" smtClean="0"/>
            <a:t>: Εκλογές. Αποχή Φιλελευθέρων.</a:t>
          </a:r>
        </a:p>
        <a:p>
          <a:pPr marL="0" indent="0"/>
          <a:r>
            <a:rPr lang="el-GR" sz="1600" dirty="0" smtClean="0"/>
            <a:t> Νέα κυβέρνηση </a:t>
          </a:r>
          <a:r>
            <a:rPr lang="el-GR" sz="1600" dirty="0" smtClean="0"/>
            <a:t>φιλοβασιλική.</a:t>
          </a:r>
          <a:endParaRPr lang="el-GR" sz="1600" dirty="0"/>
        </a:p>
      </dgm:t>
    </dgm:pt>
    <dgm:pt modelId="{B6F0F40C-12F5-4E0C-8D0B-EC7520FB0158}" type="parTrans" cxnId="{07DC00C8-CF02-4E07-A220-733F87FCAA18}">
      <dgm:prSet/>
      <dgm:spPr/>
      <dgm:t>
        <a:bodyPr/>
        <a:lstStyle/>
        <a:p>
          <a:endParaRPr lang="el-GR"/>
        </a:p>
      </dgm:t>
    </dgm:pt>
    <dgm:pt modelId="{AB64A325-97B9-4937-81DD-E6E8F6010BF9}" type="sibTrans" cxnId="{07DC00C8-CF02-4E07-A220-733F87FCAA18}">
      <dgm:prSet/>
      <dgm:spPr/>
      <dgm:t>
        <a:bodyPr/>
        <a:lstStyle/>
        <a:p>
          <a:endParaRPr lang="el-GR"/>
        </a:p>
      </dgm:t>
    </dgm:pt>
    <dgm:pt modelId="{1D320A08-F3BB-4F5F-80E9-B0931DD12505}" type="pres">
      <dgm:prSet presAssocID="{A77193AF-3E1B-4050-802A-D1E6A295CA11}" presName="CompostProcess" presStyleCnt="0">
        <dgm:presLayoutVars>
          <dgm:dir/>
          <dgm:resizeHandles val="exact"/>
        </dgm:presLayoutVars>
      </dgm:prSet>
      <dgm:spPr/>
      <dgm:t>
        <a:bodyPr/>
        <a:lstStyle/>
        <a:p>
          <a:endParaRPr lang="el-GR"/>
        </a:p>
      </dgm:t>
    </dgm:pt>
    <dgm:pt modelId="{8D4E9FB9-54B4-47EC-935B-EDB0376DA530}" type="pres">
      <dgm:prSet presAssocID="{A77193AF-3E1B-4050-802A-D1E6A295CA11}" presName="arrow" presStyleLbl="bgShp" presStyleIdx="0" presStyleCnt="1"/>
      <dgm:spPr/>
      <dgm:t>
        <a:bodyPr/>
        <a:lstStyle/>
        <a:p>
          <a:endParaRPr lang="el-GR"/>
        </a:p>
      </dgm:t>
    </dgm:pt>
    <dgm:pt modelId="{B3D67BDE-73F7-442E-870C-7C5750C743DD}" type="pres">
      <dgm:prSet presAssocID="{A77193AF-3E1B-4050-802A-D1E6A295CA11}" presName="linearProcess" presStyleCnt="0"/>
      <dgm:spPr/>
      <dgm:t>
        <a:bodyPr/>
        <a:lstStyle/>
        <a:p>
          <a:endParaRPr lang="el-GR"/>
        </a:p>
      </dgm:t>
    </dgm:pt>
    <dgm:pt modelId="{7773C331-5C6D-4B94-8FAF-55AE988BCE1F}" type="pres">
      <dgm:prSet presAssocID="{C1FF59E9-0AB7-45A6-9809-98571F480D50}" presName="textNode" presStyleLbl="node1" presStyleIdx="0" presStyleCnt="3">
        <dgm:presLayoutVars>
          <dgm:bulletEnabled val="1"/>
        </dgm:presLayoutVars>
      </dgm:prSet>
      <dgm:spPr/>
      <dgm:t>
        <a:bodyPr/>
        <a:lstStyle/>
        <a:p>
          <a:endParaRPr lang="el-GR"/>
        </a:p>
      </dgm:t>
    </dgm:pt>
    <dgm:pt modelId="{720D9BD0-A0A6-405B-9E96-33CD0C5E2945}" type="pres">
      <dgm:prSet presAssocID="{215D55AB-E937-4B70-B33B-6829A3324492}" presName="sibTrans" presStyleCnt="0"/>
      <dgm:spPr/>
      <dgm:t>
        <a:bodyPr/>
        <a:lstStyle/>
        <a:p>
          <a:endParaRPr lang="el-GR"/>
        </a:p>
      </dgm:t>
    </dgm:pt>
    <dgm:pt modelId="{2B54DAC7-DB83-45A5-BBB5-9277940E8A35}" type="pres">
      <dgm:prSet presAssocID="{9603EB3C-F162-4DBB-A5A5-1C9E7F873183}" presName="textNode" presStyleLbl="node1" presStyleIdx="1" presStyleCnt="3">
        <dgm:presLayoutVars>
          <dgm:bulletEnabled val="1"/>
        </dgm:presLayoutVars>
      </dgm:prSet>
      <dgm:spPr/>
      <dgm:t>
        <a:bodyPr/>
        <a:lstStyle/>
        <a:p>
          <a:endParaRPr lang="el-GR"/>
        </a:p>
      </dgm:t>
    </dgm:pt>
    <dgm:pt modelId="{4BDCF30B-B8F4-48E4-9AD4-A809E46EDAD5}" type="pres">
      <dgm:prSet presAssocID="{B864FDE1-D8BF-4091-B132-261365F0C8D8}" presName="sibTrans" presStyleCnt="0"/>
      <dgm:spPr/>
      <dgm:t>
        <a:bodyPr/>
        <a:lstStyle/>
        <a:p>
          <a:endParaRPr lang="el-GR"/>
        </a:p>
      </dgm:t>
    </dgm:pt>
    <dgm:pt modelId="{0CC5E22C-673F-4268-8EBC-E3D659FF690A}" type="pres">
      <dgm:prSet presAssocID="{D8D14E3B-07B9-432A-8C1C-D1A82B79C552}" presName="textNode" presStyleLbl="node1" presStyleIdx="2" presStyleCnt="3">
        <dgm:presLayoutVars>
          <dgm:bulletEnabled val="1"/>
        </dgm:presLayoutVars>
      </dgm:prSet>
      <dgm:spPr/>
      <dgm:t>
        <a:bodyPr/>
        <a:lstStyle/>
        <a:p>
          <a:endParaRPr lang="el-GR"/>
        </a:p>
      </dgm:t>
    </dgm:pt>
  </dgm:ptLst>
  <dgm:cxnLst>
    <dgm:cxn modelId="{01F469ED-9E44-4122-9996-3A00AEBCA4FA}" srcId="{A77193AF-3E1B-4050-802A-D1E6A295CA11}" destId="{C1FF59E9-0AB7-45A6-9809-98571F480D50}" srcOrd="0" destOrd="0" parTransId="{12B87634-73EF-4DBE-9EA1-9091AF440A36}" sibTransId="{215D55AB-E937-4B70-B33B-6829A3324492}"/>
    <dgm:cxn modelId="{0E32FE80-AE3E-491E-AAAC-8D05A03A5BC8}" srcId="{A77193AF-3E1B-4050-802A-D1E6A295CA11}" destId="{9603EB3C-F162-4DBB-A5A5-1C9E7F873183}" srcOrd="1" destOrd="0" parTransId="{903EF964-0582-4D59-9050-C5A406DBB27A}" sibTransId="{B864FDE1-D8BF-4091-B132-261365F0C8D8}"/>
    <dgm:cxn modelId="{8D143BF4-2BFA-4BAD-AFE1-3B8730DA508E}" type="presOf" srcId="{9603EB3C-F162-4DBB-A5A5-1C9E7F873183}" destId="{2B54DAC7-DB83-45A5-BBB5-9277940E8A35}" srcOrd="0" destOrd="0" presId="urn:microsoft.com/office/officeart/2005/8/layout/hProcess9"/>
    <dgm:cxn modelId="{07DC00C8-CF02-4E07-A220-733F87FCAA18}" srcId="{A77193AF-3E1B-4050-802A-D1E6A295CA11}" destId="{D8D14E3B-07B9-432A-8C1C-D1A82B79C552}" srcOrd="2" destOrd="0" parTransId="{B6F0F40C-12F5-4E0C-8D0B-EC7520FB0158}" sibTransId="{AB64A325-97B9-4937-81DD-E6E8F6010BF9}"/>
    <dgm:cxn modelId="{2B49A405-3EEA-41D1-BA6B-E73B0B0CF796}" type="presOf" srcId="{C1FF59E9-0AB7-45A6-9809-98571F480D50}" destId="{7773C331-5C6D-4B94-8FAF-55AE988BCE1F}" srcOrd="0" destOrd="0" presId="urn:microsoft.com/office/officeart/2005/8/layout/hProcess9"/>
    <dgm:cxn modelId="{5DCD3A07-39C3-4419-99E4-ACBA2B1DB1EB}" type="presOf" srcId="{A77193AF-3E1B-4050-802A-D1E6A295CA11}" destId="{1D320A08-F3BB-4F5F-80E9-B0931DD12505}" srcOrd="0" destOrd="0" presId="urn:microsoft.com/office/officeart/2005/8/layout/hProcess9"/>
    <dgm:cxn modelId="{62466A2B-63EE-4D43-B775-5EB2E3C02D92}" type="presOf" srcId="{D8D14E3B-07B9-432A-8C1C-D1A82B79C552}" destId="{0CC5E22C-673F-4268-8EBC-E3D659FF690A}" srcOrd="0" destOrd="0" presId="urn:microsoft.com/office/officeart/2005/8/layout/hProcess9"/>
    <dgm:cxn modelId="{D43535F0-D7B1-4421-9798-0D4C154A77C1}" type="presParOf" srcId="{1D320A08-F3BB-4F5F-80E9-B0931DD12505}" destId="{8D4E9FB9-54B4-47EC-935B-EDB0376DA530}" srcOrd="0" destOrd="0" presId="urn:microsoft.com/office/officeart/2005/8/layout/hProcess9"/>
    <dgm:cxn modelId="{9A90AC3C-FE29-472C-9695-1F7F5537E16C}" type="presParOf" srcId="{1D320A08-F3BB-4F5F-80E9-B0931DD12505}" destId="{B3D67BDE-73F7-442E-870C-7C5750C743DD}" srcOrd="1" destOrd="0" presId="urn:microsoft.com/office/officeart/2005/8/layout/hProcess9"/>
    <dgm:cxn modelId="{2BBD0813-FD0A-4181-9FCA-153151D273B0}" type="presParOf" srcId="{B3D67BDE-73F7-442E-870C-7C5750C743DD}" destId="{7773C331-5C6D-4B94-8FAF-55AE988BCE1F}" srcOrd="0" destOrd="0" presId="urn:microsoft.com/office/officeart/2005/8/layout/hProcess9"/>
    <dgm:cxn modelId="{7C04BFA3-7528-49A0-A069-E2B1FB3CDFE3}" type="presParOf" srcId="{B3D67BDE-73F7-442E-870C-7C5750C743DD}" destId="{720D9BD0-A0A6-405B-9E96-33CD0C5E2945}" srcOrd="1" destOrd="0" presId="urn:microsoft.com/office/officeart/2005/8/layout/hProcess9"/>
    <dgm:cxn modelId="{18BD4D32-6875-4933-9984-C6800B13D0BF}" type="presParOf" srcId="{B3D67BDE-73F7-442E-870C-7C5750C743DD}" destId="{2B54DAC7-DB83-45A5-BBB5-9277940E8A35}" srcOrd="2" destOrd="0" presId="urn:microsoft.com/office/officeart/2005/8/layout/hProcess9"/>
    <dgm:cxn modelId="{FD806077-4BA7-4DB4-8BA4-3EA35A65B4DB}" type="presParOf" srcId="{B3D67BDE-73F7-442E-870C-7C5750C743DD}" destId="{4BDCF30B-B8F4-48E4-9AD4-A809E46EDAD5}" srcOrd="3" destOrd="0" presId="urn:microsoft.com/office/officeart/2005/8/layout/hProcess9"/>
    <dgm:cxn modelId="{BF0C24DC-95FA-4995-8DFA-E9A563900BFD}" type="presParOf" srcId="{B3D67BDE-73F7-442E-870C-7C5750C743DD}" destId="{0CC5E22C-673F-4268-8EBC-E3D659FF690A}" srcOrd="4" destOrd="0" presId="urn:microsoft.com/office/officeart/2005/8/layout/hProcess9"/>
  </dgm:cxnLst>
  <dgm:bg/>
  <dgm:whole/>
  <dgm:extLst>
    <a:ext uri="http://schemas.microsoft.com/office/drawing/2008/diagram">
      <dsp:dataModelExt xmlns:dsp="http://schemas.microsoft.com/office/drawing/2008/diagram" xmlns="" relId="rId7" minVer="http://schemas.openxmlformats.org/drawingml/2006/diagram"/>
    </a:ext>
  </dgm:extLst>
</dgm:dataModel>
</file>

<file path=ppt/diagrams/data3.xml><?xml version="1.0" encoding="utf-8"?>
<dgm:dataModel xmlns:dgm="http://schemas.openxmlformats.org/drawingml/2006/diagram" xmlns:a="http://schemas.openxmlformats.org/drawingml/2006/main">
  <dgm:ptLst>
    <dgm:pt modelId="{A77193AF-3E1B-4050-802A-D1E6A295CA11}" type="doc">
      <dgm:prSet loTypeId="urn:microsoft.com/office/officeart/2005/8/layout/process4" loCatId="process" qsTypeId="urn:microsoft.com/office/officeart/2005/8/quickstyle/simple2" qsCatId="simple" csTypeId="urn:microsoft.com/office/officeart/2005/8/colors/accent2_1" csCatId="accent2" phldr="1"/>
      <dgm:spPr/>
      <dgm:t>
        <a:bodyPr/>
        <a:lstStyle/>
        <a:p>
          <a:endParaRPr lang="el-GR"/>
        </a:p>
      </dgm:t>
    </dgm:pt>
    <dgm:pt modelId="{CB8DCA28-33BF-4972-A163-33BC8B931B00}">
      <dgm:prSet phldrT="[Κείμενο]" custT="1"/>
      <dgm:spPr/>
      <dgm:t>
        <a:bodyPr/>
        <a:lstStyle/>
        <a:p>
          <a:r>
            <a:rPr lang="el-GR" sz="1800" b="1" dirty="0" smtClean="0"/>
            <a:t>Οκτώβριος 1915</a:t>
          </a:r>
          <a:r>
            <a:rPr lang="el-GR" sz="1600" dirty="0" smtClean="0"/>
            <a:t>:</a:t>
          </a:r>
        </a:p>
        <a:p>
          <a:r>
            <a:rPr lang="el-GR" sz="1600" dirty="0" smtClean="0"/>
            <a:t> </a:t>
          </a:r>
          <a:r>
            <a:rPr lang="el-GR" sz="1600" dirty="0" smtClean="0">
              <a:hlinkClick xmlns:r="http://schemas.openxmlformats.org/officeDocument/2006/relationships" r:id="" action="ppaction://noaction"/>
            </a:rPr>
            <a:t>Αποβίβαση στρατευμάτων </a:t>
          </a:r>
          <a:r>
            <a:rPr lang="en-US" sz="1600" dirty="0" smtClean="0">
              <a:hlinkClick xmlns:r="http://schemas.openxmlformats.org/officeDocument/2006/relationships" r:id="" action="ppaction://noaction"/>
            </a:rPr>
            <a:t>Entente</a:t>
          </a:r>
          <a:r>
            <a:rPr lang="el-GR" sz="1600" dirty="0" smtClean="0">
              <a:hlinkClick xmlns:r="http://schemas.openxmlformats.org/officeDocument/2006/relationships" r:id="" action="ppaction://noaction"/>
            </a:rPr>
            <a:t> στη </a:t>
          </a:r>
          <a:r>
            <a:rPr lang="el-GR" sz="1200" dirty="0" smtClean="0">
              <a:hlinkClick xmlns:r="http://schemas.openxmlformats.org/officeDocument/2006/relationships" r:id="" action="ppaction://noaction"/>
            </a:rPr>
            <a:t>Θεσσαλονίκη </a:t>
          </a:r>
          <a:r>
            <a:rPr lang="el-GR" sz="1200" dirty="0" smtClean="0"/>
            <a:t>(αντιμετώπιση αυξανόμενης γερμανικής επιρροής στα Βαλκάνια)</a:t>
          </a:r>
          <a:endParaRPr lang="el-GR" sz="1200" dirty="0"/>
        </a:p>
      </dgm:t>
    </dgm:pt>
    <dgm:pt modelId="{346699C6-3AF9-4446-BE86-33A3DD5CBCA1}" type="parTrans" cxnId="{781E6D51-89AA-436A-9ACE-C23C180E14E1}">
      <dgm:prSet/>
      <dgm:spPr/>
      <dgm:t>
        <a:bodyPr/>
        <a:lstStyle/>
        <a:p>
          <a:endParaRPr lang="el-GR"/>
        </a:p>
      </dgm:t>
    </dgm:pt>
    <dgm:pt modelId="{2FAE67F8-FF91-42B0-A87C-E6E26385DFE4}" type="sibTrans" cxnId="{781E6D51-89AA-436A-9ACE-C23C180E14E1}">
      <dgm:prSet/>
      <dgm:spPr/>
      <dgm:t>
        <a:bodyPr/>
        <a:lstStyle/>
        <a:p>
          <a:endParaRPr lang="el-GR"/>
        </a:p>
      </dgm:t>
    </dgm:pt>
    <dgm:pt modelId="{C1FF59E9-0AB7-45A6-9809-98571F480D50}">
      <dgm:prSet phldrT="[Κείμενο]" custT="1"/>
      <dgm:spPr/>
      <dgm:t>
        <a:bodyPr/>
        <a:lstStyle/>
        <a:p>
          <a:r>
            <a:rPr lang="el-GR" sz="1800" b="1" dirty="0" smtClean="0"/>
            <a:t>Μάιος 1916:</a:t>
          </a:r>
        </a:p>
        <a:p>
          <a:r>
            <a:rPr lang="el-GR" sz="1600" dirty="0" smtClean="0"/>
            <a:t>Εισβολή γερμανικών και βουλγαρικών στρατευμάτων  στην Α. Μακεδονία</a:t>
          </a:r>
          <a:endParaRPr lang="el-GR" sz="1600" dirty="0" smtClean="0"/>
        </a:p>
      </dgm:t>
    </dgm:pt>
    <dgm:pt modelId="{12B87634-73EF-4DBE-9EA1-9091AF440A36}" type="parTrans" cxnId="{01F469ED-9E44-4122-9996-3A00AEBCA4FA}">
      <dgm:prSet/>
      <dgm:spPr/>
      <dgm:t>
        <a:bodyPr/>
        <a:lstStyle/>
        <a:p>
          <a:endParaRPr lang="el-GR"/>
        </a:p>
      </dgm:t>
    </dgm:pt>
    <dgm:pt modelId="{215D55AB-E937-4B70-B33B-6829A3324492}" type="sibTrans" cxnId="{01F469ED-9E44-4122-9996-3A00AEBCA4FA}">
      <dgm:prSet/>
      <dgm:spPr/>
      <dgm:t>
        <a:bodyPr/>
        <a:lstStyle/>
        <a:p>
          <a:endParaRPr lang="el-GR"/>
        </a:p>
      </dgm:t>
    </dgm:pt>
    <dgm:pt modelId="{9603EB3C-F162-4DBB-A5A5-1C9E7F873183}">
      <dgm:prSet phldrT="[Κείμενο]" custT="1"/>
      <dgm:spPr/>
      <dgm:t>
        <a:bodyPr/>
        <a:lstStyle/>
        <a:p>
          <a:r>
            <a:rPr lang="el-GR" sz="1600" b="1" i="1" smtClean="0"/>
            <a:t>«Ουδετερότητα» </a:t>
          </a:r>
          <a:r>
            <a:rPr lang="el-GR" sz="1300" b="0" smtClean="0"/>
            <a:t>ελληνικών δυνάμεων. Καμία αντίδραση (διαταγή Κωνσταντίνου) </a:t>
          </a:r>
        </a:p>
        <a:p>
          <a:r>
            <a:rPr lang="el-GR" sz="1300" b="0" smtClean="0"/>
            <a:t>Παράδοση </a:t>
          </a:r>
          <a:r>
            <a:rPr lang="el-GR" sz="1300" b="1" i="1" smtClean="0"/>
            <a:t>Δ΄ Σώματος Στρατού</a:t>
          </a:r>
          <a:r>
            <a:rPr lang="el-GR" sz="1300" b="0" smtClean="0"/>
            <a:t> χωρίς αντίσταση. Αιχμαλωσία.  </a:t>
          </a:r>
          <a:r>
            <a:rPr lang="el-GR" sz="1300" b="0" smtClean="0">
              <a:hlinkClick xmlns:r="http://schemas.openxmlformats.org/officeDocument/2006/relationships" r:id="" action="ppaction://noaction"/>
            </a:rPr>
            <a:t>Μεταφορά του στη Γερμανία </a:t>
          </a:r>
          <a:endParaRPr lang="el-GR" sz="1300" b="0" dirty="0" smtClean="0"/>
        </a:p>
      </dgm:t>
    </dgm:pt>
    <dgm:pt modelId="{903EF964-0582-4D59-9050-C5A406DBB27A}" type="parTrans" cxnId="{0E32FE80-AE3E-491E-AAAC-8D05A03A5BC8}">
      <dgm:prSet/>
      <dgm:spPr/>
      <dgm:t>
        <a:bodyPr/>
        <a:lstStyle/>
        <a:p>
          <a:endParaRPr lang="el-GR"/>
        </a:p>
      </dgm:t>
    </dgm:pt>
    <dgm:pt modelId="{B864FDE1-D8BF-4091-B132-261365F0C8D8}" type="sibTrans" cxnId="{0E32FE80-AE3E-491E-AAAC-8D05A03A5BC8}">
      <dgm:prSet/>
      <dgm:spPr/>
      <dgm:t>
        <a:bodyPr/>
        <a:lstStyle/>
        <a:p>
          <a:endParaRPr lang="el-GR"/>
        </a:p>
      </dgm:t>
    </dgm:pt>
    <dgm:pt modelId="{436D8C6C-17D1-4C6A-9F64-0E54032FA563}">
      <dgm:prSet phldrT="[Κείμενο]" custT="1"/>
      <dgm:spPr/>
      <dgm:t>
        <a:bodyPr/>
        <a:lstStyle/>
        <a:p>
          <a:r>
            <a:rPr lang="el-GR" sz="1600" b="0" smtClean="0"/>
            <a:t>Βουλγαρική επίθεση στη Σερβία. </a:t>
          </a:r>
        </a:p>
        <a:p>
          <a:r>
            <a:rPr lang="el-GR" sz="1600" b="0" smtClean="0"/>
            <a:t>Κατάρρευση Σερβίας. </a:t>
          </a:r>
        </a:p>
        <a:p>
          <a:r>
            <a:rPr lang="el-GR" sz="1600" b="0" smtClean="0"/>
            <a:t>Μεταφορά στρατευμάτων της στη  Μακεδονία</a:t>
          </a:r>
          <a:endParaRPr lang="el-GR" sz="1600" b="0" dirty="0" smtClean="0"/>
        </a:p>
      </dgm:t>
    </dgm:pt>
    <dgm:pt modelId="{0AAC267B-72FD-4709-8318-312AC0B5BD46}" type="parTrans" cxnId="{441103BE-6635-4370-8399-78A54B89BEE9}">
      <dgm:prSet/>
      <dgm:spPr/>
      <dgm:t>
        <a:bodyPr/>
        <a:lstStyle/>
        <a:p>
          <a:endParaRPr lang="el-GR"/>
        </a:p>
      </dgm:t>
    </dgm:pt>
    <dgm:pt modelId="{C3DC8893-4471-4364-85E7-8AA9BDB5746D}" type="sibTrans" cxnId="{441103BE-6635-4370-8399-78A54B89BEE9}">
      <dgm:prSet/>
      <dgm:spPr/>
      <dgm:t>
        <a:bodyPr/>
        <a:lstStyle/>
        <a:p>
          <a:endParaRPr lang="el-GR"/>
        </a:p>
      </dgm:t>
    </dgm:pt>
    <dgm:pt modelId="{95E444D2-41FA-4B7B-A287-8B099635AAE3}" type="pres">
      <dgm:prSet presAssocID="{A77193AF-3E1B-4050-802A-D1E6A295CA11}" presName="Name0" presStyleCnt="0">
        <dgm:presLayoutVars>
          <dgm:dir/>
          <dgm:animLvl val="lvl"/>
          <dgm:resizeHandles val="exact"/>
        </dgm:presLayoutVars>
      </dgm:prSet>
      <dgm:spPr/>
      <dgm:t>
        <a:bodyPr/>
        <a:lstStyle/>
        <a:p>
          <a:endParaRPr lang="el-GR"/>
        </a:p>
      </dgm:t>
    </dgm:pt>
    <dgm:pt modelId="{A332BCA3-7F86-4D54-BE30-149E79838376}" type="pres">
      <dgm:prSet presAssocID="{9603EB3C-F162-4DBB-A5A5-1C9E7F873183}" presName="boxAndChildren" presStyleCnt="0"/>
      <dgm:spPr/>
      <dgm:t>
        <a:bodyPr/>
        <a:lstStyle/>
        <a:p>
          <a:endParaRPr lang="el-GR"/>
        </a:p>
      </dgm:t>
    </dgm:pt>
    <dgm:pt modelId="{CEBACB51-F382-4744-B4B9-D7DB9DF1CE97}" type="pres">
      <dgm:prSet presAssocID="{9603EB3C-F162-4DBB-A5A5-1C9E7F873183}" presName="parentTextBox" presStyleLbl="node1" presStyleIdx="0" presStyleCnt="4"/>
      <dgm:spPr/>
      <dgm:t>
        <a:bodyPr/>
        <a:lstStyle/>
        <a:p>
          <a:endParaRPr lang="el-GR"/>
        </a:p>
      </dgm:t>
    </dgm:pt>
    <dgm:pt modelId="{F92500C9-7F8B-424C-9859-5619DF7A2F7F}" type="pres">
      <dgm:prSet presAssocID="{215D55AB-E937-4B70-B33B-6829A3324492}" presName="sp" presStyleCnt="0"/>
      <dgm:spPr/>
      <dgm:t>
        <a:bodyPr/>
        <a:lstStyle/>
        <a:p>
          <a:endParaRPr lang="el-GR"/>
        </a:p>
      </dgm:t>
    </dgm:pt>
    <dgm:pt modelId="{F034686A-028C-4B11-9C50-9E5E3E9A84DD}" type="pres">
      <dgm:prSet presAssocID="{C1FF59E9-0AB7-45A6-9809-98571F480D50}" presName="arrowAndChildren" presStyleCnt="0"/>
      <dgm:spPr/>
      <dgm:t>
        <a:bodyPr/>
        <a:lstStyle/>
        <a:p>
          <a:endParaRPr lang="el-GR"/>
        </a:p>
      </dgm:t>
    </dgm:pt>
    <dgm:pt modelId="{8EF2FE3D-4587-41B3-842F-96C3BADB9D14}" type="pres">
      <dgm:prSet presAssocID="{C1FF59E9-0AB7-45A6-9809-98571F480D50}" presName="parentTextArrow" presStyleLbl="node1" presStyleIdx="1" presStyleCnt="4"/>
      <dgm:spPr/>
      <dgm:t>
        <a:bodyPr/>
        <a:lstStyle/>
        <a:p>
          <a:endParaRPr lang="el-GR"/>
        </a:p>
      </dgm:t>
    </dgm:pt>
    <dgm:pt modelId="{A8E99E22-8534-4BAF-A068-930D157EE272}" type="pres">
      <dgm:prSet presAssocID="{C3DC8893-4471-4364-85E7-8AA9BDB5746D}" presName="sp" presStyleCnt="0"/>
      <dgm:spPr/>
      <dgm:t>
        <a:bodyPr/>
        <a:lstStyle/>
        <a:p>
          <a:endParaRPr lang="el-GR"/>
        </a:p>
      </dgm:t>
    </dgm:pt>
    <dgm:pt modelId="{50F654CF-BBFC-4736-AD7A-73DB9DE3B5A8}" type="pres">
      <dgm:prSet presAssocID="{436D8C6C-17D1-4C6A-9F64-0E54032FA563}" presName="arrowAndChildren" presStyleCnt="0"/>
      <dgm:spPr/>
      <dgm:t>
        <a:bodyPr/>
        <a:lstStyle/>
        <a:p>
          <a:endParaRPr lang="el-GR"/>
        </a:p>
      </dgm:t>
    </dgm:pt>
    <dgm:pt modelId="{EDC57D84-0A5C-4047-8A3B-653683479CBF}" type="pres">
      <dgm:prSet presAssocID="{436D8C6C-17D1-4C6A-9F64-0E54032FA563}" presName="parentTextArrow" presStyleLbl="node1" presStyleIdx="2" presStyleCnt="4"/>
      <dgm:spPr/>
      <dgm:t>
        <a:bodyPr/>
        <a:lstStyle/>
        <a:p>
          <a:endParaRPr lang="el-GR"/>
        </a:p>
      </dgm:t>
    </dgm:pt>
    <dgm:pt modelId="{035EA219-D88C-4E76-BF85-FD108B197139}" type="pres">
      <dgm:prSet presAssocID="{2FAE67F8-FF91-42B0-A87C-E6E26385DFE4}" presName="sp" presStyleCnt="0"/>
      <dgm:spPr/>
      <dgm:t>
        <a:bodyPr/>
        <a:lstStyle/>
        <a:p>
          <a:endParaRPr lang="el-GR"/>
        </a:p>
      </dgm:t>
    </dgm:pt>
    <dgm:pt modelId="{27915F6B-97D0-4F5E-9EB6-C07F1D144021}" type="pres">
      <dgm:prSet presAssocID="{CB8DCA28-33BF-4972-A163-33BC8B931B00}" presName="arrowAndChildren" presStyleCnt="0"/>
      <dgm:spPr/>
      <dgm:t>
        <a:bodyPr/>
        <a:lstStyle/>
        <a:p>
          <a:endParaRPr lang="el-GR"/>
        </a:p>
      </dgm:t>
    </dgm:pt>
    <dgm:pt modelId="{6D7BE11C-9041-4E89-A6CC-916FBA6EA3A5}" type="pres">
      <dgm:prSet presAssocID="{CB8DCA28-33BF-4972-A163-33BC8B931B00}" presName="parentTextArrow" presStyleLbl="node1" presStyleIdx="3" presStyleCnt="4"/>
      <dgm:spPr/>
      <dgm:t>
        <a:bodyPr/>
        <a:lstStyle/>
        <a:p>
          <a:endParaRPr lang="el-GR"/>
        </a:p>
      </dgm:t>
    </dgm:pt>
  </dgm:ptLst>
  <dgm:cxnLst>
    <dgm:cxn modelId="{CDAE0409-4861-40D8-84C1-9B463DBEA0FD}" type="presOf" srcId="{436D8C6C-17D1-4C6A-9F64-0E54032FA563}" destId="{EDC57D84-0A5C-4047-8A3B-653683479CBF}" srcOrd="0" destOrd="0" presId="urn:microsoft.com/office/officeart/2005/8/layout/process4"/>
    <dgm:cxn modelId="{6D0FAB28-36AC-4976-8847-849ADA58AA0D}" type="presOf" srcId="{A77193AF-3E1B-4050-802A-D1E6A295CA11}" destId="{95E444D2-41FA-4B7B-A287-8B099635AAE3}" srcOrd="0" destOrd="0" presId="urn:microsoft.com/office/officeart/2005/8/layout/process4"/>
    <dgm:cxn modelId="{01F469ED-9E44-4122-9996-3A00AEBCA4FA}" srcId="{A77193AF-3E1B-4050-802A-D1E6A295CA11}" destId="{C1FF59E9-0AB7-45A6-9809-98571F480D50}" srcOrd="2" destOrd="0" parTransId="{12B87634-73EF-4DBE-9EA1-9091AF440A36}" sibTransId="{215D55AB-E937-4B70-B33B-6829A3324492}"/>
    <dgm:cxn modelId="{0E32FE80-AE3E-491E-AAAC-8D05A03A5BC8}" srcId="{A77193AF-3E1B-4050-802A-D1E6A295CA11}" destId="{9603EB3C-F162-4DBB-A5A5-1C9E7F873183}" srcOrd="3" destOrd="0" parTransId="{903EF964-0582-4D59-9050-C5A406DBB27A}" sibTransId="{B864FDE1-D8BF-4091-B132-261365F0C8D8}"/>
    <dgm:cxn modelId="{FD801EC4-A94E-48A5-BD22-54CEC60380C4}" type="presOf" srcId="{9603EB3C-F162-4DBB-A5A5-1C9E7F873183}" destId="{CEBACB51-F382-4744-B4B9-D7DB9DF1CE97}" srcOrd="0" destOrd="0" presId="urn:microsoft.com/office/officeart/2005/8/layout/process4"/>
    <dgm:cxn modelId="{441103BE-6635-4370-8399-78A54B89BEE9}" srcId="{A77193AF-3E1B-4050-802A-D1E6A295CA11}" destId="{436D8C6C-17D1-4C6A-9F64-0E54032FA563}" srcOrd="1" destOrd="0" parTransId="{0AAC267B-72FD-4709-8318-312AC0B5BD46}" sibTransId="{C3DC8893-4471-4364-85E7-8AA9BDB5746D}"/>
    <dgm:cxn modelId="{781E6D51-89AA-436A-9ACE-C23C180E14E1}" srcId="{A77193AF-3E1B-4050-802A-D1E6A295CA11}" destId="{CB8DCA28-33BF-4972-A163-33BC8B931B00}" srcOrd="0" destOrd="0" parTransId="{346699C6-3AF9-4446-BE86-33A3DD5CBCA1}" sibTransId="{2FAE67F8-FF91-42B0-A87C-E6E26385DFE4}"/>
    <dgm:cxn modelId="{18411BC7-4BE8-460B-98B6-7912F9B4B843}" type="presOf" srcId="{CB8DCA28-33BF-4972-A163-33BC8B931B00}" destId="{6D7BE11C-9041-4E89-A6CC-916FBA6EA3A5}" srcOrd="0" destOrd="0" presId="urn:microsoft.com/office/officeart/2005/8/layout/process4"/>
    <dgm:cxn modelId="{835E404C-4CA1-4E52-9495-8B0AD06C2BD1}" type="presOf" srcId="{C1FF59E9-0AB7-45A6-9809-98571F480D50}" destId="{8EF2FE3D-4587-41B3-842F-96C3BADB9D14}" srcOrd="0" destOrd="0" presId="urn:microsoft.com/office/officeart/2005/8/layout/process4"/>
    <dgm:cxn modelId="{51F8715A-0FA0-4058-BC1E-3C8E170CB3D5}" type="presParOf" srcId="{95E444D2-41FA-4B7B-A287-8B099635AAE3}" destId="{A332BCA3-7F86-4D54-BE30-149E79838376}" srcOrd="0" destOrd="0" presId="urn:microsoft.com/office/officeart/2005/8/layout/process4"/>
    <dgm:cxn modelId="{3F1A51C2-DCBF-4CD0-B4EF-ACB387645AD8}" type="presParOf" srcId="{A332BCA3-7F86-4D54-BE30-149E79838376}" destId="{CEBACB51-F382-4744-B4B9-D7DB9DF1CE97}" srcOrd="0" destOrd="0" presId="urn:microsoft.com/office/officeart/2005/8/layout/process4"/>
    <dgm:cxn modelId="{73A99E62-7D3C-47D7-9582-07A428B57555}" type="presParOf" srcId="{95E444D2-41FA-4B7B-A287-8B099635AAE3}" destId="{F92500C9-7F8B-424C-9859-5619DF7A2F7F}" srcOrd="1" destOrd="0" presId="urn:microsoft.com/office/officeart/2005/8/layout/process4"/>
    <dgm:cxn modelId="{1908E091-9506-421F-BBF2-7E1F6BD8B2D1}" type="presParOf" srcId="{95E444D2-41FA-4B7B-A287-8B099635AAE3}" destId="{F034686A-028C-4B11-9C50-9E5E3E9A84DD}" srcOrd="2" destOrd="0" presId="urn:microsoft.com/office/officeart/2005/8/layout/process4"/>
    <dgm:cxn modelId="{98660ED6-8200-4C37-A5F5-28358E08A0DA}" type="presParOf" srcId="{F034686A-028C-4B11-9C50-9E5E3E9A84DD}" destId="{8EF2FE3D-4587-41B3-842F-96C3BADB9D14}" srcOrd="0" destOrd="0" presId="urn:microsoft.com/office/officeart/2005/8/layout/process4"/>
    <dgm:cxn modelId="{868E2424-FEDC-45DC-A9F5-B0EC9BFDD430}" type="presParOf" srcId="{95E444D2-41FA-4B7B-A287-8B099635AAE3}" destId="{A8E99E22-8534-4BAF-A068-930D157EE272}" srcOrd="3" destOrd="0" presId="urn:microsoft.com/office/officeart/2005/8/layout/process4"/>
    <dgm:cxn modelId="{5AF30517-C22B-45C6-9D68-D720ECB42B1F}" type="presParOf" srcId="{95E444D2-41FA-4B7B-A287-8B099635AAE3}" destId="{50F654CF-BBFC-4736-AD7A-73DB9DE3B5A8}" srcOrd="4" destOrd="0" presId="urn:microsoft.com/office/officeart/2005/8/layout/process4"/>
    <dgm:cxn modelId="{F4B282B3-5D39-46AB-A98B-12861DBE188D}" type="presParOf" srcId="{50F654CF-BBFC-4736-AD7A-73DB9DE3B5A8}" destId="{EDC57D84-0A5C-4047-8A3B-653683479CBF}" srcOrd="0" destOrd="0" presId="urn:microsoft.com/office/officeart/2005/8/layout/process4"/>
    <dgm:cxn modelId="{F5F7773A-3FA3-47BC-BCB9-F93F03212AE9}" type="presParOf" srcId="{95E444D2-41FA-4B7B-A287-8B099635AAE3}" destId="{035EA219-D88C-4E76-BF85-FD108B197139}" srcOrd="5" destOrd="0" presId="urn:microsoft.com/office/officeart/2005/8/layout/process4"/>
    <dgm:cxn modelId="{C55FD30C-EBDC-4F07-BBCF-FDD6F3086C29}" type="presParOf" srcId="{95E444D2-41FA-4B7B-A287-8B099635AAE3}" destId="{27915F6B-97D0-4F5E-9EB6-C07F1D144021}" srcOrd="6" destOrd="0" presId="urn:microsoft.com/office/officeart/2005/8/layout/process4"/>
    <dgm:cxn modelId="{B4D82D61-3906-4F13-8F79-B7F795A66E4E}" type="presParOf" srcId="{27915F6B-97D0-4F5E-9EB6-C07F1D144021}" destId="{6D7BE11C-9041-4E89-A6CC-916FBA6EA3A5}" srcOrd="0" destOrd="0" presId="urn:microsoft.com/office/officeart/2005/8/layout/process4"/>
  </dgm:cxnLst>
  <dgm:bg/>
  <dgm:whole/>
  <dgm:extLst>
    <a:ext uri="http://schemas.microsoft.com/office/drawing/2008/diagram">
      <dsp:dataModelExt xmlns:dsp="http://schemas.microsoft.com/office/drawing/2008/diagram" xmlns="" relId="rId7" minVer="http://schemas.openxmlformats.org/drawingml/2006/diagram"/>
    </a:ext>
  </dgm:extLst>
</dgm:dataModel>
</file>

<file path=ppt/diagrams/data4.xml><?xml version="1.0" encoding="utf-8"?>
<dgm:dataModel xmlns:dgm="http://schemas.openxmlformats.org/drawingml/2006/diagram" xmlns:a="http://schemas.openxmlformats.org/drawingml/2006/main">
  <dgm:ptLst>
    <dgm:pt modelId="{5CF2173A-B33D-411F-BABF-D7A00CC4CBC3}" type="doc">
      <dgm:prSet loTypeId="urn:microsoft.com/office/officeart/2005/8/layout/arrow5" loCatId="process" qsTypeId="urn:microsoft.com/office/officeart/2005/8/quickstyle/3d2" qsCatId="3D" csTypeId="urn:microsoft.com/office/officeart/2005/8/colors/accent3_2" csCatId="accent3" phldr="1"/>
      <dgm:spPr/>
      <dgm:t>
        <a:bodyPr/>
        <a:lstStyle/>
        <a:p>
          <a:endParaRPr lang="el-GR"/>
        </a:p>
      </dgm:t>
    </dgm:pt>
    <dgm:pt modelId="{D3C17419-EDC8-4A94-B830-D94632907605}">
      <dgm:prSet phldrT="[Κείμενο]"/>
      <dgm:spPr/>
      <dgm:t>
        <a:bodyPr/>
        <a:lstStyle/>
        <a:p>
          <a:r>
            <a:rPr lang="el-GR" smtClean="0">
              <a:sym typeface="Wingdings" pitchFamily="2" charset="2"/>
            </a:rPr>
            <a:t>Βενιζελική κυβέρνηση Θεσσαλονίκης ή «</a:t>
          </a:r>
          <a:r>
            <a:rPr lang="el-GR" i="1" smtClean="0">
              <a:sym typeface="Wingdings" pitchFamily="2" charset="2"/>
            </a:rPr>
            <a:t>κράτος της Θεσσαλονίκης</a:t>
          </a:r>
          <a:r>
            <a:rPr lang="el-GR" smtClean="0">
              <a:sym typeface="Wingdings" pitchFamily="2" charset="2"/>
            </a:rPr>
            <a:t>»</a:t>
          </a:r>
          <a:endParaRPr lang="el-GR" dirty="0"/>
        </a:p>
      </dgm:t>
    </dgm:pt>
    <dgm:pt modelId="{17F56860-9269-48C1-B316-D1323FC8E112}" type="parTrans" cxnId="{BBCADAB1-1FC0-4E51-9AA5-E26236FEB64E}">
      <dgm:prSet/>
      <dgm:spPr/>
      <dgm:t>
        <a:bodyPr/>
        <a:lstStyle/>
        <a:p>
          <a:endParaRPr lang="el-GR"/>
        </a:p>
      </dgm:t>
    </dgm:pt>
    <dgm:pt modelId="{F3ADA073-8E9F-4CA6-9333-F1ED38F54A34}" type="sibTrans" cxnId="{BBCADAB1-1FC0-4E51-9AA5-E26236FEB64E}">
      <dgm:prSet/>
      <dgm:spPr/>
      <dgm:t>
        <a:bodyPr/>
        <a:lstStyle/>
        <a:p>
          <a:endParaRPr lang="el-GR"/>
        </a:p>
      </dgm:t>
    </dgm:pt>
    <dgm:pt modelId="{3E32C5E6-EF8C-441B-A87B-76125E5879E8}">
      <dgm:prSet/>
      <dgm:spPr/>
      <dgm:t>
        <a:bodyPr/>
        <a:lstStyle/>
        <a:p>
          <a:r>
            <a:rPr lang="el-GR" smtClean="0"/>
            <a:t>φιλοβασιλική κυβέρνηση Αθηνών </a:t>
          </a:r>
          <a:r>
            <a:rPr lang="el-GR" smtClean="0">
              <a:sym typeface="Wingdings" pitchFamily="2" charset="2"/>
            </a:rPr>
            <a:t>ή «</a:t>
          </a:r>
          <a:r>
            <a:rPr lang="el-GR" i="1" smtClean="0">
              <a:sym typeface="Wingdings" pitchFamily="2" charset="2"/>
            </a:rPr>
            <a:t>κράτος των Αθηνών</a:t>
          </a:r>
          <a:r>
            <a:rPr lang="el-GR" smtClean="0">
              <a:sym typeface="Wingdings" pitchFamily="2" charset="2"/>
            </a:rPr>
            <a:t>»</a:t>
          </a:r>
          <a:endParaRPr lang="el-GR" dirty="0">
            <a:sym typeface="Wingdings" pitchFamily="2" charset="2"/>
          </a:endParaRPr>
        </a:p>
      </dgm:t>
    </dgm:pt>
    <dgm:pt modelId="{841E8617-6904-4275-9CD7-77CCD666E77F}" type="parTrans" cxnId="{27868C9D-4BE8-47B2-B46E-228476568378}">
      <dgm:prSet/>
      <dgm:spPr/>
      <dgm:t>
        <a:bodyPr/>
        <a:lstStyle/>
        <a:p>
          <a:endParaRPr lang="el-GR"/>
        </a:p>
      </dgm:t>
    </dgm:pt>
    <dgm:pt modelId="{92074948-C95B-4351-A7F5-5278C9763126}" type="sibTrans" cxnId="{27868C9D-4BE8-47B2-B46E-228476568378}">
      <dgm:prSet/>
      <dgm:spPr/>
      <dgm:t>
        <a:bodyPr/>
        <a:lstStyle/>
        <a:p>
          <a:endParaRPr lang="el-GR"/>
        </a:p>
      </dgm:t>
    </dgm:pt>
    <dgm:pt modelId="{649E0F87-A42E-4734-AFD9-4E2F7EF63EBD}" type="pres">
      <dgm:prSet presAssocID="{5CF2173A-B33D-411F-BABF-D7A00CC4CBC3}" presName="diagram" presStyleCnt="0">
        <dgm:presLayoutVars>
          <dgm:dir/>
          <dgm:resizeHandles val="exact"/>
        </dgm:presLayoutVars>
      </dgm:prSet>
      <dgm:spPr/>
    </dgm:pt>
    <dgm:pt modelId="{FACB1FB5-08A8-4426-8D87-48A724E7729D}" type="pres">
      <dgm:prSet presAssocID="{3E32C5E6-EF8C-441B-A87B-76125E5879E8}" presName="arrow" presStyleLbl="node1" presStyleIdx="0" presStyleCnt="2">
        <dgm:presLayoutVars>
          <dgm:bulletEnabled val="1"/>
        </dgm:presLayoutVars>
      </dgm:prSet>
      <dgm:spPr/>
      <dgm:t>
        <a:bodyPr/>
        <a:lstStyle/>
        <a:p>
          <a:endParaRPr lang="el-GR"/>
        </a:p>
      </dgm:t>
    </dgm:pt>
    <dgm:pt modelId="{C8D2AC6F-026C-4487-B238-0D2BD271DB8B}" type="pres">
      <dgm:prSet presAssocID="{D3C17419-EDC8-4A94-B830-D94632907605}" presName="arrow" presStyleLbl="node1" presStyleIdx="1" presStyleCnt="2">
        <dgm:presLayoutVars>
          <dgm:bulletEnabled val="1"/>
        </dgm:presLayoutVars>
      </dgm:prSet>
      <dgm:spPr/>
      <dgm:t>
        <a:bodyPr/>
        <a:lstStyle/>
        <a:p>
          <a:endParaRPr lang="el-GR"/>
        </a:p>
      </dgm:t>
    </dgm:pt>
  </dgm:ptLst>
  <dgm:cxnLst>
    <dgm:cxn modelId="{C1B0C8E1-1AFC-4A3B-97C1-D407D7AF04B2}" type="presOf" srcId="{5CF2173A-B33D-411F-BABF-D7A00CC4CBC3}" destId="{649E0F87-A42E-4734-AFD9-4E2F7EF63EBD}" srcOrd="0" destOrd="0" presId="urn:microsoft.com/office/officeart/2005/8/layout/arrow5"/>
    <dgm:cxn modelId="{27868C9D-4BE8-47B2-B46E-228476568378}" srcId="{5CF2173A-B33D-411F-BABF-D7A00CC4CBC3}" destId="{3E32C5E6-EF8C-441B-A87B-76125E5879E8}" srcOrd="0" destOrd="0" parTransId="{841E8617-6904-4275-9CD7-77CCD666E77F}" sibTransId="{92074948-C95B-4351-A7F5-5278C9763126}"/>
    <dgm:cxn modelId="{D6270E02-F228-4858-AEE2-A44D86FE8315}" type="presOf" srcId="{3E32C5E6-EF8C-441B-A87B-76125E5879E8}" destId="{FACB1FB5-08A8-4426-8D87-48A724E7729D}" srcOrd="0" destOrd="0" presId="urn:microsoft.com/office/officeart/2005/8/layout/arrow5"/>
    <dgm:cxn modelId="{4D42A07D-5B98-462F-85ED-0E58147DEE2F}" type="presOf" srcId="{D3C17419-EDC8-4A94-B830-D94632907605}" destId="{C8D2AC6F-026C-4487-B238-0D2BD271DB8B}" srcOrd="0" destOrd="0" presId="urn:microsoft.com/office/officeart/2005/8/layout/arrow5"/>
    <dgm:cxn modelId="{BBCADAB1-1FC0-4E51-9AA5-E26236FEB64E}" srcId="{5CF2173A-B33D-411F-BABF-D7A00CC4CBC3}" destId="{D3C17419-EDC8-4A94-B830-D94632907605}" srcOrd="1" destOrd="0" parTransId="{17F56860-9269-48C1-B316-D1323FC8E112}" sibTransId="{F3ADA073-8E9F-4CA6-9333-F1ED38F54A34}"/>
    <dgm:cxn modelId="{87E97616-485D-45F6-BEBD-2D41B55AF3A3}" type="presParOf" srcId="{649E0F87-A42E-4734-AFD9-4E2F7EF63EBD}" destId="{FACB1FB5-08A8-4426-8D87-48A724E7729D}" srcOrd="0" destOrd="0" presId="urn:microsoft.com/office/officeart/2005/8/layout/arrow5"/>
    <dgm:cxn modelId="{5A37007A-72BE-4E2A-AE24-ACDD62DFAA04}" type="presParOf" srcId="{649E0F87-A42E-4734-AFD9-4E2F7EF63EBD}" destId="{C8D2AC6F-026C-4487-B238-0D2BD271DB8B}" srcOrd="1" destOrd="0" presId="urn:microsoft.com/office/officeart/2005/8/layout/arrow5"/>
  </dgm:cxnLst>
  <dgm:bg/>
  <dgm:whole/>
  <dgm:extLst>
    <a:ext uri="http://schemas.microsoft.com/office/drawing/2008/diagram">
      <dsp:dataModelExt xmlns:dsp="http://schemas.microsoft.com/office/drawing/2008/diagram" xmlns="" relId="rId7" minVer="http://schemas.openxmlformats.org/drawingml/2006/diagram"/>
    </a:ext>
  </dgm:extLst>
</dgm:dataModel>
</file>

<file path=ppt/diagrams/data5.xml><?xml version="1.0" encoding="utf-8"?>
<dgm:dataModel xmlns:dgm="http://schemas.openxmlformats.org/drawingml/2006/diagram" xmlns:a="http://schemas.openxmlformats.org/drawingml/2006/main">
  <dgm:ptLst>
    <dgm:pt modelId="{31FB5BEF-435D-4552-AE04-66E20781E92A}" type="doc">
      <dgm:prSet loTypeId="urn:microsoft.com/office/officeart/2005/8/layout/process4" loCatId="process" qsTypeId="urn:microsoft.com/office/officeart/2005/8/quickstyle/simple5" qsCatId="simple" csTypeId="urn:microsoft.com/office/officeart/2005/8/colors/colorful2" csCatId="colorful" phldr="1"/>
      <dgm:spPr/>
      <dgm:t>
        <a:bodyPr/>
        <a:lstStyle/>
        <a:p>
          <a:endParaRPr lang="el-GR"/>
        </a:p>
      </dgm:t>
    </dgm:pt>
    <dgm:pt modelId="{E1A3952B-39C9-4DDA-A54F-353AC3B2B064}">
      <dgm:prSet custT="1"/>
      <dgm:spPr/>
      <dgm:t>
        <a:bodyPr/>
        <a:lstStyle/>
        <a:p>
          <a:pPr rtl="0"/>
          <a:r>
            <a:rPr lang="el-GR" sz="2000" b="1" dirty="0" smtClean="0"/>
            <a:t>Νοέμβριος 1916</a:t>
          </a:r>
          <a:r>
            <a:rPr lang="el-GR" sz="2000" dirty="0" smtClean="0"/>
            <a:t>: Το </a:t>
          </a:r>
          <a:r>
            <a:rPr lang="el-GR" sz="2000" dirty="0" smtClean="0"/>
            <a:t>«κράτος Αθηνών» εξαπέλυσε </a:t>
          </a:r>
          <a:r>
            <a:rPr lang="el-GR" sz="2000" u="sng" dirty="0" smtClean="0"/>
            <a:t>διώξεις </a:t>
          </a:r>
          <a:r>
            <a:rPr lang="el-GR" sz="2000" u="sng" dirty="0" err="1" smtClean="0"/>
            <a:t>βενιζελικών</a:t>
          </a:r>
          <a:r>
            <a:rPr lang="el-GR" sz="2000" dirty="0" smtClean="0"/>
            <a:t> (</a:t>
          </a:r>
          <a:r>
            <a:rPr lang="el-GR" sz="2000" b="1" dirty="0" smtClean="0"/>
            <a:t>35</a:t>
          </a:r>
          <a:r>
            <a:rPr lang="el-GR" sz="2000" dirty="0" smtClean="0"/>
            <a:t> </a:t>
          </a:r>
          <a:r>
            <a:rPr lang="el-GR" sz="2000" b="1" dirty="0" smtClean="0"/>
            <a:t>νεκροί</a:t>
          </a:r>
          <a:r>
            <a:rPr lang="el-GR" sz="2000" dirty="0" smtClean="0"/>
            <a:t>).</a:t>
          </a:r>
          <a:endParaRPr lang="el-GR" sz="2000" dirty="0"/>
        </a:p>
      </dgm:t>
    </dgm:pt>
    <dgm:pt modelId="{6DB936C3-BBED-4322-AF6E-755D7FBA06B9}" type="parTrans" cxnId="{50533359-7FC8-4C8D-A76D-7C9BD6D883E5}">
      <dgm:prSet/>
      <dgm:spPr/>
      <dgm:t>
        <a:bodyPr/>
        <a:lstStyle/>
        <a:p>
          <a:endParaRPr lang="el-GR"/>
        </a:p>
      </dgm:t>
    </dgm:pt>
    <dgm:pt modelId="{B7C0C9CC-1BEE-4D43-AB16-EC9184FBF47D}" type="sibTrans" cxnId="{50533359-7FC8-4C8D-A76D-7C9BD6D883E5}">
      <dgm:prSet custT="1"/>
      <dgm:spPr/>
      <dgm:t>
        <a:bodyPr/>
        <a:lstStyle/>
        <a:p>
          <a:endParaRPr lang="el-GR" sz="2000"/>
        </a:p>
      </dgm:t>
    </dgm:pt>
    <dgm:pt modelId="{5F887BBB-5483-442D-82E1-E66EA9EB0F3E}">
      <dgm:prSet custT="1"/>
      <dgm:spPr/>
      <dgm:t>
        <a:bodyPr/>
        <a:lstStyle/>
        <a:p>
          <a:pPr rtl="0"/>
          <a:r>
            <a:rPr lang="el-GR" sz="2000" u="none" dirty="0" smtClean="0"/>
            <a:t>Η </a:t>
          </a:r>
          <a:r>
            <a:rPr lang="el-GR" sz="2000" u="none" dirty="0" err="1" smtClean="0"/>
            <a:t>Αντάντ</a:t>
          </a:r>
          <a:r>
            <a:rPr lang="el-GR" sz="2000" u="none" dirty="0" smtClean="0"/>
            <a:t> κατέλαβε τον </a:t>
          </a:r>
          <a:r>
            <a:rPr lang="el-GR" sz="2000" u="none" dirty="0" smtClean="0"/>
            <a:t>Πειραιά </a:t>
          </a:r>
          <a:r>
            <a:rPr lang="el-GR" sz="2000" dirty="0" smtClean="0"/>
            <a:t>και επέβαλε αυστηρό αποκλεισμό στη «βασιλική» Ελλάδα.</a:t>
          </a:r>
          <a:endParaRPr lang="el-GR" sz="2000" dirty="0"/>
        </a:p>
      </dgm:t>
    </dgm:pt>
    <dgm:pt modelId="{D321B1A3-5669-48F8-AA06-9D01ED0F6A98}" type="parTrans" cxnId="{DE5FC188-CAC9-426E-8239-1C6154D7724D}">
      <dgm:prSet/>
      <dgm:spPr/>
      <dgm:t>
        <a:bodyPr/>
        <a:lstStyle/>
        <a:p>
          <a:endParaRPr lang="el-GR"/>
        </a:p>
      </dgm:t>
    </dgm:pt>
    <dgm:pt modelId="{105C98C4-24D7-41BC-B145-7D6CD2928B6A}" type="sibTrans" cxnId="{DE5FC188-CAC9-426E-8239-1C6154D7724D}">
      <dgm:prSet custT="1"/>
      <dgm:spPr/>
      <dgm:t>
        <a:bodyPr/>
        <a:lstStyle/>
        <a:p>
          <a:endParaRPr lang="el-GR" sz="2000"/>
        </a:p>
      </dgm:t>
    </dgm:pt>
    <dgm:pt modelId="{C58D36D2-E335-49BA-8AD8-E90D26CE28D2}">
      <dgm:prSet custT="1"/>
      <dgm:spPr/>
      <dgm:t>
        <a:bodyPr/>
        <a:lstStyle/>
        <a:p>
          <a:pPr rtl="0"/>
          <a:r>
            <a:rPr lang="el-GR" sz="2000" dirty="0" smtClean="0"/>
            <a:t>Απαίτησε απομάκρυνση Κωνσταντίνου.</a:t>
          </a:r>
          <a:endParaRPr lang="el-GR" sz="2000" dirty="0"/>
        </a:p>
      </dgm:t>
    </dgm:pt>
    <dgm:pt modelId="{F2FF0F64-CAAC-4F4C-BAB2-C9790CD52E1C}" type="parTrans" cxnId="{1DD2FCFA-6328-42EC-AB74-B991BA6F4248}">
      <dgm:prSet/>
      <dgm:spPr/>
      <dgm:t>
        <a:bodyPr/>
        <a:lstStyle/>
        <a:p>
          <a:endParaRPr lang="el-GR"/>
        </a:p>
      </dgm:t>
    </dgm:pt>
    <dgm:pt modelId="{7FBD999E-EC66-4C43-BA6D-D03A22E72000}" type="sibTrans" cxnId="{1DD2FCFA-6328-42EC-AB74-B991BA6F4248}">
      <dgm:prSet custT="1"/>
      <dgm:spPr/>
      <dgm:t>
        <a:bodyPr/>
        <a:lstStyle/>
        <a:p>
          <a:endParaRPr lang="el-GR" sz="2000"/>
        </a:p>
      </dgm:t>
    </dgm:pt>
    <dgm:pt modelId="{B124D51B-6310-4ADF-B482-5AAD87AF6B05}">
      <dgm:prSet custT="1"/>
      <dgm:spPr/>
      <dgm:t>
        <a:bodyPr/>
        <a:lstStyle/>
        <a:p>
          <a:pPr rtl="0"/>
          <a:r>
            <a:rPr lang="el-GR" sz="2000" b="1" dirty="0" smtClean="0"/>
            <a:t>Ιούνιος</a:t>
          </a:r>
          <a:r>
            <a:rPr lang="el-GR" sz="2000" dirty="0" smtClean="0"/>
            <a:t> </a:t>
          </a:r>
          <a:r>
            <a:rPr lang="el-GR" sz="2000" b="1" dirty="0" smtClean="0"/>
            <a:t>1917</a:t>
          </a:r>
          <a:r>
            <a:rPr lang="el-GR" sz="2000" dirty="0" smtClean="0"/>
            <a:t>: Ο </a:t>
          </a:r>
          <a:r>
            <a:rPr lang="el-GR" sz="2000" u="none" dirty="0" smtClean="0"/>
            <a:t>Κωνσταντίνος</a:t>
          </a:r>
          <a:r>
            <a:rPr lang="el-GR" sz="2000" u="sng" dirty="0" smtClean="0"/>
            <a:t> </a:t>
          </a:r>
          <a:r>
            <a:rPr lang="el-GR" sz="2000" b="1" u="none" dirty="0" smtClean="0"/>
            <a:t>εγκαταλείπει</a:t>
          </a:r>
          <a:r>
            <a:rPr lang="el-GR" sz="2000" u="none" dirty="0" smtClean="0"/>
            <a:t> τη χώρα</a:t>
          </a:r>
          <a:r>
            <a:rPr lang="el-GR" sz="2000" dirty="0" smtClean="0"/>
            <a:t>, αφήνοντας θρόνο στον γιο του </a:t>
          </a:r>
          <a:r>
            <a:rPr lang="el-GR" sz="2000" b="1" dirty="0" smtClean="0"/>
            <a:t>Αλέξανδρο</a:t>
          </a:r>
          <a:r>
            <a:rPr lang="el-GR" sz="2000" dirty="0" smtClean="0"/>
            <a:t> </a:t>
          </a:r>
          <a:r>
            <a:rPr lang="el-GR" sz="2000" dirty="0" smtClean="0"/>
            <a:t>(αλλά δεν παραιτήθηκε).</a:t>
          </a:r>
          <a:endParaRPr lang="el-GR" sz="2000" dirty="0"/>
        </a:p>
      </dgm:t>
    </dgm:pt>
    <dgm:pt modelId="{A1BD2E44-D205-4D76-A591-F0E5862864FB}" type="parTrans" cxnId="{7866E767-CC23-4C5A-B8BE-9E0893611859}">
      <dgm:prSet/>
      <dgm:spPr/>
      <dgm:t>
        <a:bodyPr/>
        <a:lstStyle/>
        <a:p>
          <a:endParaRPr lang="el-GR"/>
        </a:p>
      </dgm:t>
    </dgm:pt>
    <dgm:pt modelId="{EEE1A6C9-7150-43B4-B622-D6E35B976F97}" type="sibTrans" cxnId="{7866E767-CC23-4C5A-B8BE-9E0893611859}">
      <dgm:prSet/>
      <dgm:spPr/>
      <dgm:t>
        <a:bodyPr/>
        <a:lstStyle/>
        <a:p>
          <a:endParaRPr lang="el-GR"/>
        </a:p>
      </dgm:t>
    </dgm:pt>
    <dgm:pt modelId="{E101611B-0926-4209-9628-8A65904B4156}">
      <dgm:prSet custT="1"/>
      <dgm:spPr/>
      <dgm:t>
        <a:bodyPr/>
        <a:lstStyle/>
        <a:p>
          <a:r>
            <a:rPr lang="el-GR" sz="1800" b="0" dirty="0" smtClean="0"/>
            <a:t>Η </a:t>
          </a:r>
          <a:r>
            <a:rPr lang="el-GR" sz="1800" b="0" dirty="0" err="1" smtClean="0"/>
            <a:t>Αντάντ</a:t>
          </a:r>
          <a:r>
            <a:rPr lang="el-GR" sz="1800" b="0" dirty="0" smtClean="0"/>
            <a:t> προσπάθησε </a:t>
          </a:r>
          <a:r>
            <a:rPr lang="el-GR" sz="1800" b="0" u="sng" dirty="0" smtClean="0"/>
            <a:t>να καταλάβει την Αθήνα</a:t>
          </a:r>
          <a:r>
            <a:rPr lang="el-GR" sz="1800" b="0" dirty="0" smtClean="0"/>
            <a:t>, αλλά δυνάμεις του βασιλιά απώθησαν τα συμμαχικά στρατεύματα στον Πειραιά</a:t>
          </a:r>
          <a:endParaRPr lang="el-GR" b="0" dirty="0"/>
        </a:p>
      </dgm:t>
    </dgm:pt>
    <dgm:pt modelId="{6505052E-1380-4275-9648-41791F36502B}" type="parTrans" cxnId="{F8889066-F626-4C5F-9CFD-A7B742B67858}">
      <dgm:prSet/>
      <dgm:spPr/>
      <dgm:t>
        <a:bodyPr/>
        <a:lstStyle/>
        <a:p>
          <a:endParaRPr lang="el-GR"/>
        </a:p>
      </dgm:t>
    </dgm:pt>
    <dgm:pt modelId="{1E544FE6-991E-4B31-AA45-815378C3292E}" type="sibTrans" cxnId="{F8889066-F626-4C5F-9CFD-A7B742B67858}">
      <dgm:prSet/>
      <dgm:spPr/>
      <dgm:t>
        <a:bodyPr/>
        <a:lstStyle/>
        <a:p>
          <a:endParaRPr lang="el-GR"/>
        </a:p>
      </dgm:t>
    </dgm:pt>
    <dgm:pt modelId="{A86526D8-EC0D-4AFD-82E7-1E4707260E84}" type="pres">
      <dgm:prSet presAssocID="{31FB5BEF-435D-4552-AE04-66E20781E92A}" presName="Name0" presStyleCnt="0">
        <dgm:presLayoutVars>
          <dgm:dir/>
          <dgm:animLvl val="lvl"/>
          <dgm:resizeHandles val="exact"/>
        </dgm:presLayoutVars>
      </dgm:prSet>
      <dgm:spPr/>
      <dgm:t>
        <a:bodyPr/>
        <a:lstStyle/>
        <a:p>
          <a:endParaRPr lang="el-GR"/>
        </a:p>
      </dgm:t>
    </dgm:pt>
    <dgm:pt modelId="{C026869D-BE18-47C8-98F8-084153C18258}" type="pres">
      <dgm:prSet presAssocID="{B124D51B-6310-4ADF-B482-5AAD87AF6B05}" presName="boxAndChildren" presStyleCnt="0"/>
      <dgm:spPr/>
      <dgm:t>
        <a:bodyPr/>
        <a:lstStyle/>
        <a:p>
          <a:endParaRPr lang="el-GR"/>
        </a:p>
      </dgm:t>
    </dgm:pt>
    <dgm:pt modelId="{04829DBD-CA94-4DE4-A71A-96E4E7826C19}" type="pres">
      <dgm:prSet presAssocID="{B124D51B-6310-4ADF-B482-5AAD87AF6B05}" presName="parentTextBox" presStyleLbl="node1" presStyleIdx="0" presStyleCnt="5"/>
      <dgm:spPr/>
      <dgm:t>
        <a:bodyPr/>
        <a:lstStyle/>
        <a:p>
          <a:endParaRPr lang="el-GR"/>
        </a:p>
      </dgm:t>
    </dgm:pt>
    <dgm:pt modelId="{6A4DB1C2-9A32-4C9A-8877-CA48F5F36CC1}" type="pres">
      <dgm:prSet presAssocID="{7FBD999E-EC66-4C43-BA6D-D03A22E72000}" presName="sp" presStyleCnt="0"/>
      <dgm:spPr/>
      <dgm:t>
        <a:bodyPr/>
        <a:lstStyle/>
        <a:p>
          <a:endParaRPr lang="el-GR"/>
        </a:p>
      </dgm:t>
    </dgm:pt>
    <dgm:pt modelId="{88F030CB-F7A0-4EAC-AD44-C335DBC5504C}" type="pres">
      <dgm:prSet presAssocID="{C58D36D2-E335-49BA-8AD8-E90D26CE28D2}" presName="arrowAndChildren" presStyleCnt="0"/>
      <dgm:spPr/>
      <dgm:t>
        <a:bodyPr/>
        <a:lstStyle/>
        <a:p>
          <a:endParaRPr lang="el-GR"/>
        </a:p>
      </dgm:t>
    </dgm:pt>
    <dgm:pt modelId="{E708C4D4-5D6A-426A-AF77-E8383CBB8026}" type="pres">
      <dgm:prSet presAssocID="{C58D36D2-E335-49BA-8AD8-E90D26CE28D2}" presName="parentTextArrow" presStyleLbl="node1" presStyleIdx="1" presStyleCnt="5"/>
      <dgm:spPr/>
      <dgm:t>
        <a:bodyPr/>
        <a:lstStyle/>
        <a:p>
          <a:endParaRPr lang="el-GR"/>
        </a:p>
      </dgm:t>
    </dgm:pt>
    <dgm:pt modelId="{2668DA5C-4475-4984-9FCE-E4910C118FBC}" type="pres">
      <dgm:prSet presAssocID="{105C98C4-24D7-41BC-B145-7D6CD2928B6A}" presName="sp" presStyleCnt="0"/>
      <dgm:spPr/>
      <dgm:t>
        <a:bodyPr/>
        <a:lstStyle/>
        <a:p>
          <a:endParaRPr lang="el-GR"/>
        </a:p>
      </dgm:t>
    </dgm:pt>
    <dgm:pt modelId="{714F9210-7160-41DA-8E61-D1F239A7050B}" type="pres">
      <dgm:prSet presAssocID="{5F887BBB-5483-442D-82E1-E66EA9EB0F3E}" presName="arrowAndChildren" presStyleCnt="0"/>
      <dgm:spPr/>
      <dgm:t>
        <a:bodyPr/>
        <a:lstStyle/>
        <a:p>
          <a:endParaRPr lang="el-GR"/>
        </a:p>
      </dgm:t>
    </dgm:pt>
    <dgm:pt modelId="{650718ED-3161-45C7-A566-3D83FA80A659}" type="pres">
      <dgm:prSet presAssocID="{5F887BBB-5483-442D-82E1-E66EA9EB0F3E}" presName="parentTextArrow" presStyleLbl="node1" presStyleIdx="2" presStyleCnt="5"/>
      <dgm:spPr/>
      <dgm:t>
        <a:bodyPr/>
        <a:lstStyle/>
        <a:p>
          <a:endParaRPr lang="el-GR"/>
        </a:p>
      </dgm:t>
    </dgm:pt>
    <dgm:pt modelId="{EAA6E0E2-7800-4009-A86B-F2D65A4342D3}" type="pres">
      <dgm:prSet presAssocID="{B7C0C9CC-1BEE-4D43-AB16-EC9184FBF47D}" presName="sp" presStyleCnt="0"/>
      <dgm:spPr/>
      <dgm:t>
        <a:bodyPr/>
        <a:lstStyle/>
        <a:p>
          <a:endParaRPr lang="el-GR"/>
        </a:p>
      </dgm:t>
    </dgm:pt>
    <dgm:pt modelId="{45FD703F-CD65-49F5-A639-9F700451E2EB}" type="pres">
      <dgm:prSet presAssocID="{E1A3952B-39C9-4DDA-A54F-353AC3B2B064}" presName="arrowAndChildren" presStyleCnt="0"/>
      <dgm:spPr/>
      <dgm:t>
        <a:bodyPr/>
        <a:lstStyle/>
        <a:p>
          <a:endParaRPr lang="el-GR"/>
        </a:p>
      </dgm:t>
    </dgm:pt>
    <dgm:pt modelId="{2AC0135C-B3FC-4BDB-B5EF-388964F39DC4}" type="pres">
      <dgm:prSet presAssocID="{E1A3952B-39C9-4DDA-A54F-353AC3B2B064}" presName="parentTextArrow" presStyleLbl="node1" presStyleIdx="3" presStyleCnt="5" custLinFactNeighborX="-565" custLinFactNeighborY="-528"/>
      <dgm:spPr/>
      <dgm:t>
        <a:bodyPr/>
        <a:lstStyle/>
        <a:p>
          <a:endParaRPr lang="el-GR"/>
        </a:p>
      </dgm:t>
    </dgm:pt>
    <dgm:pt modelId="{3D99CECF-B36C-4A81-BCDE-A0BD47023BC8}" type="pres">
      <dgm:prSet presAssocID="{1E544FE6-991E-4B31-AA45-815378C3292E}" presName="sp" presStyleCnt="0"/>
      <dgm:spPr/>
      <dgm:t>
        <a:bodyPr/>
        <a:lstStyle/>
        <a:p>
          <a:endParaRPr lang="el-GR"/>
        </a:p>
      </dgm:t>
    </dgm:pt>
    <dgm:pt modelId="{5C138F14-85C6-4E0A-BD30-3D3421AB6A18}" type="pres">
      <dgm:prSet presAssocID="{E101611B-0926-4209-9628-8A65904B4156}" presName="arrowAndChildren" presStyleCnt="0"/>
      <dgm:spPr/>
      <dgm:t>
        <a:bodyPr/>
        <a:lstStyle/>
        <a:p>
          <a:endParaRPr lang="el-GR"/>
        </a:p>
      </dgm:t>
    </dgm:pt>
    <dgm:pt modelId="{C6176805-3EF3-454D-B96F-B7CA4C431769}" type="pres">
      <dgm:prSet presAssocID="{E101611B-0926-4209-9628-8A65904B4156}" presName="parentTextArrow" presStyleLbl="node1" presStyleIdx="4" presStyleCnt="5"/>
      <dgm:spPr/>
      <dgm:t>
        <a:bodyPr/>
        <a:lstStyle/>
        <a:p>
          <a:endParaRPr lang="el-GR"/>
        </a:p>
      </dgm:t>
    </dgm:pt>
  </dgm:ptLst>
  <dgm:cxnLst>
    <dgm:cxn modelId="{9EE2AA8B-0B74-468F-A394-9CFF79A72E87}" type="presOf" srcId="{E101611B-0926-4209-9628-8A65904B4156}" destId="{C6176805-3EF3-454D-B96F-B7CA4C431769}" srcOrd="0" destOrd="0" presId="urn:microsoft.com/office/officeart/2005/8/layout/process4"/>
    <dgm:cxn modelId="{7866E767-CC23-4C5A-B8BE-9E0893611859}" srcId="{31FB5BEF-435D-4552-AE04-66E20781E92A}" destId="{B124D51B-6310-4ADF-B482-5AAD87AF6B05}" srcOrd="4" destOrd="0" parTransId="{A1BD2E44-D205-4D76-A591-F0E5862864FB}" sibTransId="{EEE1A6C9-7150-43B4-B622-D6E35B976F97}"/>
    <dgm:cxn modelId="{79F3ACE5-22BD-4743-9B20-39EA1B050629}" type="presOf" srcId="{E1A3952B-39C9-4DDA-A54F-353AC3B2B064}" destId="{2AC0135C-B3FC-4BDB-B5EF-388964F39DC4}" srcOrd="0" destOrd="0" presId="urn:microsoft.com/office/officeart/2005/8/layout/process4"/>
    <dgm:cxn modelId="{159B4675-14C6-4002-ACC4-A042EA48BC6A}" type="presOf" srcId="{B124D51B-6310-4ADF-B482-5AAD87AF6B05}" destId="{04829DBD-CA94-4DE4-A71A-96E4E7826C19}" srcOrd="0" destOrd="0" presId="urn:microsoft.com/office/officeart/2005/8/layout/process4"/>
    <dgm:cxn modelId="{F8889066-F626-4C5F-9CFD-A7B742B67858}" srcId="{31FB5BEF-435D-4552-AE04-66E20781E92A}" destId="{E101611B-0926-4209-9628-8A65904B4156}" srcOrd="0" destOrd="0" parTransId="{6505052E-1380-4275-9648-41791F36502B}" sibTransId="{1E544FE6-991E-4B31-AA45-815378C3292E}"/>
    <dgm:cxn modelId="{037AA066-4908-49A6-AB91-14B091725C30}" type="presOf" srcId="{5F887BBB-5483-442D-82E1-E66EA9EB0F3E}" destId="{650718ED-3161-45C7-A566-3D83FA80A659}" srcOrd="0" destOrd="0" presId="urn:microsoft.com/office/officeart/2005/8/layout/process4"/>
    <dgm:cxn modelId="{9E2C6E3A-8547-4E79-AE54-2EF6CEF082D3}" type="presOf" srcId="{31FB5BEF-435D-4552-AE04-66E20781E92A}" destId="{A86526D8-EC0D-4AFD-82E7-1E4707260E84}" srcOrd="0" destOrd="0" presId="urn:microsoft.com/office/officeart/2005/8/layout/process4"/>
    <dgm:cxn modelId="{DE5FC188-CAC9-426E-8239-1C6154D7724D}" srcId="{31FB5BEF-435D-4552-AE04-66E20781E92A}" destId="{5F887BBB-5483-442D-82E1-E66EA9EB0F3E}" srcOrd="2" destOrd="0" parTransId="{D321B1A3-5669-48F8-AA06-9D01ED0F6A98}" sibTransId="{105C98C4-24D7-41BC-B145-7D6CD2928B6A}"/>
    <dgm:cxn modelId="{50533359-7FC8-4C8D-A76D-7C9BD6D883E5}" srcId="{31FB5BEF-435D-4552-AE04-66E20781E92A}" destId="{E1A3952B-39C9-4DDA-A54F-353AC3B2B064}" srcOrd="1" destOrd="0" parTransId="{6DB936C3-BBED-4322-AF6E-755D7FBA06B9}" sibTransId="{B7C0C9CC-1BEE-4D43-AB16-EC9184FBF47D}"/>
    <dgm:cxn modelId="{1DD2FCFA-6328-42EC-AB74-B991BA6F4248}" srcId="{31FB5BEF-435D-4552-AE04-66E20781E92A}" destId="{C58D36D2-E335-49BA-8AD8-E90D26CE28D2}" srcOrd="3" destOrd="0" parTransId="{F2FF0F64-CAAC-4F4C-BAB2-C9790CD52E1C}" sibTransId="{7FBD999E-EC66-4C43-BA6D-D03A22E72000}"/>
    <dgm:cxn modelId="{4D258750-8D11-40CD-9ACA-F8093C9B1196}" type="presOf" srcId="{C58D36D2-E335-49BA-8AD8-E90D26CE28D2}" destId="{E708C4D4-5D6A-426A-AF77-E8383CBB8026}" srcOrd="0" destOrd="0" presId="urn:microsoft.com/office/officeart/2005/8/layout/process4"/>
    <dgm:cxn modelId="{1A161B42-4E6A-439F-AFA5-81A77F6311AB}" type="presParOf" srcId="{A86526D8-EC0D-4AFD-82E7-1E4707260E84}" destId="{C026869D-BE18-47C8-98F8-084153C18258}" srcOrd="0" destOrd="0" presId="urn:microsoft.com/office/officeart/2005/8/layout/process4"/>
    <dgm:cxn modelId="{E947F8AA-06D4-4777-9008-6F40053D09C2}" type="presParOf" srcId="{C026869D-BE18-47C8-98F8-084153C18258}" destId="{04829DBD-CA94-4DE4-A71A-96E4E7826C19}" srcOrd="0" destOrd="0" presId="urn:microsoft.com/office/officeart/2005/8/layout/process4"/>
    <dgm:cxn modelId="{48AE2C62-077A-407C-A8FE-7F2E5AAB4FD0}" type="presParOf" srcId="{A86526D8-EC0D-4AFD-82E7-1E4707260E84}" destId="{6A4DB1C2-9A32-4C9A-8877-CA48F5F36CC1}" srcOrd="1" destOrd="0" presId="urn:microsoft.com/office/officeart/2005/8/layout/process4"/>
    <dgm:cxn modelId="{9A2483EE-A880-4F74-AD9A-FF9BCAB3629B}" type="presParOf" srcId="{A86526D8-EC0D-4AFD-82E7-1E4707260E84}" destId="{88F030CB-F7A0-4EAC-AD44-C335DBC5504C}" srcOrd="2" destOrd="0" presId="urn:microsoft.com/office/officeart/2005/8/layout/process4"/>
    <dgm:cxn modelId="{F22A9DEF-0919-4CB9-ADB0-385F574004E4}" type="presParOf" srcId="{88F030CB-F7A0-4EAC-AD44-C335DBC5504C}" destId="{E708C4D4-5D6A-426A-AF77-E8383CBB8026}" srcOrd="0" destOrd="0" presId="urn:microsoft.com/office/officeart/2005/8/layout/process4"/>
    <dgm:cxn modelId="{5CAC070D-075D-4EAF-B669-09FDDCAA1375}" type="presParOf" srcId="{A86526D8-EC0D-4AFD-82E7-1E4707260E84}" destId="{2668DA5C-4475-4984-9FCE-E4910C118FBC}" srcOrd="3" destOrd="0" presId="urn:microsoft.com/office/officeart/2005/8/layout/process4"/>
    <dgm:cxn modelId="{0E6E6568-6075-4118-A9AC-37BA62B13C90}" type="presParOf" srcId="{A86526D8-EC0D-4AFD-82E7-1E4707260E84}" destId="{714F9210-7160-41DA-8E61-D1F239A7050B}" srcOrd="4" destOrd="0" presId="urn:microsoft.com/office/officeart/2005/8/layout/process4"/>
    <dgm:cxn modelId="{99844CB5-295B-4EB8-B320-82A8A32C29F0}" type="presParOf" srcId="{714F9210-7160-41DA-8E61-D1F239A7050B}" destId="{650718ED-3161-45C7-A566-3D83FA80A659}" srcOrd="0" destOrd="0" presId="urn:microsoft.com/office/officeart/2005/8/layout/process4"/>
    <dgm:cxn modelId="{AF9DD0A6-A683-4F12-A672-52ADB7D5CF79}" type="presParOf" srcId="{A86526D8-EC0D-4AFD-82E7-1E4707260E84}" destId="{EAA6E0E2-7800-4009-A86B-F2D65A4342D3}" srcOrd="5" destOrd="0" presId="urn:microsoft.com/office/officeart/2005/8/layout/process4"/>
    <dgm:cxn modelId="{1D66334A-0826-4550-901F-0C55BA0956CC}" type="presParOf" srcId="{A86526D8-EC0D-4AFD-82E7-1E4707260E84}" destId="{45FD703F-CD65-49F5-A639-9F700451E2EB}" srcOrd="6" destOrd="0" presId="urn:microsoft.com/office/officeart/2005/8/layout/process4"/>
    <dgm:cxn modelId="{2DE175EE-75DC-4774-AA00-4AFF145CDB2E}" type="presParOf" srcId="{45FD703F-CD65-49F5-A639-9F700451E2EB}" destId="{2AC0135C-B3FC-4BDB-B5EF-388964F39DC4}" srcOrd="0" destOrd="0" presId="urn:microsoft.com/office/officeart/2005/8/layout/process4"/>
    <dgm:cxn modelId="{354B2D40-5F53-4DE9-8BAA-5A29E7CB364E}" type="presParOf" srcId="{A86526D8-EC0D-4AFD-82E7-1E4707260E84}" destId="{3D99CECF-B36C-4A81-BCDE-A0BD47023BC8}" srcOrd="7" destOrd="0" presId="urn:microsoft.com/office/officeart/2005/8/layout/process4"/>
    <dgm:cxn modelId="{5F78ED9B-993F-4BC3-A744-17CA00060F93}" type="presParOf" srcId="{A86526D8-EC0D-4AFD-82E7-1E4707260E84}" destId="{5C138F14-85C6-4E0A-BD30-3D3421AB6A18}" srcOrd="8" destOrd="0" presId="urn:microsoft.com/office/officeart/2005/8/layout/process4"/>
    <dgm:cxn modelId="{F25172FF-13AC-407B-B88C-ADBE4DC98220}" type="presParOf" srcId="{5C138F14-85C6-4E0A-BD30-3D3421AB6A18}" destId="{C6176805-3EF3-454D-B96F-B7CA4C431769}" srcOrd="0" destOrd="0" presId="urn:microsoft.com/office/officeart/2005/8/layout/process4"/>
  </dgm:cxnLst>
  <dgm:bg/>
  <dgm:whole/>
  <dgm:extLst>
    <a:ext uri="http://schemas.microsoft.com/office/drawing/2008/diagram">
      <dsp:dataModelExt xmlns:dsp="http://schemas.microsoft.com/office/drawing/2008/diagram" xmlns="" relId="rId7" minVer="http://schemas.openxmlformats.org/drawingml/2006/diagram"/>
    </a:ext>
  </dgm:extLst>
</dgm:dataModel>
</file>

<file path=ppt/diagrams/drawing1.xml><?xml version="1.0" encoding="utf-8"?>
<dsp:drawing xmlns:dgm="http://schemas.openxmlformats.org/drawingml/2006/diagram" xmlns:a="http://schemas.openxmlformats.org/drawingml/2006/main" xmlns:dsp="http://schemas.microsoft.com/office/drawing/2008/diagram">
  <dsp:spTree>
    <dsp:nvGrpSpPr>
      <dsp:cNvPr id="0" name=""/>
      <dsp:cNvGrpSpPr/>
    </dsp:nvGrpSpPr>
    <dsp:grpSpPr/>
    <dsp:sp modelId="{BA10498C-D228-486C-8FD6-C243BCF4EF6E}">
      <dsp:nvSpPr>
        <dsp:cNvPr id="0" name=""/>
        <dsp:cNvSpPr/>
      </dsp:nvSpPr>
      <dsp:spPr>
        <a:xfrm rot="16200000">
          <a:off x="550" y="13041"/>
          <a:ext cx="2564717" cy="2564717"/>
        </a:xfrm>
        <a:prstGeom prst="downArrow">
          <a:avLst>
            <a:gd name="adj1" fmla="val 50000"/>
            <a:gd name="adj2" fmla="val 35000"/>
          </a:avLst>
        </a:prstGeom>
        <a:solidFill>
          <a:schemeClr val="accent3">
            <a:hueOff val="0"/>
            <a:satOff val="0"/>
            <a:lumOff val="0"/>
            <a:alphaOff val="0"/>
          </a:schemeClr>
        </a:solidFill>
        <a:ln w="381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199136" tIns="199136" rIns="199136" bIns="199136" numCol="1" spcCol="1270" anchor="ctr" anchorCtr="0">
          <a:noAutofit/>
        </a:bodyPr>
        <a:lstStyle/>
        <a:p>
          <a:pPr lvl="0" algn="ctr" defTabSz="1244600" rtl="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el-GR" sz="2800" b="1" kern="1200" dirty="0" smtClean="0"/>
            <a:t>Κεντρικές</a:t>
          </a:r>
          <a:r>
            <a:rPr lang="el-GR" sz="2800" kern="1200" dirty="0" smtClean="0"/>
            <a:t> </a:t>
          </a:r>
          <a:r>
            <a:rPr lang="el-GR" sz="2800" b="1" kern="1200" dirty="0" smtClean="0"/>
            <a:t>Δυνάμεις</a:t>
          </a:r>
          <a:endParaRPr lang="el-GR" sz="2800" kern="1200" dirty="0"/>
        </a:p>
      </dsp:txBody>
      <dsp:txXfrm rot="16200000">
        <a:off x="550" y="13041"/>
        <a:ext cx="2564717" cy="2564717"/>
      </dsp:txXfrm>
    </dsp:sp>
    <dsp:sp modelId="{6A24D334-6A70-4886-86F8-6AF319FB3E67}">
      <dsp:nvSpPr>
        <dsp:cNvPr id="0" name=""/>
        <dsp:cNvSpPr/>
      </dsp:nvSpPr>
      <dsp:spPr>
        <a:xfrm rot="5400000">
          <a:off x="2692531" y="13041"/>
          <a:ext cx="2564717" cy="2564717"/>
        </a:xfrm>
        <a:prstGeom prst="downArrow">
          <a:avLst>
            <a:gd name="adj1" fmla="val 50000"/>
            <a:gd name="adj2" fmla="val 35000"/>
          </a:avLst>
        </a:prstGeom>
        <a:solidFill>
          <a:schemeClr val="accent3">
            <a:hueOff val="0"/>
            <a:satOff val="0"/>
            <a:lumOff val="0"/>
            <a:alphaOff val="0"/>
          </a:schemeClr>
        </a:solidFill>
        <a:ln w="381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199136" tIns="199136" rIns="199136" bIns="199136" numCol="1" spcCol="1270" anchor="ctr" anchorCtr="0">
          <a:noAutofit/>
        </a:bodyPr>
        <a:lstStyle/>
        <a:p>
          <a:pPr lvl="0" algn="ctr" defTabSz="1244600" rtl="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el-GR" sz="2800" kern="1200" dirty="0" smtClean="0"/>
            <a:t>ή </a:t>
          </a:r>
          <a:r>
            <a:rPr lang="el-GR" sz="2800" b="1" kern="1200" dirty="0" err="1" smtClean="0"/>
            <a:t>Αντάντ</a:t>
          </a:r>
          <a:endParaRPr lang="el-GR" sz="2800" kern="1200" dirty="0"/>
        </a:p>
      </dsp:txBody>
      <dsp:txXfrm rot="5400000">
        <a:off x="2692531" y="13041"/>
        <a:ext cx="2564717" cy="2564717"/>
      </dsp:txXfrm>
    </dsp:sp>
  </dsp:spTree>
</dsp:drawing>
</file>

<file path=ppt/diagrams/drawing2.xml><?xml version="1.0" encoding="utf-8"?>
<dsp:drawing xmlns:dgm="http://schemas.openxmlformats.org/drawingml/2006/diagram" xmlns:a="http://schemas.openxmlformats.org/drawingml/2006/main" xmlns:dsp="http://schemas.microsoft.com/office/drawing/2008/diagram">
  <dsp:spTree>
    <dsp:nvGrpSpPr>
      <dsp:cNvPr id="0" name=""/>
      <dsp:cNvGrpSpPr/>
    </dsp:nvGrpSpPr>
    <dsp:grpSpPr/>
    <dsp:sp modelId="{8D4E9FB9-54B4-47EC-935B-EDB0376DA530}">
      <dsp:nvSpPr>
        <dsp:cNvPr id="0" name=""/>
        <dsp:cNvSpPr/>
      </dsp:nvSpPr>
      <dsp:spPr>
        <a:xfrm>
          <a:off x="605693" y="0"/>
          <a:ext cx="6864526" cy="5472608"/>
        </a:xfrm>
        <a:prstGeom prst="rightArrow">
          <a:avLst/>
        </a:prstGeom>
        <a:solidFill>
          <a:schemeClr val="accent3">
            <a:tint val="40000"/>
            <a:hueOff val="0"/>
            <a:satOff val="0"/>
            <a:lumOff val="0"/>
            <a:alphaOff val="0"/>
          </a:schemeClr>
        </a:solidFill>
        <a:ln>
          <a:noFill/>
        </a:ln>
        <a:effectLst/>
      </dsp:spPr>
      <dsp:style>
        <a:lnRef idx="0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</dsp:sp>
    <dsp:sp modelId="{7773C331-5C6D-4B94-8FAF-55AE988BCE1F}">
      <dsp:nvSpPr>
        <dsp:cNvPr id="0" name=""/>
        <dsp:cNvSpPr/>
      </dsp:nvSpPr>
      <dsp:spPr>
        <a:xfrm>
          <a:off x="8675" y="1641782"/>
          <a:ext cx="2599434" cy="2189043"/>
        </a:xfrm>
        <a:prstGeom prst="roundRect">
          <a:avLst/>
        </a:prstGeom>
        <a:solidFill>
          <a:schemeClr val="accent3">
            <a:hueOff val="0"/>
            <a:satOff val="0"/>
            <a:lumOff val="0"/>
            <a:alphaOff val="0"/>
          </a:schemeClr>
        </a:solidFill>
        <a:ln w="381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68580" tIns="68580" rIns="68580" bIns="68580" numCol="1" spcCol="1270" anchor="ctr" anchorCtr="0">
          <a:noAutofit/>
        </a:bodyPr>
        <a:lstStyle/>
        <a:p>
          <a:pPr lvl="0" algn="ctr" defTabSz="8001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el-GR" sz="1800" b="1" kern="1200" dirty="0" smtClean="0"/>
            <a:t>Μάιος 1915</a:t>
          </a:r>
          <a:r>
            <a:rPr lang="el-GR" sz="1600" kern="1200" dirty="0" smtClean="0"/>
            <a:t>: </a:t>
          </a:r>
          <a:r>
            <a:rPr lang="el-GR" sz="1600" kern="1200" dirty="0" smtClean="0"/>
            <a:t>Εκλογές Βενιζέλος</a:t>
          </a:r>
          <a:r>
            <a:rPr lang="en-US" sz="1600" kern="1200" dirty="0" smtClean="0"/>
            <a:t> </a:t>
          </a:r>
          <a:r>
            <a:rPr lang="el-GR" sz="1600" kern="1200" dirty="0" smtClean="0"/>
            <a:t>=</a:t>
          </a:r>
          <a:r>
            <a:rPr lang="en-US" sz="1600" kern="1200" dirty="0" smtClean="0"/>
            <a:t> </a:t>
          </a:r>
          <a:r>
            <a:rPr lang="el-GR" sz="1600" kern="1200" dirty="0" smtClean="0"/>
            <a:t>νικητής</a:t>
          </a:r>
        </a:p>
      </dsp:txBody>
      <dsp:txXfrm>
        <a:off x="8675" y="1641782"/>
        <a:ext cx="2599434" cy="2189043"/>
      </dsp:txXfrm>
    </dsp:sp>
    <dsp:sp modelId="{2B54DAC7-DB83-45A5-BBB5-9277940E8A35}">
      <dsp:nvSpPr>
        <dsp:cNvPr id="0" name=""/>
        <dsp:cNvSpPr/>
      </dsp:nvSpPr>
      <dsp:spPr>
        <a:xfrm>
          <a:off x="2738239" y="1641782"/>
          <a:ext cx="2599434" cy="2189043"/>
        </a:xfrm>
        <a:prstGeom prst="roundRect">
          <a:avLst/>
        </a:prstGeom>
        <a:solidFill>
          <a:schemeClr val="accent3">
            <a:hueOff val="0"/>
            <a:satOff val="0"/>
            <a:lumOff val="0"/>
            <a:alphaOff val="0"/>
          </a:schemeClr>
        </a:solidFill>
        <a:ln w="381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76200" tIns="76200" rIns="76200" bIns="76200" numCol="1" spcCol="1270" anchor="ctr" anchorCtr="0">
          <a:noAutofit/>
        </a:bodyPr>
        <a:lstStyle/>
        <a:p>
          <a:pPr lvl="0" algn="ctr" defTabSz="8890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el-GR" sz="2000" b="1" kern="1200" dirty="0" smtClean="0"/>
            <a:t>Βενιζέλος</a:t>
          </a:r>
          <a:r>
            <a:rPr lang="el-GR" sz="2000" kern="1200" dirty="0" smtClean="0"/>
            <a:t> κηρύσσει επιστράτευση </a:t>
          </a:r>
        </a:p>
        <a:p>
          <a:pPr lvl="0" algn="ctr" defTabSz="8890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el-GR" sz="2000" kern="1200" dirty="0" smtClean="0"/>
            <a:t>Κωνσταντίνος διαφωνεί</a:t>
          </a:r>
        </a:p>
        <a:p>
          <a:pPr lvl="0" algn="ctr" defTabSz="8890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el-GR" sz="2000" b="1" kern="1200" dirty="0" smtClean="0"/>
            <a:t>Παραίτηση Βενιζέλου</a:t>
          </a:r>
          <a:endParaRPr lang="el-GR" sz="2000" b="1" kern="1200" dirty="0"/>
        </a:p>
      </dsp:txBody>
      <dsp:txXfrm>
        <a:off x="2738239" y="1641782"/>
        <a:ext cx="2599434" cy="2189043"/>
      </dsp:txXfrm>
    </dsp:sp>
    <dsp:sp modelId="{0CC5E22C-673F-4268-8EBC-E3D659FF690A}">
      <dsp:nvSpPr>
        <dsp:cNvPr id="0" name=""/>
        <dsp:cNvSpPr/>
      </dsp:nvSpPr>
      <dsp:spPr>
        <a:xfrm>
          <a:off x="5467803" y="1641782"/>
          <a:ext cx="2599434" cy="2189043"/>
        </a:xfrm>
        <a:prstGeom prst="roundRect">
          <a:avLst/>
        </a:prstGeom>
        <a:solidFill>
          <a:schemeClr val="accent3">
            <a:hueOff val="0"/>
            <a:satOff val="0"/>
            <a:lumOff val="0"/>
            <a:alphaOff val="0"/>
          </a:schemeClr>
        </a:solidFill>
        <a:ln w="381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68580" tIns="68580" rIns="68580" bIns="68580" numCol="1" spcCol="1270" anchor="ctr" anchorCtr="0">
          <a:noAutofit/>
        </a:bodyPr>
        <a:lstStyle/>
        <a:p>
          <a:pPr marL="0" lvl="0" indent="0" algn="ctr" defTabSz="8001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el-GR" sz="1800" b="1" kern="1200" dirty="0" smtClean="0"/>
            <a:t>Δεκέμβριος 1915</a:t>
          </a:r>
          <a:r>
            <a:rPr lang="el-GR" sz="1600" kern="1200" dirty="0" smtClean="0"/>
            <a:t>: Εκλογές. Αποχή Φιλελευθέρων.</a:t>
          </a:r>
        </a:p>
        <a:p>
          <a:pPr marL="0" lvl="0" indent="0" algn="ctr" defTabSz="8001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el-GR" sz="1600" kern="1200" dirty="0" smtClean="0"/>
            <a:t> Νέα κυβέρνηση </a:t>
          </a:r>
          <a:r>
            <a:rPr lang="el-GR" sz="1600" kern="1200" dirty="0" smtClean="0"/>
            <a:t>φιλοβασιλική.</a:t>
          </a:r>
          <a:endParaRPr lang="el-GR" sz="1600" kern="1200" dirty="0"/>
        </a:p>
      </dsp:txBody>
      <dsp:txXfrm>
        <a:off x="5467803" y="1641782"/>
        <a:ext cx="2599434" cy="2189043"/>
      </dsp:txXfrm>
    </dsp:sp>
  </dsp:spTree>
</dsp:drawing>
</file>

<file path=ppt/diagrams/drawing3.xml><?xml version="1.0" encoding="utf-8"?>
<dsp:drawing xmlns:dgm="http://schemas.openxmlformats.org/drawingml/2006/diagram" xmlns:a="http://schemas.openxmlformats.org/drawingml/2006/main" xmlns:dsp="http://schemas.microsoft.com/office/drawing/2008/diagram">
  <dsp:spTree>
    <dsp:nvGrpSpPr>
      <dsp:cNvPr id="0" name=""/>
      <dsp:cNvGrpSpPr/>
    </dsp:nvGrpSpPr>
    <dsp:grpSpPr/>
    <dsp:sp modelId="{CEBACB51-F382-4744-B4B9-D7DB9DF1CE97}">
      <dsp:nvSpPr>
        <dsp:cNvPr id="0" name=""/>
        <dsp:cNvSpPr/>
      </dsp:nvSpPr>
      <dsp:spPr>
        <a:xfrm>
          <a:off x="0" y="4708609"/>
          <a:ext cx="8496944" cy="1030128"/>
        </a:xfrm>
        <a:prstGeom prst="rect">
          <a:avLst/>
        </a:prstGeom>
        <a:solidFill>
          <a:schemeClr val="lt1">
            <a:hueOff val="0"/>
            <a:satOff val="0"/>
            <a:lumOff val="0"/>
            <a:alphaOff val="0"/>
          </a:schemeClr>
        </a:solidFill>
        <a:ln w="38100" cap="flat" cmpd="sng" algn="ctr">
          <a:solidFill>
            <a:schemeClr val="accent2">
              <a:shade val="80000"/>
              <a:hueOff val="0"/>
              <a:satOff val="0"/>
              <a:lumOff val="0"/>
              <a:alphaOff val="0"/>
            </a:schemeClr>
          </a:solidFill>
          <a:prstDash val="solid"/>
        </a:ln>
        <a:effectLst>
          <a:outerShdw blurRad="50800" dist="38100" dir="5400000" rotWithShape="0">
            <a:srgbClr val="000000">
              <a:alpha val="43137"/>
            </a:srgbClr>
          </a:outerShdw>
        </a:effectLst>
      </dsp:spPr>
      <dsp:style>
        <a:lnRef idx="3">
          <a:scrgbClr r="0" g="0" b="0"/>
        </a:lnRef>
        <a:fillRef idx="1">
          <a:scrgbClr r="0" g="0" b="0"/>
        </a:fillRef>
        <a:effectRef idx="1">
          <a:scrgbClr r="0" g="0" b="0"/>
        </a:effectRef>
        <a:fontRef idx="minor">
          <a:schemeClr val="lt1"/>
        </a:fontRef>
      </dsp:style>
      <dsp:txBody>
        <a:bodyPr spcFirstLastPara="0" vert="horz" wrap="square" lIns="113792" tIns="113792" rIns="113792" bIns="113792" numCol="1" spcCol="1270" anchor="ctr" anchorCtr="0">
          <a:noAutofit/>
        </a:bodyPr>
        <a:lstStyle/>
        <a:p>
          <a:pPr lvl="0" algn="ctr" defTabSz="7112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el-GR" sz="1600" b="1" i="1" kern="1200" smtClean="0"/>
            <a:t>«Ουδετερότητα» </a:t>
          </a:r>
          <a:r>
            <a:rPr lang="el-GR" sz="1300" b="0" kern="1200" smtClean="0"/>
            <a:t>ελληνικών δυνάμεων. Καμία αντίδραση (διαταγή Κωνσταντίνου) </a:t>
          </a:r>
        </a:p>
        <a:p>
          <a:pPr lvl="0" algn="ctr" defTabSz="7112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el-GR" sz="1300" b="0" kern="1200" smtClean="0"/>
            <a:t>Παράδοση </a:t>
          </a:r>
          <a:r>
            <a:rPr lang="el-GR" sz="1300" b="1" i="1" kern="1200" smtClean="0"/>
            <a:t>Δ΄ Σώματος Στρατού</a:t>
          </a:r>
          <a:r>
            <a:rPr lang="el-GR" sz="1300" b="0" kern="1200" smtClean="0"/>
            <a:t> χωρίς αντίσταση. Αιχμαλωσία.  </a:t>
          </a:r>
          <a:r>
            <a:rPr lang="el-GR" sz="1300" b="0" kern="1200" smtClean="0">
              <a:hlinkClick xmlns:r="http://schemas.openxmlformats.org/officeDocument/2006/relationships" r:id="" action="ppaction://noaction"/>
            </a:rPr>
            <a:t>Μεταφορά του στη Γερμανία </a:t>
          </a:r>
          <a:endParaRPr lang="el-GR" sz="1300" b="0" kern="1200" dirty="0" smtClean="0"/>
        </a:p>
      </dsp:txBody>
      <dsp:txXfrm>
        <a:off x="0" y="4708609"/>
        <a:ext cx="8496944" cy="1030128"/>
      </dsp:txXfrm>
    </dsp:sp>
    <dsp:sp modelId="{8EF2FE3D-4587-41B3-842F-96C3BADB9D14}">
      <dsp:nvSpPr>
        <dsp:cNvPr id="0" name=""/>
        <dsp:cNvSpPr/>
      </dsp:nvSpPr>
      <dsp:spPr>
        <a:xfrm rot="10800000">
          <a:off x="0" y="3139723"/>
          <a:ext cx="8496944" cy="1584337"/>
        </a:xfrm>
        <a:prstGeom prst="upArrowCallout">
          <a:avLst/>
        </a:prstGeom>
        <a:solidFill>
          <a:schemeClr val="lt1">
            <a:hueOff val="0"/>
            <a:satOff val="0"/>
            <a:lumOff val="0"/>
            <a:alphaOff val="0"/>
          </a:schemeClr>
        </a:solidFill>
        <a:ln w="38100" cap="flat" cmpd="sng" algn="ctr">
          <a:solidFill>
            <a:schemeClr val="accent2">
              <a:shade val="80000"/>
              <a:hueOff val="0"/>
              <a:satOff val="0"/>
              <a:lumOff val="0"/>
              <a:alphaOff val="0"/>
            </a:schemeClr>
          </a:solidFill>
          <a:prstDash val="solid"/>
        </a:ln>
        <a:effectLst>
          <a:outerShdw blurRad="50800" dist="38100" dir="5400000" rotWithShape="0">
            <a:srgbClr val="000000">
              <a:alpha val="43137"/>
            </a:srgbClr>
          </a:outerShdw>
        </a:effectLst>
      </dsp:spPr>
      <dsp:style>
        <a:lnRef idx="3">
          <a:scrgbClr r="0" g="0" b="0"/>
        </a:lnRef>
        <a:fillRef idx="1">
          <a:scrgbClr r="0" g="0" b="0"/>
        </a:fillRef>
        <a:effectRef idx="1">
          <a:scrgbClr r="0" g="0" b="0"/>
        </a:effectRef>
        <a:fontRef idx="minor">
          <a:schemeClr val="lt1"/>
        </a:fontRef>
      </dsp:style>
      <dsp:txBody>
        <a:bodyPr spcFirstLastPara="0" vert="horz" wrap="square" lIns="128016" tIns="128016" rIns="128016" bIns="128016" numCol="1" spcCol="1270" anchor="ctr" anchorCtr="0">
          <a:noAutofit/>
        </a:bodyPr>
        <a:lstStyle/>
        <a:p>
          <a:pPr lvl="0" algn="ctr" defTabSz="8001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el-GR" sz="1800" b="1" kern="1200" dirty="0" smtClean="0"/>
            <a:t>Μάιος 1916:</a:t>
          </a:r>
        </a:p>
        <a:p>
          <a:pPr lvl="0" algn="ctr" defTabSz="8001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el-GR" sz="1600" kern="1200" dirty="0" smtClean="0"/>
            <a:t>Εισβολή γερμανικών και βουλγαρικών στρατευμάτων  στην Α. Μακεδονία</a:t>
          </a:r>
          <a:endParaRPr lang="el-GR" sz="1600" kern="1200" dirty="0" smtClean="0"/>
        </a:p>
      </dsp:txBody>
      <dsp:txXfrm rot="10800000">
        <a:off x="0" y="3139723"/>
        <a:ext cx="8496944" cy="1584337"/>
      </dsp:txXfrm>
    </dsp:sp>
    <dsp:sp modelId="{EDC57D84-0A5C-4047-8A3B-653683479CBF}">
      <dsp:nvSpPr>
        <dsp:cNvPr id="0" name=""/>
        <dsp:cNvSpPr/>
      </dsp:nvSpPr>
      <dsp:spPr>
        <a:xfrm rot="10800000">
          <a:off x="0" y="1570837"/>
          <a:ext cx="8496944" cy="1584337"/>
        </a:xfrm>
        <a:prstGeom prst="upArrowCallout">
          <a:avLst/>
        </a:prstGeom>
        <a:solidFill>
          <a:schemeClr val="lt1">
            <a:hueOff val="0"/>
            <a:satOff val="0"/>
            <a:lumOff val="0"/>
            <a:alphaOff val="0"/>
          </a:schemeClr>
        </a:solidFill>
        <a:ln w="38100" cap="flat" cmpd="sng" algn="ctr">
          <a:solidFill>
            <a:schemeClr val="accent2">
              <a:shade val="80000"/>
              <a:hueOff val="0"/>
              <a:satOff val="0"/>
              <a:lumOff val="0"/>
              <a:alphaOff val="0"/>
            </a:schemeClr>
          </a:solidFill>
          <a:prstDash val="solid"/>
        </a:ln>
        <a:effectLst>
          <a:outerShdw blurRad="50800" dist="38100" dir="5400000" rotWithShape="0">
            <a:srgbClr val="000000">
              <a:alpha val="43137"/>
            </a:srgbClr>
          </a:outerShdw>
        </a:effectLst>
      </dsp:spPr>
      <dsp:style>
        <a:lnRef idx="3">
          <a:scrgbClr r="0" g="0" b="0"/>
        </a:lnRef>
        <a:fillRef idx="1">
          <a:scrgbClr r="0" g="0" b="0"/>
        </a:fillRef>
        <a:effectRef idx="1">
          <a:scrgbClr r="0" g="0" b="0"/>
        </a:effectRef>
        <a:fontRef idx="minor">
          <a:schemeClr val="lt1"/>
        </a:fontRef>
      </dsp:style>
      <dsp:txBody>
        <a:bodyPr spcFirstLastPara="0" vert="horz" wrap="square" lIns="113792" tIns="113792" rIns="113792" bIns="113792" numCol="1" spcCol="1270" anchor="ctr" anchorCtr="0">
          <a:noAutofit/>
        </a:bodyPr>
        <a:lstStyle/>
        <a:p>
          <a:pPr lvl="0" algn="ctr" defTabSz="7112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el-GR" sz="1600" b="0" kern="1200" smtClean="0"/>
            <a:t>Βουλγαρική επίθεση στη Σερβία. </a:t>
          </a:r>
        </a:p>
        <a:p>
          <a:pPr lvl="0" algn="ctr" defTabSz="7112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el-GR" sz="1600" b="0" kern="1200" smtClean="0"/>
            <a:t>Κατάρρευση Σερβίας. </a:t>
          </a:r>
        </a:p>
        <a:p>
          <a:pPr lvl="0" algn="ctr" defTabSz="7112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el-GR" sz="1600" b="0" kern="1200" smtClean="0"/>
            <a:t>Μεταφορά στρατευμάτων της στη  Μακεδονία</a:t>
          </a:r>
          <a:endParaRPr lang="el-GR" sz="1600" b="0" kern="1200" dirty="0" smtClean="0"/>
        </a:p>
      </dsp:txBody>
      <dsp:txXfrm rot="10800000">
        <a:off x="0" y="1570837"/>
        <a:ext cx="8496944" cy="1584337"/>
      </dsp:txXfrm>
    </dsp:sp>
    <dsp:sp modelId="{6D7BE11C-9041-4E89-A6CC-916FBA6EA3A5}">
      <dsp:nvSpPr>
        <dsp:cNvPr id="0" name=""/>
        <dsp:cNvSpPr/>
      </dsp:nvSpPr>
      <dsp:spPr>
        <a:xfrm rot="10800000">
          <a:off x="0" y="1951"/>
          <a:ext cx="8496944" cy="1584337"/>
        </a:xfrm>
        <a:prstGeom prst="upArrowCallout">
          <a:avLst/>
        </a:prstGeom>
        <a:solidFill>
          <a:schemeClr val="lt1">
            <a:hueOff val="0"/>
            <a:satOff val="0"/>
            <a:lumOff val="0"/>
            <a:alphaOff val="0"/>
          </a:schemeClr>
        </a:solidFill>
        <a:ln w="38100" cap="flat" cmpd="sng" algn="ctr">
          <a:solidFill>
            <a:schemeClr val="accent2">
              <a:shade val="80000"/>
              <a:hueOff val="0"/>
              <a:satOff val="0"/>
              <a:lumOff val="0"/>
              <a:alphaOff val="0"/>
            </a:schemeClr>
          </a:solidFill>
          <a:prstDash val="solid"/>
        </a:ln>
        <a:effectLst>
          <a:outerShdw blurRad="50800" dist="38100" dir="5400000" rotWithShape="0">
            <a:srgbClr val="000000">
              <a:alpha val="43137"/>
            </a:srgbClr>
          </a:outerShdw>
        </a:effectLst>
      </dsp:spPr>
      <dsp:style>
        <a:lnRef idx="3">
          <a:scrgbClr r="0" g="0" b="0"/>
        </a:lnRef>
        <a:fillRef idx="1">
          <a:scrgbClr r="0" g="0" b="0"/>
        </a:fillRef>
        <a:effectRef idx="1">
          <a:scrgbClr r="0" g="0" b="0"/>
        </a:effectRef>
        <a:fontRef idx="minor">
          <a:schemeClr val="lt1"/>
        </a:fontRef>
      </dsp:style>
      <dsp:txBody>
        <a:bodyPr spcFirstLastPara="0" vert="horz" wrap="square" lIns="128016" tIns="128016" rIns="128016" bIns="128016" numCol="1" spcCol="1270" anchor="ctr" anchorCtr="0">
          <a:noAutofit/>
        </a:bodyPr>
        <a:lstStyle/>
        <a:p>
          <a:pPr lvl="0" algn="ctr" defTabSz="8001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el-GR" sz="1800" b="1" kern="1200" dirty="0" smtClean="0"/>
            <a:t>Οκτώβριος 1915</a:t>
          </a:r>
          <a:r>
            <a:rPr lang="el-GR" sz="1600" kern="1200" dirty="0" smtClean="0"/>
            <a:t>:</a:t>
          </a:r>
        </a:p>
        <a:p>
          <a:pPr lvl="0" algn="ctr" defTabSz="8001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el-GR" sz="1600" kern="1200" dirty="0" smtClean="0"/>
            <a:t> </a:t>
          </a:r>
          <a:r>
            <a:rPr lang="el-GR" sz="1600" kern="1200" dirty="0" smtClean="0">
              <a:hlinkClick xmlns:r="http://schemas.openxmlformats.org/officeDocument/2006/relationships" r:id="" action="ppaction://noaction"/>
            </a:rPr>
            <a:t>Αποβίβαση στρατευμάτων </a:t>
          </a:r>
          <a:r>
            <a:rPr lang="en-US" sz="1600" kern="1200" dirty="0" smtClean="0">
              <a:hlinkClick xmlns:r="http://schemas.openxmlformats.org/officeDocument/2006/relationships" r:id="" action="ppaction://noaction"/>
            </a:rPr>
            <a:t>Entente</a:t>
          </a:r>
          <a:r>
            <a:rPr lang="el-GR" sz="1600" kern="1200" dirty="0" smtClean="0">
              <a:hlinkClick xmlns:r="http://schemas.openxmlformats.org/officeDocument/2006/relationships" r:id="" action="ppaction://noaction"/>
            </a:rPr>
            <a:t> στη </a:t>
          </a:r>
          <a:r>
            <a:rPr lang="el-GR" sz="1200" kern="1200" dirty="0" smtClean="0">
              <a:hlinkClick xmlns:r="http://schemas.openxmlformats.org/officeDocument/2006/relationships" r:id="" action="ppaction://noaction"/>
            </a:rPr>
            <a:t>Θεσσαλονίκη </a:t>
          </a:r>
          <a:r>
            <a:rPr lang="el-GR" sz="1200" kern="1200" dirty="0" smtClean="0"/>
            <a:t>(αντιμετώπιση αυξανόμενης γερμανικής επιρροής στα Βαλκάνια)</a:t>
          </a:r>
          <a:endParaRPr lang="el-GR" sz="1200" kern="1200" dirty="0"/>
        </a:p>
      </dsp:txBody>
      <dsp:txXfrm rot="10800000">
        <a:off x="0" y="1951"/>
        <a:ext cx="8496944" cy="1584337"/>
      </dsp:txXfrm>
    </dsp:sp>
  </dsp:spTree>
</dsp:drawing>
</file>

<file path=ppt/diagrams/drawing4.xml><?xml version="1.0" encoding="utf-8"?>
<dsp:drawing xmlns:dgm="http://schemas.openxmlformats.org/drawingml/2006/diagram" xmlns:a="http://schemas.openxmlformats.org/drawingml/2006/main" xmlns:dsp="http://schemas.microsoft.com/office/drawing/2008/diagram">
  <dsp:spTree>
    <dsp:nvGrpSpPr>
      <dsp:cNvPr id="0" name=""/>
      <dsp:cNvGrpSpPr/>
    </dsp:nvGrpSpPr>
    <dsp:grpSpPr/>
    <dsp:sp modelId="{FACB1FB5-08A8-4426-8D87-48A724E7729D}">
      <dsp:nvSpPr>
        <dsp:cNvPr id="0" name=""/>
        <dsp:cNvSpPr/>
      </dsp:nvSpPr>
      <dsp:spPr>
        <a:xfrm rot="16200000">
          <a:off x="478" y="453812"/>
          <a:ext cx="3700887" cy="3700887"/>
        </a:xfrm>
        <a:prstGeom prst="downArrow">
          <a:avLst>
            <a:gd name="adj1" fmla="val 50000"/>
            <a:gd name="adj2" fmla="val 35000"/>
          </a:avLst>
        </a:prstGeom>
        <a:gradFill rotWithShape="0">
          <a:gsLst>
            <a:gs pos="0">
              <a:schemeClr val="accent3">
                <a:hueOff val="0"/>
                <a:satOff val="0"/>
                <a:lumOff val="0"/>
                <a:alphaOff val="0"/>
                <a:shade val="58000"/>
                <a:satMod val="150000"/>
              </a:schemeClr>
            </a:gs>
            <a:gs pos="72000">
              <a:schemeClr val="accent3">
                <a:hueOff val="0"/>
                <a:satOff val="0"/>
                <a:lumOff val="0"/>
                <a:alphaOff val="0"/>
                <a:tint val="90000"/>
                <a:satMod val="135000"/>
              </a:schemeClr>
            </a:gs>
            <a:gs pos="100000">
              <a:schemeClr val="accent3">
                <a:hueOff val="0"/>
                <a:satOff val="0"/>
                <a:lumOff val="0"/>
                <a:alphaOff val="0"/>
                <a:tint val="80000"/>
                <a:satMod val="155000"/>
              </a:schemeClr>
            </a:gs>
          </a:gsLst>
          <a:lin ang="16200000" scaled="0"/>
        </a:gradFill>
        <a:ln>
          <a:noFill/>
        </a:ln>
        <a:effectLst>
          <a:outerShdw blurRad="50800" dist="38100" dir="5400000" rotWithShape="0">
            <a:srgbClr val="000000">
              <a:alpha val="43137"/>
            </a:srgbClr>
          </a:outerShdw>
        </a:effectLst>
        <a:scene3d>
          <a:camera prst="orthographicFront"/>
          <a:lightRig rig="threePt" dir="t">
            <a:rot lat="0" lon="0" rev="7500000"/>
          </a:lightRig>
        </a:scene3d>
        <a:sp3d prstMaterial="plastic">
          <a:bevelT w="127000" h="25400" prst="relaxedInset"/>
        </a:sp3d>
      </dsp:spPr>
      <dsp:style>
        <a:lnRef idx="0">
          <a:scrgbClr r="0" g="0" b="0"/>
        </a:lnRef>
        <a:fillRef idx="3">
          <a:scrgbClr r="0" g="0" b="0"/>
        </a:fillRef>
        <a:effectRef idx="2">
          <a:scrgbClr r="0" g="0" b="0"/>
        </a:effectRef>
        <a:fontRef idx="minor">
          <a:schemeClr val="lt1"/>
        </a:fontRef>
      </dsp:style>
      <dsp:txBody>
        <a:bodyPr spcFirstLastPara="0" vert="horz" wrap="square" lIns="156464" tIns="156464" rIns="156464" bIns="156464" numCol="1" spcCol="1270" anchor="ctr" anchorCtr="0">
          <a:noAutofit/>
        </a:bodyPr>
        <a:lstStyle/>
        <a:p>
          <a:pPr lvl="0" algn="ctr" defTabSz="9779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el-GR" sz="2200" kern="1200" smtClean="0"/>
            <a:t>φιλοβασιλική κυβέρνηση Αθηνών </a:t>
          </a:r>
          <a:r>
            <a:rPr lang="el-GR" sz="2200" kern="1200" smtClean="0">
              <a:sym typeface="Wingdings" pitchFamily="2" charset="2"/>
            </a:rPr>
            <a:t>ή «</a:t>
          </a:r>
          <a:r>
            <a:rPr lang="el-GR" sz="2200" i="1" kern="1200" smtClean="0">
              <a:sym typeface="Wingdings" pitchFamily="2" charset="2"/>
            </a:rPr>
            <a:t>κράτος των Αθηνών</a:t>
          </a:r>
          <a:r>
            <a:rPr lang="el-GR" sz="2200" kern="1200" smtClean="0">
              <a:sym typeface="Wingdings" pitchFamily="2" charset="2"/>
            </a:rPr>
            <a:t>»</a:t>
          </a:r>
          <a:endParaRPr lang="el-GR" sz="2200" kern="1200" dirty="0">
            <a:sym typeface="Wingdings" pitchFamily="2" charset="2"/>
          </a:endParaRPr>
        </a:p>
      </dsp:txBody>
      <dsp:txXfrm rot="16200000">
        <a:off x="478" y="453812"/>
        <a:ext cx="3700887" cy="3700887"/>
      </dsp:txXfrm>
    </dsp:sp>
    <dsp:sp modelId="{C8D2AC6F-026C-4487-B238-0D2BD271DB8B}">
      <dsp:nvSpPr>
        <dsp:cNvPr id="0" name=""/>
        <dsp:cNvSpPr/>
      </dsp:nvSpPr>
      <dsp:spPr>
        <a:xfrm rot="5400000">
          <a:off x="3931481" y="453812"/>
          <a:ext cx="3700887" cy="3700887"/>
        </a:xfrm>
        <a:prstGeom prst="downArrow">
          <a:avLst>
            <a:gd name="adj1" fmla="val 50000"/>
            <a:gd name="adj2" fmla="val 35000"/>
          </a:avLst>
        </a:prstGeom>
        <a:gradFill rotWithShape="0">
          <a:gsLst>
            <a:gs pos="0">
              <a:schemeClr val="accent3">
                <a:hueOff val="0"/>
                <a:satOff val="0"/>
                <a:lumOff val="0"/>
                <a:alphaOff val="0"/>
                <a:shade val="58000"/>
                <a:satMod val="150000"/>
              </a:schemeClr>
            </a:gs>
            <a:gs pos="72000">
              <a:schemeClr val="accent3">
                <a:hueOff val="0"/>
                <a:satOff val="0"/>
                <a:lumOff val="0"/>
                <a:alphaOff val="0"/>
                <a:tint val="90000"/>
                <a:satMod val="135000"/>
              </a:schemeClr>
            </a:gs>
            <a:gs pos="100000">
              <a:schemeClr val="accent3">
                <a:hueOff val="0"/>
                <a:satOff val="0"/>
                <a:lumOff val="0"/>
                <a:alphaOff val="0"/>
                <a:tint val="80000"/>
                <a:satMod val="155000"/>
              </a:schemeClr>
            </a:gs>
          </a:gsLst>
          <a:lin ang="16200000" scaled="0"/>
        </a:gradFill>
        <a:ln>
          <a:noFill/>
        </a:ln>
        <a:effectLst>
          <a:outerShdw blurRad="50800" dist="38100" dir="5400000" rotWithShape="0">
            <a:srgbClr val="000000">
              <a:alpha val="43137"/>
            </a:srgbClr>
          </a:outerShdw>
        </a:effectLst>
        <a:scene3d>
          <a:camera prst="orthographicFront"/>
          <a:lightRig rig="threePt" dir="t">
            <a:rot lat="0" lon="0" rev="7500000"/>
          </a:lightRig>
        </a:scene3d>
        <a:sp3d prstMaterial="plastic">
          <a:bevelT w="127000" h="25400" prst="relaxedInset"/>
        </a:sp3d>
      </dsp:spPr>
      <dsp:style>
        <a:lnRef idx="0">
          <a:scrgbClr r="0" g="0" b="0"/>
        </a:lnRef>
        <a:fillRef idx="3">
          <a:scrgbClr r="0" g="0" b="0"/>
        </a:fillRef>
        <a:effectRef idx="2">
          <a:scrgbClr r="0" g="0" b="0"/>
        </a:effectRef>
        <a:fontRef idx="minor">
          <a:schemeClr val="lt1"/>
        </a:fontRef>
      </dsp:style>
      <dsp:txBody>
        <a:bodyPr spcFirstLastPara="0" vert="horz" wrap="square" lIns="156464" tIns="156464" rIns="156464" bIns="156464" numCol="1" spcCol="1270" anchor="ctr" anchorCtr="0">
          <a:noAutofit/>
        </a:bodyPr>
        <a:lstStyle/>
        <a:p>
          <a:pPr lvl="0" algn="ctr" defTabSz="9779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el-GR" sz="2200" kern="1200" smtClean="0">
              <a:sym typeface="Wingdings" pitchFamily="2" charset="2"/>
            </a:rPr>
            <a:t>Βενιζελική κυβέρνηση Θεσσαλονίκης ή «</a:t>
          </a:r>
          <a:r>
            <a:rPr lang="el-GR" sz="2200" i="1" kern="1200" smtClean="0">
              <a:sym typeface="Wingdings" pitchFamily="2" charset="2"/>
            </a:rPr>
            <a:t>κράτος της Θεσσαλονίκης</a:t>
          </a:r>
          <a:r>
            <a:rPr lang="el-GR" sz="2200" kern="1200" smtClean="0">
              <a:sym typeface="Wingdings" pitchFamily="2" charset="2"/>
            </a:rPr>
            <a:t>»</a:t>
          </a:r>
          <a:endParaRPr lang="el-GR" sz="2200" kern="1200" dirty="0"/>
        </a:p>
      </dsp:txBody>
      <dsp:txXfrm rot="5400000">
        <a:off x="3931481" y="453812"/>
        <a:ext cx="3700887" cy="3700887"/>
      </dsp:txXfrm>
    </dsp:sp>
  </dsp:spTree>
</dsp:drawing>
</file>

<file path=ppt/diagrams/drawing5.xml><?xml version="1.0" encoding="utf-8"?>
<dsp:drawing xmlns:dgm="http://schemas.openxmlformats.org/drawingml/2006/diagram" xmlns:a="http://schemas.openxmlformats.org/drawingml/2006/main" xmlns:dsp="http://schemas.microsoft.com/office/drawing/2008/diagram">
  <dsp:spTree>
    <dsp:nvGrpSpPr>
      <dsp:cNvPr id="0" name=""/>
      <dsp:cNvGrpSpPr/>
    </dsp:nvGrpSpPr>
    <dsp:grpSpPr/>
    <dsp:sp modelId="{04829DBD-CA94-4DE4-A71A-96E4E7826C19}">
      <dsp:nvSpPr>
        <dsp:cNvPr id="0" name=""/>
        <dsp:cNvSpPr/>
      </dsp:nvSpPr>
      <dsp:spPr>
        <a:xfrm>
          <a:off x="0" y="4664758"/>
          <a:ext cx="8686800" cy="765292"/>
        </a:xfrm>
        <a:prstGeom prst="rect">
          <a:avLst/>
        </a:prstGeom>
        <a:gradFill rotWithShape="0">
          <a:gsLst>
            <a:gs pos="0">
              <a:schemeClr val="accent2">
                <a:hueOff val="0"/>
                <a:satOff val="0"/>
                <a:lumOff val="0"/>
                <a:alphaOff val="0"/>
                <a:shade val="58000"/>
                <a:satMod val="150000"/>
              </a:schemeClr>
            </a:gs>
            <a:gs pos="72000">
              <a:schemeClr val="accent2">
                <a:hueOff val="0"/>
                <a:satOff val="0"/>
                <a:lumOff val="0"/>
                <a:alphaOff val="0"/>
                <a:tint val="90000"/>
                <a:satMod val="135000"/>
              </a:schemeClr>
            </a:gs>
            <a:gs pos="100000">
              <a:schemeClr val="accent2">
                <a:hueOff val="0"/>
                <a:satOff val="0"/>
                <a:lumOff val="0"/>
                <a:alphaOff val="0"/>
                <a:tint val="80000"/>
                <a:satMod val="155000"/>
              </a:schemeClr>
            </a:gs>
          </a:gsLst>
          <a:lin ang="16200000" scaled="0"/>
        </a:gradFill>
        <a:ln>
          <a:noFill/>
        </a:ln>
        <a:effectLst>
          <a:outerShdw blurRad="50800" dist="38100" dir="5400000" rotWithShape="0">
            <a:srgbClr val="000000">
              <a:alpha val="43137"/>
            </a:srgbClr>
          </a:outerShdw>
        </a:effectLst>
        <a:scene3d>
          <a:camera prst="orthographicFront" fov="0">
            <a:rot lat="0" lon="0" rev="0"/>
          </a:camera>
          <a:lightRig rig="soft" dir="tl">
            <a:rot lat="0" lon="0" rev="20000000"/>
          </a:lightRig>
        </a:scene3d>
        <a:sp3d prstMaterial="matte">
          <a:bevelT w="63500" h="63500" prst="coolSlant"/>
        </a:sp3d>
      </dsp:spPr>
      <dsp:style>
        <a:lnRef idx="0">
          <a:scrgbClr r="0" g="0" b="0"/>
        </a:lnRef>
        <a:fillRef idx="3">
          <a:scrgbClr r="0" g="0" b="0"/>
        </a:fillRef>
        <a:effectRef idx="3">
          <a:scrgbClr r="0" g="0" b="0"/>
        </a:effectRef>
        <a:fontRef idx="minor">
          <a:schemeClr val="lt1"/>
        </a:fontRef>
      </dsp:style>
      <dsp:txBody>
        <a:bodyPr spcFirstLastPara="0" vert="horz" wrap="square" lIns="142240" tIns="142240" rIns="142240" bIns="142240" numCol="1" spcCol="1270" anchor="ctr" anchorCtr="0">
          <a:noAutofit/>
        </a:bodyPr>
        <a:lstStyle/>
        <a:p>
          <a:pPr lvl="0" algn="ctr" defTabSz="889000" rtl="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el-GR" sz="2000" b="1" kern="1200" dirty="0" smtClean="0"/>
            <a:t>Ιούνιος</a:t>
          </a:r>
          <a:r>
            <a:rPr lang="el-GR" sz="2000" kern="1200" dirty="0" smtClean="0"/>
            <a:t> </a:t>
          </a:r>
          <a:r>
            <a:rPr lang="el-GR" sz="2000" b="1" kern="1200" dirty="0" smtClean="0"/>
            <a:t>1917</a:t>
          </a:r>
          <a:r>
            <a:rPr lang="el-GR" sz="2000" kern="1200" dirty="0" smtClean="0"/>
            <a:t>: Ο </a:t>
          </a:r>
          <a:r>
            <a:rPr lang="el-GR" sz="2000" u="none" kern="1200" dirty="0" smtClean="0"/>
            <a:t>Κωνσταντίνος</a:t>
          </a:r>
          <a:r>
            <a:rPr lang="el-GR" sz="2000" u="sng" kern="1200" dirty="0" smtClean="0"/>
            <a:t> </a:t>
          </a:r>
          <a:r>
            <a:rPr lang="el-GR" sz="2000" b="1" u="none" kern="1200" dirty="0" smtClean="0"/>
            <a:t>εγκαταλείπει</a:t>
          </a:r>
          <a:r>
            <a:rPr lang="el-GR" sz="2000" u="none" kern="1200" dirty="0" smtClean="0"/>
            <a:t> τη χώρα</a:t>
          </a:r>
          <a:r>
            <a:rPr lang="el-GR" sz="2000" kern="1200" dirty="0" smtClean="0"/>
            <a:t>, αφήνοντας θρόνο στον γιο του </a:t>
          </a:r>
          <a:r>
            <a:rPr lang="el-GR" sz="2000" b="1" kern="1200" dirty="0" smtClean="0"/>
            <a:t>Αλέξανδρο</a:t>
          </a:r>
          <a:r>
            <a:rPr lang="el-GR" sz="2000" kern="1200" dirty="0" smtClean="0"/>
            <a:t> </a:t>
          </a:r>
          <a:r>
            <a:rPr lang="el-GR" sz="2000" kern="1200" dirty="0" smtClean="0"/>
            <a:t>(αλλά δεν παραιτήθηκε).</a:t>
          </a:r>
          <a:endParaRPr lang="el-GR" sz="2000" kern="1200" dirty="0"/>
        </a:p>
      </dsp:txBody>
      <dsp:txXfrm>
        <a:off x="0" y="4664758"/>
        <a:ext cx="8686800" cy="765292"/>
      </dsp:txXfrm>
    </dsp:sp>
    <dsp:sp modelId="{E708C4D4-5D6A-426A-AF77-E8383CBB8026}">
      <dsp:nvSpPr>
        <dsp:cNvPr id="0" name=""/>
        <dsp:cNvSpPr/>
      </dsp:nvSpPr>
      <dsp:spPr>
        <a:xfrm rot="10800000">
          <a:off x="0" y="3499218"/>
          <a:ext cx="8686800" cy="1177019"/>
        </a:xfrm>
        <a:prstGeom prst="upArrowCallout">
          <a:avLst/>
        </a:prstGeom>
        <a:gradFill rotWithShape="0">
          <a:gsLst>
            <a:gs pos="0">
              <a:schemeClr val="accent2">
                <a:hueOff val="-3158839"/>
                <a:satOff val="5324"/>
                <a:lumOff val="-6520"/>
                <a:alphaOff val="0"/>
                <a:shade val="58000"/>
                <a:satMod val="150000"/>
              </a:schemeClr>
            </a:gs>
            <a:gs pos="72000">
              <a:schemeClr val="accent2">
                <a:hueOff val="-3158839"/>
                <a:satOff val="5324"/>
                <a:lumOff val="-6520"/>
                <a:alphaOff val="0"/>
                <a:tint val="90000"/>
                <a:satMod val="135000"/>
              </a:schemeClr>
            </a:gs>
            <a:gs pos="100000">
              <a:schemeClr val="accent2">
                <a:hueOff val="-3158839"/>
                <a:satOff val="5324"/>
                <a:lumOff val="-6520"/>
                <a:alphaOff val="0"/>
                <a:tint val="80000"/>
                <a:satMod val="155000"/>
              </a:schemeClr>
            </a:gs>
          </a:gsLst>
          <a:lin ang="16200000" scaled="0"/>
        </a:gradFill>
        <a:ln>
          <a:noFill/>
        </a:ln>
        <a:effectLst>
          <a:outerShdw blurRad="50800" dist="38100" dir="5400000" rotWithShape="0">
            <a:srgbClr val="000000">
              <a:alpha val="43137"/>
            </a:srgbClr>
          </a:outerShdw>
        </a:effectLst>
        <a:scene3d>
          <a:camera prst="orthographicFront" fov="0">
            <a:rot lat="0" lon="0" rev="0"/>
          </a:camera>
          <a:lightRig rig="soft" dir="tl">
            <a:rot lat="0" lon="0" rev="20000000"/>
          </a:lightRig>
        </a:scene3d>
        <a:sp3d prstMaterial="matte">
          <a:bevelT w="63500" h="63500" prst="coolSlant"/>
        </a:sp3d>
      </dsp:spPr>
      <dsp:style>
        <a:lnRef idx="0">
          <a:scrgbClr r="0" g="0" b="0"/>
        </a:lnRef>
        <a:fillRef idx="3">
          <a:scrgbClr r="0" g="0" b="0"/>
        </a:fillRef>
        <a:effectRef idx="3">
          <a:scrgbClr r="0" g="0" b="0"/>
        </a:effectRef>
        <a:fontRef idx="minor">
          <a:schemeClr val="lt1"/>
        </a:fontRef>
      </dsp:style>
      <dsp:txBody>
        <a:bodyPr spcFirstLastPara="0" vert="horz" wrap="square" lIns="142240" tIns="142240" rIns="142240" bIns="142240" numCol="1" spcCol="1270" anchor="ctr" anchorCtr="0">
          <a:noAutofit/>
        </a:bodyPr>
        <a:lstStyle/>
        <a:p>
          <a:pPr lvl="0" algn="ctr" defTabSz="889000" rtl="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el-GR" sz="2000" kern="1200" dirty="0" smtClean="0"/>
            <a:t>Απαίτησε απομάκρυνση Κωνσταντίνου.</a:t>
          </a:r>
          <a:endParaRPr lang="el-GR" sz="2000" kern="1200" dirty="0"/>
        </a:p>
      </dsp:txBody>
      <dsp:txXfrm rot="10800000">
        <a:off x="0" y="3499218"/>
        <a:ext cx="8686800" cy="1177019"/>
      </dsp:txXfrm>
    </dsp:sp>
    <dsp:sp modelId="{650718ED-3161-45C7-A566-3D83FA80A659}">
      <dsp:nvSpPr>
        <dsp:cNvPr id="0" name=""/>
        <dsp:cNvSpPr/>
      </dsp:nvSpPr>
      <dsp:spPr>
        <a:xfrm rot="10800000">
          <a:off x="0" y="2333677"/>
          <a:ext cx="8686800" cy="1177019"/>
        </a:xfrm>
        <a:prstGeom prst="upArrowCallout">
          <a:avLst/>
        </a:prstGeom>
        <a:gradFill rotWithShape="0">
          <a:gsLst>
            <a:gs pos="0">
              <a:schemeClr val="accent2">
                <a:hueOff val="-6317677"/>
                <a:satOff val="10648"/>
                <a:lumOff val="-13040"/>
                <a:alphaOff val="0"/>
                <a:shade val="58000"/>
                <a:satMod val="150000"/>
              </a:schemeClr>
            </a:gs>
            <a:gs pos="72000">
              <a:schemeClr val="accent2">
                <a:hueOff val="-6317677"/>
                <a:satOff val="10648"/>
                <a:lumOff val="-13040"/>
                <a:alphaOff val="0"/>
                <a:tint val="90000"/>
                <a:satMod val="135000"/>
              </a:schemeClr>
            </a:gs>
            <a:gs pos="100000">
              <a:schemeClr val="accent2">
                <a:hueOff val="-6317677"/>
                <a:satOff val="10648"/>
                <a:lumOff val="-13040"/>
                <a:alphaOff val="0"/>
                <a:tint val="80000"/>
                <a:satMod val="155000"/>
              </a:schemeClr>
            </a:gs>
          </a:gsLst>
          <a:lin ang="16200000" scaled="0"/>
        </a:gradFill>
        <a:ln>
          <a:noFill/>
        </a:ln>
        <a:effectLst>
          <a:outerShdw blurRad="50800" dist="38100" dir="5400000" rotWithShape="0">
            <a:srgbClr val="000000">
              <a:alpha val="43137"/>
            </a:srgbClr>
          </a:outerShdw>
        </a:effectLst>
        <a:scene3d>
          <a:camera prst="orthographicFront" fov="0">
            <a:rot lat="0" lon="0" rev="0"/>
          </a:camera>
          <a:lightRig rig="soft" dir="tl">
            <a:rot lat="0" lon="0" rev="20000000"/>
          </a:lightRig>
        </a:scene3d>
        <a:sp3d prstMaterial="matte">
          <a:bevelT w="63500" h="63500" prst="coolSlant"/>
        </a:sp3d>
      </dsp:spPr>
      <dsp:style>
        <a:lnRef idx="0">
          <a:scrgbClr r="0" g="0" b="0"/>
        </a:lnRef>
        <a:fillRef idx="3">
          <a:scrgbClr r="0" g="0" b="0"/>
        </a:fillRef>
        <a:effectRef idx="3">
          <a:scrgbClr r="0" g="0" b="0"/>
        </a:effectRef>
        <a:fontRef idx="minor">
          <a:schemeClr val="lt1"/>
        </a:fontRef>
      </dsp:style>
      <dsp:txBody>
        <a:bodyPr spcFirstLastPara="0" vert="horz" wrap="square" lIns="142240" tIns="142240" rIns="142240" bIns="142240" numCol="1" spcCol="1270" anchor="ctr" anchorCtr="0">
          <a:noAutofit/>
        </a:bodyPr>
        <a:lstStyle/>
        <a:p>
          <a:pPr lvl="0" algn="ctr" defTabSz="889000" rtl="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el-GR" sz="2000" u="none" kern="1200" dirty="0" smtClean="0"/>
            <a:t>Η </a:t>
          </a:r>
          <a:r>
            <a:rPr lang="el-GR" sz="2000" u="none" kern="1200" dirty="0" err="1" smtClean="0"/>
            <a:t>Αντάντ</a:t>
          </a:r>
          <a:r>
            <a:rPr lang="el-GR" sz="2000" u="none" kern="1200" dirty="0" smtClean="0"/>
            <a:t> κατέλαβε τον </a:t>
          </a:r>
          <a:r>
            <a:rPr lang="el-GR" sz="2000" u="none" kern="1200" dirty="0" smtClean="0"/>
            <a:t>Πειραιά </a:t>
          </a:r>
          <a:r>
            <a:rPr lang="el-GR" sz="2000" kern="1200" dirty="0" smtClean="0"/>
            <a:t>και επέβαλε αυστηρό αποκλεισμό στη «βασιλική» Ελλάδα.</a:t>
          </a:r>
          <a:endParaRPr lang="el-GR" sz="2000" kern="1200" dirty="0"/>
        </a:p>
      </dsp:txBody>
      <dsp:txXfrm rot="10800000">
        <a:off x="0" y="2333677"/>
        <a:ext cx="8686800" cy="1177019"/>
      </dsp:txXfrm>
    </dsp:sp>
    <dsp:sp modelId="{2AC0135C-B3FC-4BDB-B5EF-388964F39DC4}">
      <dsp:nvSpPr>
        <dsp:cNvPr id="0" name=""/>
        <dsp:cNvSpPr/>
      </dsp:nvSpPr>
      <dsp:spPr>
        <a:xfrm rot="10800000">
          <a:off x="0" y="1161922"/>
          <a:ext cx="8686800" cy="1177019"/>
        </a:xfrm>
        <a:prstGeom prst="upArrowCallout">
          <a:avLst/>
        </a:prstGeom>
        <a:gradFill rotWithShape="0">
          <a:gsLst>
            <a:gs pos="0">
              <a:schemeClr val="accent2">
                <a:hueOff val="-9476516"/>
                <a:satOff val="15973"/>
                <a:lumOff val="-19559"/>
                <a:alphaOff val="0"/>
                <a:shade val="58000"/>
                <a:satMod val="150000"/>
              </a:schemeClr>
            </a:gs>
            <a:gs pos="72000">
              <a:schemeClr val="accent2">
                <a:hueOff val="-9476516"/>
                <a:satOff val="15973"/>
                <a:lumOff val="-19559"/>
                <a:alphaOff val="0"/>
                <a:tint val="90000"/>
                <a:satMod val="135000"/>
              </a:schemeClr>
            </a:gs>
            <a:gs pos="100000">
              <a:schemeClr val="accent2">
                <a:hueOff val="-9476516"/>
                <a:satOff val="15973"/>
                <a:lumOff val="-19559"/>
                <a:alphaOff val="0"/>
                <a:tint val="80000"/>
                <a:satMod val="155000"/>
              </a:schemeClr>
            </a:gs>
          </a:gsLst>
          <a:lin ang="16200000" scaled="0"/>
        </a:gradFill>
        <a:ln>
          <a:noFill/>
        </a:ln>
        <a:effectLst>
          <a:outerShdw blurRad="50800" dist="38100" dir="5400000" rotWithShape="0">
            <a:srgbClr val="000000">
              <a:alpha val="43137"/>
            </a:srgbClr>
          </a:outerShdw>
        </a:effectLst>
        <a:scene3d>
          <a:camera prst="orthographicFront" fov="0">
            <a:rot lat="0" lon="0" rev="0"/>
          </a:camera>
          <a:lightRig rig="soft" dir="tl">
            <a:rot lat="0" lon="0" rev="20000000"/>
          </a:lightRig>
        </a:scene3d>
        <a:sp3d prstMaterial="matte">
          <a:bevelT w="63500" h="63500" prst="coolSlant"/>
        </a:sp3d>
      </dsp:spPr>
      <dsp:style>
        <a:lnRef idx="0">
          <a:scrgbClr r="0" g="0" b="0"/>
        </a:lnRef>
        <a:fillRef idx="3">
          <a:scrgbClr r="0" g="0" b="0"/>
        </a:fillRef>
        <a:effectRef idx="3">
          <a:scrgbClr r="0" g="0" b="0"/>
        </a:effectRef>
        <a:fontRef idx="minor">
          <a:schemeClr val="lt1"/>
        </a:fontRef>
      </dsp:style>
      <dsp:txBody>
        <a:bodyPr spcFirstLastPara="0" vert="horz" wrap="square" lIns="142240" tIns="142240" rIns="142240" bIns="142240" numCol="1" spcCol="1270" anchor="ctr" anchorCtr="0">
          <a:noAutofit/>
        </a:bodyPr>
        <a:lstStyle/>
        <a:p>
          <a:pPr lvl="0" algn="ctr" defTabSz="889000" rtl="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el-GR" sz="2000" b="1" kern="1200" dirty="0" smtClean="0"/>
            <a:t>Νοέμβριος 1916</a:t>
          </a:r>
          <a:r>
            <a:rPr lang="el-GR" sz="2000" kern="1200" dirty="0" smtClean="0"/>
            <a:t>: Το </a:t>
          </a:r>
          <a:r>
            <a:rPr lang="el-GR" sz="2000" kern="1200" dirty="0" smtClean="0"/>
            <a:t>«κράτος Αθηνών» εξαπέλυσε </a:t>
          </a:r>
          <a:r>
            <a:rPr lang="el-GR" sz="2000" u="sng" kern="1200" dirty="0" smtClean="0"/>
            <a:t>διώξεις </a:t>
          </a:r>
          <a:r>
            <a:rPr lang="el-GR" sz="2000" u="sng" kern="1200" dirty="0" err="1" smtClean="0"/>
            <a:t>βενιζελικών</a:t>
          </a:r>
          <a:r>
            <a:rPr lang="el-GR" sz="2000" kern="1200" dirty="0" smtClean="0"/>
            <a:t> (</a:t>
          </a:r>
          <a:r>
            <a:rPr lang="el-GR" sz="2000" b="1" kern="1200" dirty="0" smtClean="0"/>
            <a:t>35</a:t>
          </a:r>
          <a:r>
            <a:rPr lang="el-GR" sz="2000" kern="1200" dirty="0" smtClean="0"/>
            <a:t> </a:t>
          </a:r>
          <a:r>
            <a:rPr lang="el-GR" sz="2000" b="1" kern="1200" dirty="0" smtClean="0"/>
            <a:t>νεκροί</a:t>
          </a:r>
          <a:r>
            <a:rPr lang="el-GR" sz="2000" kern="1200" dirty="0" smtClean="0"/>
            <a:t>).</a:t>
          </a:r>
          <a:endParaRPr lang="el-GR" sz="2000" kern="1200" dirty="0"/>
        </a:p>
      </dsp:txBody>
      <dsp:txXfrm rot="10800000">
        <a:off x="0" y="1161922"/>
        <a:ext cx="8686800" cy="1177019"/>
      </dsp:txXfrm>
    </dsp:sp>
    <dsp:sp modelId="{C6176805-3EF3-454D-B96F-B7CA4C431769}">
      <dsp:nvSpPr>
        <dsp:cNvPr id="0" name=""/>
        <dsp:cNvSpPr/>
      </dsp:nvSpPr>
      <dsp:spPr>
        <a:xfrm rot="10800000">
          <a:off x="0" y="2596"/>
          <a:ext cx="8686800" cy="1177019"/>
        </a:xfrm>
        <a:prstGeom prst="upArrowCallout">
          <a:avLst/>
        </a:prstGeom>
        <a:gradFill rotWithShape="0">
          <a:gsLst>
            <a:gs pos="0">
              <a:schemeClr val="accent2">
                <a:hueOff val="-12635355"/>
                <a:satOff val="21297"/>
                <a:lumOff val="-26079"/>
                <a:alphaOff val="0"/>
                <a:shade val="58000"/>
                <a:satMod val="150000"/>
              </a:schemeClr>
            </a:gs>
            <a:gs pos="72000">
              <a:schemeClr val="accent2">
                <a:hueOff val="-12635355"/>
                <a:satOff val="21297"/>
                <a:lumOff val="-26079"/>
                <a:alphaOff val="0"/>
                <a:tint val="90000"/>
                <a:satMod val="135000"/>
              </a:schemeClr>
            </a:gs>
            <a:gs pos="100000">
              <a:schemeClr val="accent2">
                <a:hueOff val="-12635355"/>
                <a:satOff val="21297"/>
                <a:lumOff val="-26079"/>
                <a:alphaOff val="0"/>
                <a:tint val="80000"/>
                <a:satMod val="155000"/>
              </a:schemeClr>
            </a:gs>
          </a:gsLst>
          <a:lin ang="16200000" scaled="0"/>
        </a:gradFill>
        <a:ln>
          <a:noFill/>
        </a:ln>
        <a:effectLst>
          <a:outerShdw blurRad="50800" dist="38100" dir="5400000" rotWithShape="0">
            <a:srgbClr val="000000">
              <a:alpha val="43137"/>
            </a:srgbClr>
          </a:outerShdw>
        </a:effectLst>
        <a:scene3d>
          <a:camera prst="orthographicFront" fov="0">
            <a:rot lat="0" lon="0" rev="0"/>
          </a:camera>
          <a:lightRig rig="soft" dir="tl">
            <a:rot lat="0" lon="0" rev="20000000"/>
          </a:lightRig>
        </a:scene3d>
        <a:sp3d prstMaterial="matte">
          <a:bevelT w="63500" h="63500" prst="coolSlant"/>
        </a:sp3d>
      </dsp:spPr>
      <dsp:style>
        <a:lnRef idx="0">
          <a:scrgbClr r="0" g="0" b="0"/>
        </a:lnRef>
        <a:fillRef idx="3">
          <a:scrgbClr r="0" g="0" b="0"/>
        </a:fillRef>
        <a:effectRef idx="3">
          <a:scrgbClr r="0" g="0" b="0"/>
        </a:effectRef>
        <a:fontRef idx="minor">
          <a:schemeClr val="lt1"/>
        </a:fontRef>
      </dsp:style>
      <dsp:txBody>
        <a:bodyPr spcFirstLastPara="0" vert="horz" wrap="square" lIns="128016" tIns="128016" rIns="128016" bIns="128016" numCol="1" spcCol="1270" anchor="ctr" anchorCtr="0">
          <a:noAutofit/>
        </a:bodyPr>
        <a:lstStyle/>
        <a:p>
          <a:pPr lvl="0" algn="ctr" defTabSz="8001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el-GR" sz="1800" b="0" kern="1200" dirty="0" smtClean="0"/>
            <a:t>Η </a:t>
          </a:r>
          <a:r>
            <a:rPr lang="el-GR" sz="1800" b="0" kern="1200" dirty="0" err="1" smtClean="0"/>
            <a:t>Αντάντ</a:t>
          </a:r>
          <a:r>
            <a:rPr lang="el-GR" sz="1800" b="0" kern="1200" dirty="0" smtClean="0"/>
            <a:t> προσπάθησε </a:t>
          </a:r>
          <a:r>
            <a:rPr lang="el-GR" sz="1800" b="0" u="sng" kern="1200" dirty="0" smtClean="0"/>
            <a:t>να καταλάβει την Αθήνα</a:t>
          </a:r>
          <a:r>
            <a:rPr lang="el-GR" sz="1800" b="0" kern="1200" dirty="0" smtClean="0"/>
            <a:t>, αλλά δυνάμεις του βασιλιά απώθησαν τα συμμαχικά στρατεύματα στον Πειραιά</a:t>
          </a:r>
          <a:endParaRPr lang="el-GR" b="0" kern="1200" dirty="0"/>
        </a:p>
      </dsp:txBody>
      <dsp:txXfrm rot="10800000">
        <a:off x="0" y="2596"/>
        <a:ext cx="8686800" cy="1177019"/>
      </dsp:txXfrm>
    </dsp:sp>
  </dsp:spTree>
</dsp:drawing>
</file>

<file path=ppt/diagrams/layout1.xml><?xml version="1.0" encoding="utf-8"?>
<dgm:layoutDef xmlns:dgm="http://schemas.openxmlformats.org/drawingml/2006/diagram" xmlns:a="http://schemas.openxmlformats.org/drawingml/2006/main" uniqueId="urn:microsoft.com/office/officeart/2005/8/layout/arrow5">
  <dgm:title val=""/>
  <dgm:desc val=""/>
  <dgm:catLst>
    <dgm:cat type="relationship" pri="6000"/>
    <dgm:cat type="process" pri="31000"/>
  </dgm:catLst>
  <dgm:sampData>
    <dgm:dataModel>
      <dgm:ptLst>
        <dgm:pt modelId="0" type="doc"/>
        <dgm:pt modelId="1">
          <dgm:prSet phldr="1"/>
        </dgm:pt>
        <dgm:pt modelId="2">
          <dgm:prSet phldr="1"/>
        </dgm:pt>
      </dgm:ptLst>
      <dgm:cxnLst>
        <dgm:cxn modelId="4" srcId="0" destId="1" srcOrd="0" destOrd="0"/>
        <dgm:cxn modelId="5" srcId="0" destId="2" srcOrd="1" destOrd="0"/>
      </dgm:cxnLst>
      <dgm:bg/>
      <dgm:whole/>
    </dgm:dataModel>
  </dgm:sampData>
  <dgm:styleData>
    <dgm:dataModel>
      <dgm:ptLst>
        <dgm:pt modelId="0" type="doc"/>
        <dgm:pt modelId="1"/>
        <dgm:pt modelId="2"/>
      </dgm:ptLst>
      <dgm:cxnLst>
        <dgm:cxn modelId="3" srcId="0" destId="1" srcOrd="0" destOrd="0"/>
        <dgm:cxn modelId="4" srcId="0" destId="2" srcOrd="1" destOrd="0"/>
      </dgm:cxnLst>
      <dgm:bg/>
      <dgm:whole/>
    </dgm:dataModel>
  </dgm:styleData>
  <dgm:clrData>
    <dgm:dataModel>
      <dgm:ptLst>
        <dgm:pt modelId="0" type="doc"/>
        <dgm:pt modelId="1"/>
        <dgm:pt modelId="2"/>
        <dgm:pt modelId="3"/>
        <dgm:pt modelId="4"/>
      </dgm:ptLst>
      <dgm:cxnLst>
        <dgm:cxn modelId="5" srcId="0" destId="1" srcOrd="0" destOrd="0"/>
        <dgm:cxn modelId="6" srcId="0" destId="2" srcOrd="1" destOrd="0"/>
        <dgm:cxn modelId="7" srcId="0" destId="3" srcOrd="2" destOrd="0"/>
        <dgm:cxn modelId="8" srcId="0" destId="4" srcOrd="3" destOrd="0"/>
      </dgm:cxnLst>
      <dgm:bg/>
      <dgm:whole/>
    </dgm:dataModel>
  </dgm:clrData>
  <dgm:layoutNode name="diagram">
    <dgm:varLst>
      <dgm:dir/>
      <dgm:resizeHandles val="exact"/>
    </dgm:varLst>
    <dgm:choose name="Name0">
      <dgm:if name="Name1" axis="ch" ptType="node" func="cnt" op="equ" val="2">
        <dgm:choose name="Name2">
          <dgm:if name="Name3" func="var" arg="dir" op="equ" val="norm">
            <dgm:alg type="cycle">
              <dgm:param type="rotPath" val="alongPath"/>
              <dgm:param type="stAng" val="270"/>
            </dgm:alg>
          </dgm:if>
          <dgm:else name="Name4">
            <dgm:alg type="cycle">
              <dgm:param type="rotPath" val="alongPath"/>
              <dgm:param type="stAng" val="90"/>
              <dgm:param type="spanAng" val="-360"/>
            </dgm:alg>
          </dgm:else>
        </dgm:choose>
      </dgm:if>
      <dgm:else name="Name5">
        <dgm:choose name="Name6">
          <dgm:if name="Name7" func="var" arg="dir" op="equ" val="norm">
            <dgm:alg type="cycle">
              <dgm:param type="rotPath" val="alongPath"/>
            </dgm:alg>
          </dgm:if>
          <dgm:else name="Name8">
            <dgm:alg type="cycle">
              <dgm:param type="rotPath" val="alongPath"/>
              <dgm:param type="spanAng" val="-360"/>
            </dgm:alg>
          </dgm:else>
        </dgm:choose>
      </dgm:else>
    </dgm:choose>
    <dgm:shape xmlns:r="http://schemas.openxmlformats.org/officeDocument/2006/relationships" r:blip="">
      <dgm:adjLst/>
    </dgm:shape>
    <dgm:presOf/>
    <dgm:choose name="Name9">
      <dgm:if name="Name10" axis="ch" ptType="node" func="cnt" op="lte" val="2">
        <dgm:constrLst>
          <dgm:constr type="primFontSz" for="ch" ptType="node" op="equ" val="65"/>
          <dgm:constr type="w" for="ch" ptType="node" refType="w"/>
          <dgm:constr type="h" for="ch" ptType="node" refType="w" refFor="ch" refPtType="node" op="equ"/>
          <dgm:constr type="sibSp" refType="w" refFor="ch" refPtType="node" fact="0.1"/>
          <dgm:constr type="sibSp" refType="h" op="lte" fact="0.1"/>
          <dgm:constr type="diam" refType="w" refFor="ch" refPtType="node" op="equ" fact="1.1"/>
        </dgm:constrLst>
      </dgm:if>
      <dgm:if name="Name11" axis="ch" ptType="node" func="cnt" op="equ" val="5">
        <dgm:constrLst>
          <dgm:constr type="primFontSz" for="ch" ptType="node" op="equ" val="65"/>
          <dgm:constr type="w" for="ch" ptType="node" refType="w"/>
          <dgm:constr type="h" for="ch" ptType="node" refType="w" refFor="ch" refPtType="node" op="equ"/>
          <dgm:constr type="sibSp" refType="w" refFor="ch" refPtType="node" fact="-0.2"/>
          <dgm:constr type="sibSp" refType="h" op="lte" fact="0.1"/>
        </dgm:constrLst>
      </dgm:if>
      <dgm:if name="Name12" axis="ch" ptType="node" func="cnt" op="equ" val="6">
        <dgm:constrLst>
          <dgm:constr type="primFontSz" for="ch" ptType="node" op="equ" val="65"/>
          <dgm:constr type="w" for="ch" ptType="node" refType="w"/>
          <dgm:constr type="h" for="ch" ptType="node" refType="w" refFor="ch" refPtType="node" op="equ"/>
          <dgm:constr type="sibSp" refType="w" refFor="ch" refPtType="node" fact="-0.1"/>
          <dgm:constr type="sibSp" refType="h" op="lte" fact="0.1"/>
        </dgm:constrLst>
      </dgm:if>
      <dgm:if name="Name13" axis="ch" ptType="node" func="cnt" op="equ" val="7">
        <dgm:constrLst>
          <dgm:constr type="primFontSz" for="ch" ptType="node" op="equ" val="65"/>
          <dgm:constr type="w" for="ch" ptType="node" refType="w"/>
          <dgm:constr type="h" for="ch" ptType="node" refType="w" refFor="ch" refPtType="node" op="equ"/>
          <dgm:constr type="sibSp" refType="w" refFor="ch" refPtType="node" fact="-0.1"/>
          <dgm:constr type="sibSp" refType="h" op="lte" fact="0.1"/>
        </dgm:constrLst>
      </dgm:if>
      <dgm:if name="Name14" axis="ch" ptType="node" func="cnt" op="equ" val="8">
        <dgm:constrLst>
          <dgm:constr type="primFontSz" for="ch" ptType="node" op="equ" val="65"/>
          <dgm:constr type="w" for="ch" ptType="node" refType="w"/>
          <dgm:constr type="h" for="ch" ptType="node" refType="w" refFor="ch" refPtType="node" op="equ"/>
          <dgm:constr type="sibSp"/>
          <dgm:constr type="sibSp" refType="h" op="lte" fact="0.1"/>
        </dgm:constrLst>
      </dgm:if>
      <dgm:if name="Name15" axis="ch" ptType="node" func="cnt" op="gte" val="9">
        <dgm:constrLst>
          <dgm:constr type="primFontSz" for="ch" ptType="node" op="equ" val="65"/>
          <dgm:constr type="w" for="ch" ptType="node" refType="w"/>
          <dgm:constr type="h" for="ch" ptType="node" refType="w" refFor="ch" refPtType="node" op="equ"/>
          <dgm:constr type="sibSp" refType="w" refFor="ch" refPtType="node" fact="-0.1"/>
          <dgm:constr type="sibSp" refType="h" op="lte" fact="0.1"/>
        </dgm:constrLst>
      </dgm:if>
      <dgm:else name="Name16">
        <dgm:constrLst>
          <dgm:constr type="primFontSz" for="ch" ptType="node" op="equ" val="65"/>
          <dgm:constr type="w" for="ch" ptType="node" refType="w"/>
          <dgm:constr type="h" for="ch" ptType="node" refType="w" refFor="ch" refPtType="node" op="equ"/>
          <dgm:constr type="sibSp" refType="w" refFor="ch" refPtType="node" fact="-0.35"/>
        </dgm:constrLst>
      </dgm:else>
    </dgm:choose>
    <dgm:ruleLst/>
    <dgm:forEach name="Name17" axis="ch" ptType="node">
      <dgm:layoutNode name="arrow">
        <dgm:varLst>
          <dgm:bulletEnabled val="1"/>
        </dgm:varLst>
        <dgm:alg type="tx"/>
        <dgm:shape xmlns:r="http://schemas.openxmlformats.org/officeDocument/2006/relationships" type="downArrow" r:blip="">
          <dgm:adjLst>
            <dgm:adj idx="2" val="0.35"/>
          </dgm:adjLst>
        </dgm:shape>
        <dgm:presOf axis="desOrSelf" ptType="node"/>
        <dgm:constrLst/>
        <dgm:ruleLst>
          <dgm:rule type="primFontSz" val="5" fact="NaN" max="NaN"/>
        </dgm:ruleLst>
      </dgm:layoutNode>
    </dgm:forEach>
  </dgm:layoutNode>
</dgm:layoutDef>
</file>

<file path=ppt/diagrams/layout2.xml><?xml version="1.0" encoding="utf-8"?>
<dgm:layoutDef xmlns:dgm="http://schemas.openxmlformats.org/drawingml/2006/diagram" xmlns:a="http://schemas.openxmlformats.org/drawingml/2006/main" uniqueId="urn:microsoft.com/office/officeart/2005/8/layout/hProcess9">
  <dgm:title val=""/>
  <dgm:desc val=""/>
  <dgm:catLst>
    <dgm:cat type="process" pri="5000"/>
    <dgm:cat type="convert" pri="13000"/>
  </dgm:catLst>
  <dgm:sampData useDef="1">
    <dgm:dataModel>
      <dgm:ptLst/>
      <dgm:bg/>
      <dgm:whole/>
    </dgm:dataModel>
  </dgm:sampData>
  <dgm:styleData>
    <dgm:dataModel>
      <dgm:ptLst>
        <dgm:pt modelId="0" type="doc"/>
        <dgm:pt modelId="1"/>
        <dgm:pt modelId="2"/>
      </dgm:ptLst>
      <dgm:cxnLst>
        <dgm:cxn modelId="3" srcId="0" destId="1" srcOrd="0" destOrd="0"/>
        <dgm:cxn modelId="4" srcId="0" destId="2" srcOrd="1" destOrd="0"/>
      </dgm:cxnLst>
      <dgm:bg/>
      <dgm:whole/>
    </dgm:dataModel>
  </dgm:styleData>
  <dgm:clrData>
    <dgm:dataModel>
      <dgm:ptLst>
        <dgm:pt modelId="0" type="doc"/>
        <dgm:pt modelId="1"/>
        <dgm:pt modelId="2"/>
        <dgm:pt modelId="3"/>
        <dgm:pt modelId="4"/>
      </dgm:ptLst>
      <dgm:cxnLst>
        <dgm:cxn modelId="5" srcId="0" destId="1" srcOrd="0" destOrd="0"/>
        <dgm:cxn modelId="6" srcId="0" destId="2" srcOrd="1" destOrd="0"/>
        <dgm:cxn modelId="7" srcId="0" destId="3" srcOrd="2" destOrd="0"/>
        <dgm:cxn modelId="8" srcId="0" destId="4" srcOrd="3" destOrd="0"/>
      </dgm:cxnLst>
      <dgm:bg/>
      <dgm:whole/>
    </dgm:dataModel>
  </dgm:clrData>
  <dgm:layoutNode name="CompostProcess">
    <dgm:varLst>
      <dgm:dir/>
      <dgm:resizeHandles val="exact"/>
    </dgm:varLst>
    <dgm:alg type="composite">
      <dgm:param type="horzAlign" val="ctr"/>
      <dgm:param type="vertAlign" val="mid"/>
    </dgm:alg>
    <dgm:shape xmlns:r="http://schemas.openxmlformats.org/officeDocument/2006/relationships" r:blip="">
      <dgm:adjLst/>
    </dgm:shape>
    <dgm:presOf/>
    <dgm:constrLst>
      <dgm:constr type="w" for="ch" forName="arrow" refType="w" fact="0.85"/>
      <dgm:constr type="h" for="ch" forName="arrow" refType="h"/>
      <dgm:constr type="ctrX" for="ch" forName="arrow" refType="w" fact="0.5"/>
      <dgm:constr type="ctrY" for="ch" forName="arrow" refType="h" fact="0.5"/>
      <dgm:constr type="w" for="ch" forName="linearProcess" refType="w"/>
      <dgm:constr type="h" for="ch" forName="linearProcess" refType="h" fact="0.4"/>
      <dgm:constr type="ctrX" for="ch" forName="linearProcess" refType="w" fact="0.5"/>
      <dgm:constr type="ctrY" for="ch" forName="linearProcess" refType="h" fact="0.5"/>
    </dgm:constrLst>
    <dgm:ruleLst/>
    <dgm:layoutNode name="arrow" styleLbl="bgShp">
      <dgm:alg type="sp"/>
      <dgm:choose name="Name0">
        <dgm:if name="Name1" func="var" arg="dir" op="equ" val="norm">
          <dgm:shape xmlns:r="http://schemas.openxmlformats.org/officeDocument/2006/relationships" type="rightArrow" r:blip="">
            <dgm:adjLst/>
          </dgm:shape>
        </dgm:if>
        <dgm:else name="Name2">
          <dgm:shape xmlns:r="http://schemas.openxmlformats.org/officeDocument/2006/relationships" type="leftArrow" r:blip="">
            <dgm:adjLst/>
          </dgm:shape>
        </dgm:else>
      </dgm:choose>
      <dgm:presOf/>
      <dgm:constrLst/>
      <dgm:ruleLst/>
    </dgm:layoutNode>
    <dgm:layoutNode name="linearProcess">
      <dgm:choose name="Name3">
        <dgm:if name="Name4" func="var" arg="dir" op="equ" val="norm">
          <dgm:alg type="lin"/>
        </dgm:if>
        <dgm:else name="Name5">
          <dgm:alg type="lin">
            <dgm:param type="linDir" val="fromR"/>
          </dgm:alg>
        </dgm:else>
      </dgm:choose>
      <dgm:shape xmlns:r="http://schemas.openxmlformats.org/officeDocument/2006/relationships" r:blip="">
        <dgm:adjLst/>
      </dgm:shape>
      <dgm:presOf/>
      <dgm:constrLst>
        <dgm:constr type="userA" for="ch" ptType="node" refType="w"/>
        <dgm:constr type="h" for="ch" ptType="node" refType="h"/>
        <dgm:constr type="w" for="ch" ptType="node" op="equ"/>
        <dgm:constr type="w" for="ch" forName="sibTrans" refType="w" fact="0.05"/>
        <dgm:constr type="primFontSz" for="ch" ptType="node" op="equ" val="65"/>
      </dgm:constrLst>
      <dgm:ruleLst/>
      <dgm:forEach name="Name6" axis="ch" ptType="node">
        <dgm:layoutNode name="textNode" styleLbl="node1">
          <dgm:varLst>
            <dgm:bulletEnabled val="1"/>
          </dgm:varLst>
          <dgm:alg type="tx"/>
          <dgm:shape xmlns:r="http://schemas.openxmlformats.org/officeDocument/2006/relationships" type="roundRect" r:blip="">
            <dgm:adjLst/>
          </dgm:shape>
          <dgm:presOf axis="desOrSelf" ptType="node"/>
          <dgm:constrLst>
            <dgm:constr type="userA"/>
            <dgm:constr type="w" refType="userA" fact="0.3"/>
            <dgm:constr type="tMarg" refType="primFontSz" fact="0.3"/>
            <dgm:constr type="bMarg" refType="primFontSz" fact="0.3"/>
            <dgm:constr type="lMarg" refType="primFontSz" fact="0.3"/>
            <dgm:constr type="rMarg" refType="primFontSz" fact="0.3"/>
          </dgm:constrLst>
          <dgm:ruleLst>
            <dgm:rule type="w" val="NaN" fact="1" max="NaN"/>
            <dgm:rule type="primFontSz" val="5" fact="NaN" max="NaN"/>
          </dgm:ruleLst>
        </dgm:layoutNode>
        <dgm:forEach name="Name7" axis="followSib" ptType="sibTrans" cnt="1">
          <dgm:layoutNode name="sibTrans">
            <dgm:alg type="sp"/>
            <dgm:shape xmlns:r="http://schemas.openxmlformats.org/officeDocument/2006/relationships" r:blip="">
              <dgm:adjLst/>
            </dgm:shape>
            <dgm:presOf/>
            <dgm:constrLst/>
            <dgm:ruleLst/>
          </dgm:layoutNode>
        </dgm:forEach>
      </dgm:forEach>
    </dgm:layoutNode>
  </dgm:layoutNode>
</dgm:layoutDef>
</file>

<file path=ppt/diagrams/layout3.xml><?xml version="1.0" encoding="utf-8"?>
<dgm:layoutDef xmlns:dgm="http://schemas.openxmlformats.org/drawingml/2006/diagram" xmlns:a="http://schemas.openxmlformats.org/drawingml/2006/main" uniqueId="urn:microsoft.com/office/officeart/2005/8/layout/process4">
  <dgm:title val=""/>
  <dgm:desc val=""/>
  <dgm:catLst>
    <dgm:cat type="process" pri="16000"/>
    <dgm:cat type="list" pri="20000"/>
  </dgm:catLst>
  <dgm:sampData>
    <dgm:dataModel>
      <dgm:ptLst>
        <dgm:pt modelId="0" type="doc"/>
        <dgm:pt modelId="1">
          <dgm:prSet phldr="1"/>
        </dgm:pt>
        <dgm:pt modelId="11">
          <dgm:prSet phldr="1"/>
        </dgm:pt>
        <dgm:pt modelId="12">
          <dgm:prSet phldr="1"/>
        </dgm:pt>
        <dgm:pt modelId="2">
          <dgm:prSet phldr="1"/>
        </dgm:pt>
        <dgm:pt modelId="21">
          <dgm:prSet phldr="1"/>
        </dgm:pt>
        <dgm:pt modelId="22">
          <dgm:prSet phldr="1"/>
        </dgm:pt>
        <dgm:pt modelId="3">
          <dgm:prSet phldr="1"/>
        </dgm:pt>
        <dgm:pt modelId="31">
          <dgm:prSet phldr="1"/>
        </dgm:pt>
        <dgm:pt modelId="32">
          <dgm:prSet phldr="1"/>
        </dgm:pt>
      </dgm:ptLst>
      <dgm:cxnLst>
        <dgm:cxn modelId="4" srcId="0" destId="1" srcOrd="0" destOrd="0"/>
        <dgm:cxn modelId="5" srcId="0" destId="2" srcOrd="1" destOrd="0"/>
        <dgm:cxn modelId="6" srcId="0" destId="3" srcOrd="2" destOrd="0"/>
        <dgm:cxn modelId="13" srcId="1" destId="11" srcOrd="0" destOrd="0"/>
        <dgm:cxn modelId="14" srcId="1" destId="12" srcOrd="1" destOrd="0"/>
        <dgm:cxn modelId="23" srcId="2" destId="21" srcOrd="0" destOrd="0"/>
        <dgm:cxn modelId="24" srcId="2" destId="22" srcOrd="1" destOrd="0"/>
        <dgm:cxn modelId="33" srcId="3" destId="31" srcOrd="0" destOrd="0"/>
        <dgm:cxn modelId="34" srcId="3" destId="32" srcOrd="1" destOrd="0"/>
      </dgm:cxnLst>
      <dgm:bg/>
      <dgm:whole/>
    </dgm:dataModel>
  </dgm:sampData>
  <dgm:styleData>
    <dgm:dataModel>
      <dgm:ptLst>
        <dgm:pt modelId="0" type="doc"/>
        <dgm:pt modelId="1"/>
        <dgm:pt modelId="11"/>
        <dgm:pt modelId="2"/>
        <dgm:pt modelId="21"/>
      </dgm:ptLst>
      <dgm:cxnLst>
        <dgm:cxn modelId="4" srcId="0" destId="1" srcOrd="0" destOrd="0"/>
        <dgm:cxn modelId="5" srcId="0" destId="2" srcOrd="1" destOrd="0"/>
        <dgm:cxn modelId="13" srcId="1" destId="11" srcOrd="0" destOrd="0"/>
        <dgm:cxn modelId="23" srcId="2" destId="21" srcOrd="0" destOrd="0"/>
      </dgm:cxnLst>
      <dgm:bg/>
      <dgm:whole/>
    </dgm:dataModel>
  </dgm:styleData>
  <dgm:clrData>
    <dgm:dataModel>
      <dgm:ptLst>
        <dgm:pt modelId="0" type="doc"/>
        <dgm:pt modelId="1"/>
        <dgm:pt modelId="11"/>
        <dgm:pt modelId="2"/>
        <dgm:pt modelId="21"/>
        <dgm:pt modelId="3"/>
        <dgm:pt modelId="31"/>
        <dgm:pt modelId="4"/>
        <dgm:pt modelId="41"/>
      </dgm:ptLst>
      <dgm:cxnLst>
        <dgm:cxn modelId="5" srcId="0" destId="1" srcOrd="0" destOrd="0"/>
        <dgm:cxn modelId="6" srcId="0" destId="2" srcOrd="1" destOrd="0"/>
        <dgm:cxn modelId="7" srcId="0" destId="3" srcOrd="2" destOrd="0"/>
        <dgm:cxn modelId="8" srcId="0" destId="4" srcOrd="3" destOrd="0"/>
        <dgm:cxn modelId="13" srcId="1" destId="11" srcOrd="0" destOrd="0"/>
        <dgm:cxn modelId="23" srcId="2" destId="21" srcOrd="0" destOrd="0"/>
        <dgm:cxn modelId="33" srcId="3" destId="31" srcOrd="0" destOrd="0"/>
        <dgm:cxn modelId="43" srcId="4" destId="41" srcOrd="0" destOrd="0"/>
      </dgm:cxnLst>
      <dgm:bg/>
      <dgm:whole/>
    </dgm:dataModel>
  </dgm:clrData>
  <dgm:layoutNode name="Name0">
    <dgm:varLst>
      <dgm:dir/>
      <dgm:animLvl val="lvl"/>
      <dgm:resizeHandles val="exact"/>
    </dgm:varLst>
    <dgm:alg type="lin">
      <dgm:param type="linDir" val="fromB"/>
    </dgm:alg>
    <dgm:shape xmlns:r="http://schemas.openxmlformats.org/officeDocument/2006/relationships" r:blip="">
      <dgm:adjLst/>
    </dgm:shape>
    <dgm:presOf/>
    <dgm:constrLst>
      <dgm:constr type="h" for="ch" forName="boxAndChildren" refType="h"/>
      <dgm:constr type="h" for="ch" forName="arrowAndChildren" refType="h" refFor="ch" refForName="boxAndChildren" op="equ" fact="1.538"/>
      <dgm:constr type="w" for="ch" forName="arrowAndChildren" refType="w"/>
      <dgm:constr type="w" for="ch" forName="boxAndChildren" refType="w"/>
      <dgm:constr type="h" for="ch" forName="sp" refType="h" fact="-0.015"/>
      <dgm:constr type="primFontSz" for="des" forName="parentTextBox" val="65"/>
      <dgm:constr type="primFontSz" for="des" forName="parentTextArrow" refType="primFontSz" refFor="des" refForName="parentTextBox" op="equ"/>
      <dgm:constr type="primFontSz" for="des" forName="childTextArrow" val="65"/>
      <dgm:constr type="primFontSz" for="des" forName="childTextBox" refType="primFontSz" refFor="des" refForName="childTextArrow" op="equ"/>
    </dgm:constrLst>
    <dgm:ruleLst/>
    <dgm:forEach name="Name1" axis="ch" ptType="node" st="-1" step="-1">
      <dgm:choose name="Name2">
        <dgm:if name="Name3" axis="self" ptType="node" func="revPos" op="equ" val="1">
          <dgm:layoutNode name="boxAndChildren">
            <dgm:alg type="composite"/>
            <dgm:shape xmlns:r="http://schemas.openxmlformats.org/officeDocument/2006/relationships" r:blip="">
              <dgm:adjLst/>
            </dgm:shape>
            <dgm:presOf/>
            <dgm:choose name="Name4">
              <dgm:if name="Name5" axis="ch" ptType="node" func="cnt" op="gte" val="1">
                <dgm:constrLst>
                  <dgm:constr type="w" for="ch" forName="parentTextBox" refType="w"/>
                  <dgm:constr type="h" for="ch" forName="parentTextBox" refType="h" fact="0.54"/>
                  <dgm:constr type="t" for="ch" forName="parentTextBox"/>
                  <dgm:constr type="w" for="ch" forName="entireBox" refType="w"/>
                  <dgm:constr type="h" for="ch" forName="entireBox" refType="h"/>
                  <dgm:constr type="w" for="ch" forName="descendantBox" refType="w"/>
                  <dgm:constr type="b" for="ch" forName="descendantBox" refType="h" fact="0.98"/>
                  <dgm:constr type="h" for="ch" forName="descendantBox" refType="h" fact="0.46"/>
                </dgm:constrLst>
              </dgm:if>
              <dgm:else name="Name6">
                <dgm:constrLst>
                  <dgm:constr type="w" for="ch" forName="parentTextBox" refType="w"/>
                  <dgm:constr type="h" for="ch" forName="parentTextBox" refType="h"/>
                </dgm:constrLst>
              </dgm:else>
            </dgm:choose>
            <dgm:ruleLst/>
            <dgm:layoutNode name="parentTextBox">
              <dgm:alg type="tx"/>
              <dgm:choose name="Name7">
                <dgm:if name="Name8" axis="ch" ptType="node" func="cnt" op="gte" val="1">
                  <dgm:shape xmlns:r="http://schemas.openxmlformats.org/officeDocument/2006/relationships" type="rect" r:blip="" zOrderOff="1" hideGeom="1">
                    <dgm:adjLst/>
                  </dgm:shape>
                </dgm:if>
                <dgm:else name="Name9">
                  <dgm:shape xmlns:r="http://schemas.openxmlformats.org/officeDocument/2006/relationships" type="rect" r:blip="">
                    <dgm:adjLst/>
                  </dgm:shape>
                </dgm:else>
              </dgm:choose>
              <dgm:presOf axis="self"/>
              <dgm:constrLst/>
              <dgm:ruleLst>
                <dgm:rule type="primFontSz" val="5" fact="NaN" max="NaN"/>
              </dgm:ruleLst>
            </dgm:layoutNode>
            <dgm:choose name="Name10">
              <dgm:if name="Name11" axis="ch" ptType="node" func="cnt" op="gte" val="1">
                <dgm:layoutNode name="entireBox">
                  <dgm:alg type="sp"/>
                  <dgm:shape xmlns:r="http://schemas.openxmlformats.org/officeDocument/2006/relationships" type="rect" r:blip="">
                    <dgm:adjLst/>
                  </dgm:shape>
                  <dgm:presOf axis="self"/>
                  <dgm:constrLst/>
                  <dgm:ruleLst/>
                </dgm:layoutNode>
                <dgm:layoutNode name="descendantBox" styleLbl="fgAccFollowNode1">
                  <dgm:choose name="Name12">
                    <dgm:if name="Name13" func="var" arg="dir" op="equ" val="norm">
                      <dgm:alg type="lin"/>
                    </dgm:if>
                    <dgm:else name="Name14">
                      <dgm:alg type="lin">
                        <dgm:param type="linDir" val="fromR"/>
                      </dgm:alg>
                    </dgm:else>
                  </dgm:choose>
                  <dgm:shape xmlns:r="http://schemas.openxmlformats.org/officeDocument/2006/relationships" r:blip="">
                    <dgm:adjLst/>
                  </dgm:shape>
                  <dgm:presOf/>
                  <dgm:constrLst>
                    <dgm:constr type="w" for="ch" forName="childTextBox" refType="w"/>
                    <dgm:constr type="h" for="ch" forName="childTextBox" refType="h"/>
                  </dgm:constrLst>
                  <dgm:ruleLst/>
                  <dgm:forEach name="Name15" axis="ch" ptType="node">
                    <dgm:layoutNode name="childTextBox" styleLbl="fgAccFollowNode1">
                      <dgm:varLst>
                        <dgm:bulletEnabled val="1"/>
                      </dgm:varLst>
                      <dgm:alg type="tx"/>
                      <dgm:shape xmlns:r="http://schemas.openxmlformats.org/officeDocument/2006/relationships" type="rect" r:blip="">
                        <dgm:adjLst/>
                      </dgm:shape>
                      <dgm:presOf axis="desOrSelf" ptType="node"/>
                      <dgm:constrLst>
                        <dgm:constr type="tMarg" refType="primFontSz" fact="0.1"/>
                        <dgm:constr type="bMarg" refType="primFontSz" fact="0.1"/>
                      </dgm:constrLst>
                      <dgm:ruleLst>
                        <dgm:rule type="primFontSz" val="5" fact="NaN" max="NaN"/>
                      </dgm:ruleLst>
                    </dgm:layoutNode>
                  </dgm:forEach>
                </dgm:layoutNode>
              </dgm:if>
              <dgm:else name="Name16"/>
            </dgm:choose>
          </dgm:layoutNode>
        </dgm:if>
        <dgm:else name="Name17">
          <dgm:layoutNode name="arrowAndChildren">
            <dgm:alg type="composite"/>
            <dgm:shape xmlns:r="http://schemas.openxmlformats.org/officeDocument/2006/relationships" r:blip="">
              <dgm:adjLst/>
            </dgm:shape>
            <dgm:presOf/>
            <dgm:choose name="Name18">
              <dgm:if name="Name19" axis="ch" ptType="node" func="cnt" op="gte" val="1">
                <dgm:constrLst>
                  <dgm:constr type="w" for="ch" forName="parentTextArrow" refType="w"/>
                  <dgm:constr type="t" for="ch" forName="parentTextArrow"/>
                  <dgm:constr type="h" for="ch" forName="parentTextArrow" refType="h" fact="0.351"/>
                  <dgm:constr type="w" for="ch" forName="arrow" refType="w"/>
                  <dgm:constr type="h" for="ch" forName="arrow" refType="h"/>
                  <dgm:constr type="w" for="ch" forName="descendantArrow" refType="w"/>
                  <dgm:constr type="b" for="ch" forName="descendantArrow" refType="h" fact="0.65"/>
                  <dgm:constr type="h" for="ch" forName="descendantArrow" refType="h" fact="0.299"/>
                </dgm:constrLst>
              </dgm:if>
              <dgm:else name="Name20">
                <dgm:constrLst>
                  <dgm:constr type="w" for="ch" forName="parentTextArrow" refType="w"/>
                  <dgm:constr type="h" for="ch" forName="parentTextArrow" refType="h"/>
                </dgm:constrLst>
              </dgm:else>
            </dgm:choose>
            <dgm:ruleLst/>
            <dgm:layoutNode name="parentTextArrow">
              <dgm:alg type="tx"/>
              <dgm:choose name="Name21">
                <dgm:if name="Name22" axis="ch" ptType="node" func="cnt" op="gte" val="1">
                  <dgm:shape xmlns:r="http://schemas.openxmlformats.org/officeDocument/2006/relationships" type="rect" r:blip="" zOrderOff="1" hideGeom="1">
                    <dgm:adjLst/>
                  </dgm:shape>
                </dgm:if>
                <dgm:else name="Name23">
                  <dgm:shape xmlns:r="http://schemas.openxmlformats.org/officeDocument/2006/relationships" rot="180" type="upArrowCallout" r:blip="">
                    <dgm:adjLst/>
                  </dgm:shape>
                </dgm:else>
              </dgm:choose>
              <dgm:presOf axis="self"/>
              <dgm:constrLst/>
              <dgm:ruleLst>
                <dgm:rule type="primFontSz" val="5" fact="NaN" max="NaN"/>
              </dgm:ruleLst>
            </dgm:layoutNode>
            <dgm:choose name="Name24">
              <dgm:if name="Name25" axis="ch" ptType="node" func="cnt" op="gte" val="1">
                <dgm:layoutNode name="arrow">
                  <dgm:alg type="sp"/>
                  <dgm:shape xmlns:r="http://schemas.openxmlformats.org/officeDocument/2006/relationships" rot="180" type="upArrowCallout" r:blip="">
                    <dgm:adjLst/>
                  </dgm:shape>
                  <dgm:presOf axis="self"/>
                  <dgm:constrLst/>
                  <dgm:ruleLst/>
                </dgm:layoutNode>
                <dgm:layoutNode name="descendantArrow">
                  <dgm:choose name="Name26">
                    <dgm:if name="Name27" func="var" arg="dir" op="equ" val="norm">
                      <dgm:alg type="lin"/>
                    </dgm:if>
                    <dgm:else name="Name28">
                      <dgm:alg type="lin">
                        <dgm:param type="linDir" val="fromR"/>
                      </dgm:alg>
                    </dgm:else>
                  </dgm:choose>
                  <dgm:shape xmlns:r="http://schemas.openxmlformats.org/officeDocument/2006/relationships" r:blip="">
                    <dgm:adjLst/>
                  </dgm:shape>
                  <dgm:presOf/>
                  <dgm:constrLst>
                    <dgm:constr type="w" for="ch" forName="childTextArrow" refType="w"/>
                    <dgm:constr type="h" for="ch" forName="childTextArrow" refType="h"/>
                  </dgm:constrLst>
                  <dgm:ruleLst/>
                  <dgm:forEach name="Name29" axis="ch" ptType="node">
                    <dgm:layoutNode name="childTextArrow" styleLbl="fgAccFollowNode1">
                      <dgm:varLst>
                        <dgm:bulletEnabled val="1"/>
                      </dgm:varLst>
                      <dgm:alg type="tx"/>
                      <dgm:shape xmlns:r="http://schemas.openxmlformats.org/officeDocument/2006/relationships" type="rect" r:blip="">
                        <dgm:adjLst/>
                      </dgm:shape>
                      <dgm:presOf axis="desOrSelf" ptType="node"/>
                      <dgm:constrLst>
                        <dgm:constr type="tMarg" refType="primFontSz" fact="0.1"/>
                        <dgm:constr type="bMarg" refType="primFontSz" fact="0.1"/>
                      </dgm:constrLst>
                      <dgm:ruleLst>
                        <dgm:rule type="primFontSz" val="5" fact="NaN" max="NaN"/>
                      </dgm:ruleLst>
                    </dgm:layoutNode>
                  </dgm:forEach>
                </dgm:layoutNode>
              </dgm:if>
              <dgm:else name="Name30"/>
            </dgm:choose>
          </dgm:layoutNode>
        </dgm:else>
      </dgm:choose>
      <dgm:forEach name="Name31" axis="precedSib" ptType="sibTrans" st="-1" cnt="1">
        <dgm:layoutNode name="sp">
          <dgm:alg type="sp"/>
          <dgm:shape xmlns:r="http://schemas.openxmlformats.org/officeDocument/2006/relationships" r:blip="">
            <dgm:adjLst/>
          </dgm:shape>
          <dgm:presOf axis="self"/>
          <dgm:constrLst/>
          <dgm:ruleLst/>
        </dgm:layoutNode>
      </dgm:forEach>
    </dgm:forEach>
  </dgm:layoutNode>
</dgm:layoutDef>
</file>

<file path=ppt/diagrams/layout4.xml><?xml version="1.0" encoding="utf-8"?>
<dgm:layoutDef xmlns:dgm="http://schemas.openxmlformats.org/drawingml/2006/diagram" xmlns:a="http://schemas.openxmlformats.org/drawingml/2006/main" uniqueId="urn:microsoft.com/office/officeart/2005/8/layout/arrow5">
  <dgm:title val=""/>
  <dgm:desc val=""/>
  <dgm:catLst>
    <dgm:cat type="relationship" pri="6000"/>
    <dgm:cat type="process" pri="31000"/>
  </dgm:catLst>
  <dgm:sampData>
    <dgm:dataModel>
      <dgm:ptLst>
        <dgm:pt modelId="0" type="doc"/>
        <dgm:pt modelId="1">
          <dgm:prSet phldr="1"/>
        </dgm:pt>
        <dgm:pt modelId="2">
          <dgm:prSet phldr="1"/>
        </dgm:pt>
      </dgm:ptLst>
      <dgm:cxnLst>
        <dgm:cxn modelId="4" srcId="0" destId="1" srcOrd="0" destOrd="0"/>
        <dgm:cxn modelId="5" srcId="0" destId="2" srcOrd="1" destOrd="0"/>
      </dgm:cxnLst>
      <dgm:bg/>
      <dgm:whole/>
    </dgm:dataModel>
  </dgm:sampData>
  <dgm:styleData>
    <dgm:dataModel>
      <dgm:ptLst>
        <dgm:pt modelId="0" type="doc"/>
        <dgm:pt modelId="1"/>
        <dgm:pt modelId="2"/>
      </dgm:ptLst>
      <dgm:cxnLst>
        <dgm:cxn modelId="3" srcId="0" destId="1" srcOrd="0" destOrd="0"/>
        <dgm:cxn modelId="4" srcId="0" destId="2" srcOrd="1" destOrd="0"/>
      </dgm:cxnLst>
      <dgm:bg/>
      <dgm:whole/>
    </dgm:dataModel>
  </dgm:styleData>
  <dgm:clrData>
    <dgm:dataModel>
      <dgm:ptLst>
        <dgm:pt modelId="0" type="doc"/>
        <dgm:pt modelId="1"/>
        <dgm:pt modelId="2"/>
        <dgm:pt modelId="3"/>
        <dgm:pt modelId="4"/>
      </dgm:ptLst>
      <dgm:cxnLst>
        <dgm:cxn modelId="5" srcId="0" destId="1" srcOrd="0" destOrd="0"/>
        <dgm:cxn modelId="6" srcId="0" destId="2" srcOrd="1" destOrd="0"/>
        <dgm:cxn modelId="7" srcId="0" destId="3" srcOrd="2" destOrd="0"/>
        <dgm:cxn modelId="8" srcId="0" destId="4" srcOrd="3" destOrd="0"/>
      </dgm:cxnLst>
      <dgm:bg/>
      <dgm:whole/>
    </dgm:dataModel>
  </dgm:clrData>
  <dgm:layoutNode name="diagram">
    <dgm:varLst>
      <dgm:dir/>
      <dgm:resizeHandles val="exact"/>
    </dgm:varLst>
    <dgm:choose name="Name0">
      <dgm:if name="Name1" axis="ch" ptType="node" func="cnt" op="equ" val="2">
        <dgm:choose name="Name2">
          <dgm:if name="Name3" func="var" arg="dir" op="equ" val="norm">
            <dgm:alg type="cycle">
              <dgm:param type="rotPath" val="alongPath"/>
              <dgm:param type="stAng" val="270"/>
            </dgm:alg>
          </dgm:if>
          <dgm:else name="Name4">
            <dgm:alg type="cycle">
              <dgm:param type="rotPath" val="alongPath"/>
              <dgm:param type="stAng" val="90"/>
              <dgm:param type="spanAng" val="-360"/>
            </dgm:alg>
          </dgm:else>
        </dgm:choose>
      </dgm:if>
      <dgm:else name="Name5">
        <dgm:choose name="Name6">
          <dgm:if name="Name7" func="var" arg="dir" op="equ" val="norm">
            <dgm:alg type="cycle">
              <dgm:param type="rotPath" val="alongPath"/>
            </dgm:alg>
          </dgm:if>
          <dgm:else name="Name8">
            <dgm:alg type="cycle">
              <dgm:param type="rotPath" val="alongPath"/>
              <dgm:param type="spanAng" val="-360"/>
            </dgm:alg>
          </dgm:else>
        </dgm:choose>
      </dgm:else>
    </dgm:choose>
    <dgm:shape xmlns:r="http://schemas.openxmlformats.org/officeDocument/2006/relationships" r:blip="">
      <dgm:adjLst/>
    </dgm:shape>
    <dgm:presOf/>
    <dgm:choose name="Name9">
      <dgm:if name="Name10" axis="ch" ptType="node" func="cnt" op="lte" val="2">
        <dgm:constrLst>
          <dgm:constr type="primFontSz" for="ch" ptType="node" op="equ" val="65"/>
          <dgm:constr type="w" for="ch" ptType="node" refType="w"/>
          <dgm:constr type="h" for="ch" ptType="node" refType="w" refFor="ch" refPtType="node" op="equ"/>
          <dgm:constr type="sibSp" refType="w" refFor="ch" refPtType="node" fact="0.1"/>
          <dgm:constr type="sibSp" refType="h" op="lte" fact="0.1"/>
          <dgm:constr type="diam" refType="w" refFor="ch" refPtType="node" op="equ" fact="1.1"/>
        </dgm:constrLst>
      </dgm:if>
      <dgm:if name="Name11" axis="ch" ptType="node" func="cnt" op="equ" val="5">
        <dgm:constrLst>
          <dgm:constr type="primFontSz" for="ch" ptType="node" op="equ" val="65"/>
          <dgm:constr type="w" for="ch" ptType="node" refType="w"/>
          <dgm:constr type="h" for="ch" ptType="node" refType="w" refFor="ch" refPtType="node" op="equ"/>
          <dgm:constr type="sibSp" refType="w" refFor="ch" refPtType="node" fact="-0.2"/>
          <dgm:constr type="sibSp" refType="h" op="lte" fact="0.1"/>
        </dgm:constrLst>
      </dgm:if>
      <dgm:if name="Name12" axis="ch" ptType="node" func="cnt" op="equ" val="6">
        <dgm:constrLst>
          <dgm:constr type="primFontSz" for="ch" ptType="node" op="equ" val="65"/>
          <dgm:constr type="w" for="ch" ptType="node" refType="w"/>
          <dgm:constr type="h" for="ch" ptType="node" refType="w" refFor="ch" refPtType="node" op="equ"/>
          <dgm:constr type="sibSp" refType="w" refFor="ch" refPtType="node" fact="-0.1"/>
          <dgm:constr type="sibSp" refType="h" op="lte" fact="0.1"/>
        </dgm:constrLst>
      </dgm:if>
      <dgm:if name="Name13" axis="ch" ptType="node" func="cnt" op="equ" val="7">
        <dgm:constrLst>
          <dgm:constr type="primFontSz" for="ch" ptType="node" op="equ" val="65"/>
          <dgm:constr type="w" for="ch" ptType="node" refType="w"/>
          <dgm:constr type="h" for="ch" ptType="node" refType="w" refFor="ch" refPtType="node" op="equ"/>
          <dgm:constr type="sibSp" refType="w" refFor="ch" refPtType="node" fact="-0.1"/>
          <dgm:constr type="sibSp" refType="h" op="lte" fact="0.1"/>
        </dgm:constrLst>
      </dgm:if>
      <dgm:if name="Name14" axis="ch" ptType="node" func="cnt" op="equ" val="8">
        <dgm:constrLst>
          <dgm:constr type="primFontSz" for="ch" ptType="node" op="equ" val="65"/>
          <dgm:constr type="w" for="ch" ptType="node" refType="w"/>
          <dgm:constr type="h" for="ch" ptType="node" refType="w" refFor="ch" refPtType="node" op="equ"/>
          <dgm:constr type="sibSp"/>
          <dgm:constr type="sibSp" refType="h" op="lte" fact="0.1"/>
        </dgm:constrLst>
      </dgm:if>
      <dgm:if name="Name15" axis="ch" ptType="node" func="cnt" op="gte" val="9">
        <dgm:constrLst>
          <dgm:constr type="primFontSz" for="ch" ptType="node" op="equ" val="65"/>
          <dgm:constr type="w" for="ch" ptType="node" refType="w"/>
          <dgm:constr type="h" for="ch" ptType="node" refType="w" refFor="ch" refPtType="node" op="equ"/>
          <dgm:constr type="sibSp" refType="w" refFor="ch" refPtType="node" fact="-0.1"/>
          <dgm:constr type="sibSp" refType="h" op="lte" fact="0.1"/>
        </dgm:constrLst>
      </dgm:if>
      <dgm:else name="Name16">
        <dgm:constrLst>
          <dgm:constr type="primFontSz" for="ch" ptType="node" op="equ" val="65"/>
          <dgm:constr type="w" for="ch" ptType="node" refType="w"/>
          <dgm:constr type="h" for="ch" ptType="node" refType="w" refFor="ch" refPtType="node" op="equ"/>
          <dgm:constr type="sibSp" refType="w" refFor="ch" refPtType="node" fact="-0.35"/>
        </dgm:constrLst>
      </dgm:else>
    </dgm:choose>
    <dgm:ruleLst/>
    <dgm:forEach name="Name17" axis="ch" ptType="node">
      <dgm:layoutNode name="arrow">
        <dgm:varLst>
          <dgm:bulletEnabled val="1"/>
        </dgm:varLst>
        <dgm:alg type="tx"/>
        <dgm:shape xmlns:r="http://schemas.openxmlformats.org/officeDocument/2006/relationships" type="downArrow" r:blip="">
          <dgm:adjLst>
            <dgm:adj idx="2" val="0.35"/>
          </dgm:adjLst>
        </dgm:shape>
        <dgm:presOf axis="desOrSelf" ptType="node"/>
        <dgm:constrLst/>
        <dgm:ruleLst>
          <dgm:rule type="primFontSz" val="5" fact="NaN" max="NaN"/>
        </dgm:ruleLst>
      </dgm:layoutNode>
    </dgm:forEach>
  </dgm:layoutNode>
</dgm:layoutDef>
</file>

<file path=ppt/diagrams/layout5.xml><?xml version="1.0" encoding="utf-8"?>
<dgm:layoutDef xmlns:dgm="http://schemas.openxmlformats.org/drawingml/2006/diagram" xmlns:a="http://schemas.openxmlformats.org/drawingml/2006/main" uniqueId="urn:microsoft.com/office/officeart/2005/8/layout/process4">
  <dgm:title val=""/>
  <dgm:desc val=""/>
  <dgm:catLst>
    <dgm:cat type="process" pri="16000"/>
    <dgm:cat type="list" pri="20000"/>
  </dgm:catLst>
  <dgm:sampData>
    <dgm:dataModel>
      <dgm:ptLst>
        <dgm:pt modelId="0" type="doc"/>
        <dgm:pt modelId="1">
          <dgm:prSet phldr="1"/>
        </dgm:pt>
        <dgm:pt modelId="11">
          <dgm:prSet phldr="1"/>
        </dgm:pt>
        <dgm:pt modelId="12">
          <dgm:prSet phldr="1"/>
        </dgm:pt>
        <dgm:pt modelId="2">
          <dgm:prSet phldr="1"/>
        </dgm:pt>
        <dgm:pt modelId="21">
          <dgm:prSet phldr="1"/>
        </dgm:pt>
        <dgm:pt modelId="22">
          <dgm:prSet phldr="1"/>
        </dgm:pt>
        <dgm:pt modelId="3">
          <dgm:prSet phldr="1"/>
        </dgm:pt>
        <dgm:pt modelId="31">
          <dgm:prSet phldr="1"/>
        </dgm:pt>
        <dgm:pt modelId="32">
          <dgm:prSet phldr="1"/>
        </dgm:pt>
      </dgm:ptLst>
      <dgm:cxnLst>
        <dgm:cxn modelId="4" srcId="0" destId="1" srcOrd="0" destOrd="0"/>
        <dgm:cxn modelId="5" srcId="0" destId="2" srcOrd="1" destOrd="0"/>
        <dgm:cxn modelId="6" srcId="0" destId="3" srcOrd="2" destOrd="0"/>
        <dgm:cxn modelId="13" srcId="1" destId="11" srcOrd="0" destOrd="0"/>
        <dgm:cxn modelId="14" srcId="1" destId="12" srcOrd="1" destOrd="0"/>
        <dgm:cxn modelId="23" srcId="2" destId="21" srcOrd="0" destOrd="0"/>
        <dgm:cxn modelId="24" srcId="2" destId="22" srcOrd="1" destOrd="0"/>
        <dgm:cxn modelId="33" srcId="3" destId="31" srcOrd="0" destOrd="0"/>
        <dgm:cxn modelId="34" srcId="3" destId="32" srcOrd="1" destOrd="0"/>
      </dgm:cxnLst>
      <dgm:bg/>
      <dgm:whole/>
    </dgm:dataModel>
  </dgm:sampData>
  <dgm:styleData>
    <dgm:dataModel>
      <dgm:ptLst>
        <dgm:pt modelId="0" type="doc"/>
        <dgm:pt modelId="1"/>
        <dgm:pt modelId="11"/>
        <dgm:pt modelId="2"/>
        <dgm:pt modelId="21"/>
      </dgm:ptLst>
      <dgm:cxnLst>
        <dgm:cxn modelId="4" srcId="0" destId="1" srcOrd="0" destOrd="0"/>
        <dgm:cxn modelId="5" srcId="0" destId="2" srcOrd="1" destOrd="0"/>
        <dgm:cxn modelId="13" srcId="1" destId="11" srcOrd="0" destOrd="0"/>
        <dgm:cxn modelId="23" srcId="2" destId="21" srcOrd="0" destOrd="0"/>
      </dgm:cxnLst>
      <dgm:bg/>
      <dgm:whole/>
    </dgm:dataModel>
  </dgm:styleData>
  <dgm:clrData>
    <dgm:dataModel>
      <dgm:ptLst>
        <dgm:pt modelId="0" type="doc"/>
        <dgm:pt modelId="1"/>
        <dgm:pt modelId="11"/>
        <dgm:pt modelId="2"/>
        <dgm:pt modelId="21"/>
        <dgm:pt modelId="3"/>
        <dgm:pt modelId="31"/>
        <dgm:pt modelId="4"/>
        <dgm:pt modelId="41"/>
      </dgm:ptLst>
      <dgm:cxnLst>
        <dgm:cxn modelId="5" srcId="0" destId="1" srcOrd="0" destOrd="0"/>
        <dgm:cxn modelId="6" srcId="0" destId="2" srcOrd="1" destOrd="0"/>
        <dgm:cxn modelId="7" srcId="0" destId="3" srcOrd="2" destOrd="0"/>
        <dgm:cxn modelId="8" srcId="0" destId="4" srcOrd="3" destOrd="0"/>
        <dgm:cxn modelId="13" srcId="1" destId="11" srcOrd="0" destOrd="0"/>
        <dgm:cxn modelId="23" srcId="2" destId="21" srcOrd="0" destOrd="0"/>
        <dgm:cxn modelId="33" srcId="3" destId="31" srcOrd="0" destOrd="0"/>
        <dgm:cxn modelId="43" srcId="4" destId="41" srcOrd="0" destOrd="0"/>
      </dgm:cxnLst>
      <dgm:bg/>
      <dgm:whole/>
    </dgm:dataModel>
  </dgm:clrData>
  <dgm:layoutNode name="Name0">
    <dgm:varLst>
      <dgm:dir/>
      <dgm:animLvl val="lvl"/>
      <dgm:resizeHandles val="exact"/>
    </dgm:varLst>
    <dgm:alg type="lin">
      <dgm:param type="linDir" val="fromB"/>
    </dgm:alg>
    <dgm:shape xmlns:r="http://schemas.openxmlformats.org/officeDocument/2006/relationships" r:blip="">
      <dgm:adjLst/>
    </dgm:shape>
    <dgm:presOf/>
    <dgm:constrLst>
      <dgm:constr type="h" for="ch" forName="boxAndChildren" refType="h"/>
      <dgm:constr type="h" for="ch" forName="arrowAndChildren" refType="h" refFor="ch" refForName="boxAndChildren" op="equ" fact="1.538"/>
      <dgm:constr type="w" for="ch" forName="arrowAndChildren" refType="w"/>
      <dgm:constr type="w" for="ch" forName="boxAndChildren" refType="w"/>
      <dgm:constr type="h" for="ch" forName="sp" refType="h" fact="-0.015"/>
      <dgm:constr type="primFontSz" for="des" forName="parentTextBox" val="65"/>
      <dgm:constr type="primFontSz" for="des" forName="parentTextArrow" refType="primFontSz" refFor="des" refForName="parentTextBox" op="equ"/>
      <dgm:constr type="primFontSz" for="des" forName="childTextArrow" val="65"/>
      <dgm:constr type="primFontSz" for="des" forName="childTextBox" refType="primFontSz" refFor="des" refForName="childTextArrow" op="equ"/>
    </dgm:constrLst>
    <dgm:ruleLst/>
    <dgm:forEach name="Name1" axis="ch" ptType="node" st="-1" step="-1">
      <dgm:choose name="Name2">
        <dgm:if name="Name3" axis="self" ptType="node" func="revPos" op="equ" val="1">
          <dgm:layoutNode name="boxAndChildren">
            <dgm:alg type="composite"/>
            <dgm:shape xmlns:r="http://schemas.openxmlformats.org/officeDocument/2006/relationships" r:blip="">
              <dgm:adjLst/>
            </dgm:shape>
            <dgm:presOf/>
            <dgm:choose name="Name4">
              <dgm:if name="Name5" axis="ch" ptType="node" func="cnt" op="gte" val="1">
                <dgm:constrLst>
                  <dgm:constr type="w" for="ch" forName="parentTextBox" refType="w"/>
                  <dgm:constr type="h" for="ch" forName="parentTextBox" refType="h" fact="0.54"/>
                  <dgm:constr type="t" for="ch" forName="parentTextBox"/>
                  <dgm:constr type="w" for="ch" forName="entireBox" refType="w"/>
                  <dgm:constr type="h" for="ch" forName="entireBox" refType="h"/>
                  <dgm:constr type="w" for="ch" forName="descendantBox" refType="w"/>
                  <dgm:constr type="b" for="ch" forName="descendantBox" refType="h" fact="0.98"/>
                  <dgm:constr type="h" for="ch" forName="descendantBox" refType="h" fact="0.46"/>
                </dgm:constrLst>
              </dgm:if>
              <dgm:else name="Name6">
                <dgm:constrLst>
                  <dgm:constr type="w" for="ch" forName="parentTextBox" refType="w"/>
                  <dgm:constr type="h" for="ch" forName="parentTextBox" refType="h"/>
                </dgm:constrLst>
              </dgm:else>
            </dgm:choose>
            <dgm:ruleLst/>
            <dgm:layoutNode name="parentTextBox">
              <dgm:alg type="tx"/>
              <dgm:choose name="Name7">
                <dgm:if name="Name8" axis="ch" ptType="node" func="cnt" op="gte" val="1">
                  <dgm:shape xmlns:r="http://schemas.openxmlformats.org/officeDocument/2006/relationships" type="rect" r:blip="" zOrderOff="1" hideGeom="1">
                    <dgm:adjLst/>
                  </dgm:shape>
                </dgm:if>
                <dgm:else name="Name9">
                  <dgm:shape xmlns:r="http://schemas.openxmlformats.org/officeDocument/2006/relationships" type="rect" r:blip="">
                    <dgm:adjLst/>
                  </dgm:shape>
                </dgm:else>
              </dgm:choose>
              <dgm:presOf axis="self"/>
              <dgm:constrLst/>
              <dgm:ruleLst>
                <dgm:rule type="primFontSz" val="5" fact="NaN" max="NaN"/>
              </dgm:ruleLst>
            </dgm:layoutNode>
            <dgm:choose name="Name10">
              <dgm:if name="Name11" axis="ch" ptType="node" func="cnt" op="gte" val="1">
                <dgm:layoutNode name="entireBox">
                  <dgm:alg type="sp"/>
                  <dgm:shape xmlns:r="http://schemas.openxmlformats.org/officeDocument/2006/relationships" type="rect" r:blip="">
                    <dgm:adjLst/>
                  </dgm:shape>
                  <dgm:presOf axis="self"/>
                  <dgm:constrLst/>
                  <dgm:ruleLst/>
                </dgm:layoutNode>
                <dgm:layoutNode name="descendantBox" styleLbl="fgAccFollowNode1">
                  <dgm:choose name="Name12">
                    <dgm:if name="Name13" func="var" arg="dir" op="equ" val="norm">
                      <dgm:alg type="lin"/>
                    </dgm:if>
                    <dgm:else name="Name14">
                      <dgm:alg type="lin">
                        <dgm:param type="linDir" val="fromR"/>
                      </dgm:alg>
                    </dgm:else>
                  </dgm:choose>
                  <dgm:shape xmlns:r="http://schemas.openxmlformats.org/officeDocument/2006/relationships" r:blip="">
                    <dgm:adjLst/>
                  </dgm:shape>
                  <dgm:presOf/>
                  <dgm:constrLst>
                    <dgm:constr type="w" for="ch" forName="childTextBox" refType="w"/>
                    <dgm:constr type="h" for="ch" forName="childTextBox" refType="h"/>
                  </dgm:constrLst>
                  <dgm:ruleLst/>
                  <dgm:forEach name="Name15" axis="ch" ptType="node">
                    <dgm:layoutNode name="childTextBox" styleLbl="fgAccFollowNode1">
                      <dgm:varLst>
                        <dgm:bulletEnabled val="1"/>
                      </dgm:varLst>
                      <dgm:alg type="tx"/>
                      <dgm:shape xmlns:r="http://schemas.openxmlformats.org/officeDocument/2006/relationships" type="rect" r:blip="">
                        <dgm:adjLst/>
                      </dgm:shape>
                      <dgm:presOf axis="desOrSelf" ptType="node"/>
                      <dgm:constrLst>
                        <dgm:constr type="tMarg" refType="primFontSz" fact="0.1"/>
                        <dgm:constr type="bMarg" refType="primFontSz" fact="0.1"/>
                      </dgm:constrLst>
                      <dgm:ruleLst>
                        <dgm:rule type="primFontSz" val="5" fact="NaN" max="NaN"/>
                      </dgm:ruleLst>
                    </dgm:layoutNode>
                  </dgm:forEach>
                </dgm:layoutNode>
              </dgm:if>
              <dgm:else name="Name16"/>
            </dgm:choose>
          </dgm:layoutNode>
        </dgm:if>
        <dgm:else name="Name17">
          <dgm:layoutNode name="arrowAndChildren">
            <dgm:alg type="composite"/>
            <dgm:shape xmlns:r="http://schemas.openxmlformats.org/officeDocument/2006/relationships" r:blip="">
              <dgm:adjLst/>
            </dgm:shape>
            <dgm:presOf/>
            <dgm:choose name="Name18">
              <dgm:if name="Name19" axis="ch" ptType="node" func="cnt" op="gte" val="1">
                <dgm:constrLst>
                  <dgm:constr type="w" for="ch" forName="parentTextArrow" refType="w"/>
                  <dgm:constr type="t" for="ch" forName="parentTextArrow"/>
                  <dgm:constr type="h" for="ch" forName="parentTextArrow" refType="h" fact="0.351"/>
                  <dgm:constr type="w" for="ch" forName="arrow" refType="w"/>
                  <dgm:constr type="h" for="ch" forName="arrow" refType="h"/>
                  <dgm:constr type="w" for="ch" forName="descendantArrow" refType="w"/>
                  <dgm:constr type="b" for="ch" forName="descendantArrow" refType="h" fact="0.65"/>
                  <dgm:constr type="h" for="ch" forName="descendantArrow" refType="h" fact="0.299"/>
                </dgm:constrLst>
              </dgm:if>
              <dgm:else name="Name20">
                <dgm:constrLst>
                  <dgm:constr type="w" for="ch" forName="parentTextArrow" refType="w"/>
                  <dgm:constr type="h" for="ch" forName="parentTextArrow" refType="h"/>
                </dgm:constrLst>
              </dgm:else>
            </dgm:choose>
            <dgm:ruleLst/>
            <dgm:layoutNode name="parentTextArrow">
              <dgm:alg type="tx"/>
              <dgm:choose name="Name21">
                <dgm:if name="Name22" axis="ch" ptType="node" func="cnt" op="gte" val="1">
                  <dgm:shape xmlns:r="http://schemas.openxmlformats.org/officeDocument/2006/relationships" type="rect" r:blip="" zOrderOff="1" hideGeom="1">
                    <dgm:adjLst/>
                  </dgm:shape>
                </dgm:if>
                <dgm:else name="Name23">
                  <dgm:shape xmlns:r="http://schemas.openxmlformats.org/officeDocument/2006/relationships" rot="180" type="upArrowCallout" r:blip="">
                    <dgm:adjLst/>
                  </dgm:shape>
                </dgm:else>
              </dgm:choose>
              <dgm:presOf axis="self"/>
              <dgm:constrLst/>
              <dgm:ruleLst>
                <dgm:rule type="primFontSz" val="5" fact="NaN" max="NaN"/>
              </dgm:ruleLst>
            </dgm:layoutNode>
            <dgm:choose name="Name24">
              <dgm:if name="Name25" axis="ch" ptType="node" func="cnt" op="gte" val="1">
                <dgm:layoutNode name="arrow">
                  <dgm:alg type="sp"/>
                  <dgm:shape xmlns:r="http://schemas.openxmlformats.org/officeDocument/2006/relationships" rot="180" type="upArrowCallout" r:blip="">
                    <dgm:adjLst/>
                  </dgm:shape>
                  <dgm:presOf axis="self"/>
                  <dgm:constrLst/>
                  <dgm:ruleLst/>
                </dgm:layoutNode>
                <dgm:layoutNode name="descendantArrow">
                  <dgm:choose name="Name26">
                    <dgm:if name="Name27" func="var" arg="dir" op="equ" val="norm">
                      <dgm:alg type="lin"/>
                    </dgm:if>
                    <dgm:else name="Name28">
                      <dgm:alg type="lin">
                        <dgm:param type="linDir" val="fromR"/>
                      </dgm:alg>
                    </dgm:else>
                  </dgm:choose>
                  <dgm:shape xmlns:r="http://schemas.openxmlformats.org/officeDocument/2006/relationships" r:blip="">
                    <dgm:adjLst/>
                  </dgm:shape>
                  <dgm:presOf/>
                  <dgm:constrLst>
                    <dgm:constr type="w" for="ch" forName="childTextArrow" refType="w"/>
                    <dgm:constr type="h" for="ch" forName="childTextArrow" refType="h"/>
                  </dgm:constrLst>
                  <dgm:ruleLst/>
                  <dgm:forEach name="Name29" axis="ch" ptType="node">
                    <dgm:layoutNode name="childTextArrow" styleLbl="fgAccFollowNode1">
                      <dgm:varLst>
                        <dgm:bulletEnabled val="1"/>
                      </dgm:varLst>
                      <dgm:alg type="tx"/>
                      <dgm:shape xmlns:r="http://schemas.openxmlformats.org/officeDocument/2006/relationships" type="rect" r:blip="">
                        <dgm:adjLst/>
                      </dgm:shape>
                      <dgm:presOf axis="desOrSelf" ptType="node"/>
                      <dgm:constrLst>
                        <dgm:constr type="tMarg" refType="primFontSz" fact="0.1"/>
                        <dgm:constr type="bMarg" refType="primFontSz" fact="0.1"/>
                      </dgm:constrLst>
                      <dgm:ruleLst>
                        <dgm:rule type="primFontSz" val="5" fact="NaN" max="NaN"/>
                      </dgm:ruleLst>
                    </dgm:layoutNode>
                  </dgm:forEach>
                </dgm:layoutNode>
              </dgm:if>
              <dgm:else name="Name30"/>
            </dgm:choose>
          </dgm:layoutNode>
        </dgm:else>
      </dgm:choose>
      <dgm:forEach name="Name31" axis="precedSib" ptType="sibTrans" st="-1" cnt="1">
        <dgm:layoutNode name="sp">
          <dgm:alg type="sp"/>
          <dgm:shape xmlns:r="http://schemas.openxmlformats.org/officeDocument/2006/relationships" r:blip="">
            <dgm:adjLst/>
          </dgm:shape>
          <dgm:presOf axis="self"/>
          <dgm:constrLst/>
          <dgm:ruleLst/>
        </dgm:layoutNode>
      </dgm:forEach>
    </dgm:forEach>
  </dgm:layoutNode>
</dgm:layoutDef>
</file>

<file path=ppt/diagrams/quickStyle1.xml><?xml version="1.0" encoding="utf-8"?>
<dgm:styleDef xmlns:dgm="http://schemas.openxmlformats.org/drawingml/2006/diagram" xmlns:a="http://schemas.openxmlformats.org/drawingml/2006/main" uniqueId="urn:microsoft.com/office/officeart/2005/8/quickstyle/simple1">
  <dgm:title val=""/>
  <dgm:desc val=""/>
  <dgm:catLst>
    <dgm:cat type="simple" pri="101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2.xml><?xml version="1.0" encoding="utf-8"?>
<dgm:styleDef xmlns:dgm="http://schemas.openxmlformats.org/drawingml/2006/diagram" xmlns:a="http://schemas.openxmlformats.org/drawingml/2006/main" uniqueId="urn:microsoft.com/office/officeart/2005/8/quickstyle/simple1#1">
  <dgm:title val=""/>
  <dgm:desc val=""/>
  <dgm:catLst>
    <dgm:cat type="simple" pri="101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3.xml><?xml version="1.0" encoding="utf-8"?>
<dgm:styleDef xmlns:dgm="http://schemas.openxmlformats.org/drawingml/2006/diagram" xmlns:a="http://schemas.openxmlformats.org/drawingml/2006/main" uniqueId="urn:microsoft.com/office/officeart/2005/8/quickstyle/simple2">
  <dgm:title val=""/>
  <dgm:desc val=""/>
  <dgm:catLst>
    <dgm:cat type="simple" pri="102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3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3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3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3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3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3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3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3">
        <a:scrgbClr r="0" g="0" b="0"/>
      </a:lnRef>
      <a:fillRef idx="1">
        <a:scrgbClr r="0" g="0" b="0"/>
      </a:fillRef>
      <a:effectRef idx="1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3">
        <a:scrgbClr r="0" g="0" b="0"/>
      </a:lnRef>
      <a:fillRef idx="1">
        <a:scrgbClr r="0" g="0" b="0"/>
      </a:fillRef>
      <a:effectRef idx="1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3">
        <a:scrgbClr r="0" g="0" b="0"/>
      </a:lnRef>
      <a:fillRef idx="1">
        <a:scrgbClr r="0" g="0" b="0"/>
      </a:fillRef>
      <a:effectRef idx="1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1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3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3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3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3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3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3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3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3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3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3">
        <a:scrgbClr r="0" g="0" b="0"/>
      </a:lnRef>
      <a:fillRef idx="1">
        <a:scrgbClr r="0" g="0" b="0"/>
      </a:fillRef>
      <a:effectRef idx="1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4.xml><?xml version="1.0" encoding="utf-8"?>
<dgm:styleDef xmlns:dgm="http://schemas.openxmlformats.org/drawingml/2006/diagram" xmlns:a="http://schemas.openxmlformats.org/drawingml/2006/main" uniqueId="urn:microsoft.com/office/officeart/2005/8/quickstyle/3d2">
  <dgm:title val=""/>
  <dgm:desc val=""/>
  <dgm:catLst>
    <dgm:cat type="3D" pri="11200"/>
  </dgm:catLst>
  <dgm:scene3d>
    <a:camera prst="orthographicFront"/>
    <a:lightRig rig="threePt" dir="t"/>
  </dgm:scene3d>
  <dgm:styleLbl name="node0">
    <dgm:scene3d>
      <a:camera prst="orthographicFront"/>
      <a:lightRig rig="threePt" dir="t">
        <a:rot lat="0" lon="0" rev="7500000"/>
      </a:lightRig>
    </dgm:scene3d>
    <dgm:sp3d prstMaterial="plastic">
      <a:bevelT w="127000" h="25400" prst="relaxedInset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>
        <a:rot lat="0" lon="0" rev="7500000"/>
      </a:lightRig>
    </dgm:scene3d>
    <dgm:sp3d prstMaterial="plastic">
      <a:bevelT w="127000" h="25400" prst="relaxedInset"/>
    </dgm:sp3d>
    <dgm:txPr/>
    <dgm:style>
      <a:lnRef idx="1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>
        <a:rot lat="0" lon="0" rev="7500000"/>
      </a:lightRig>
    </dgm:scene3d>
    <dgm:sp3d prstMaterial="plastic">
      <a:bevelT w="127000" h="25400" prst="relaxedInset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tx1"/>
      </a:fontRef>
    </dgm:style>
  </dgm:styleLbl>
  <dgm:styleLbl name="alingNode1">
    <dgm:scene3d>
      <a:camera prst="orthographicFront"/>
      <a:lightRig rig="threePt" dir="t">
        <a:rot lat="0" lon="0" rev="7500000"/>
      </a:lightRig>
    </dgm:scene3d>
    <dgm:sp3d prstMaterial="plastic">
      <a:bevelT w="127000" h="25400" prst="relaxedInset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>
        <a:rot lat="0" lon="0" rev="7500000"/>
      </a:lightRig>
    </dgm:scene3d>
    <dgm:sp3d prstMaterial="plastic">
      <a:bevelT w="127000" h="25400" prst="relaxedInset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>
        <a:rot lat="0" lon="0" rev="7500000"/>
      </a:lightRig>
    </dgm:scene3d>
    <dgm:sp3d prstMaterial="plastic">
      <a:bevelT w="127000" h="25400" prst="relaxedInset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>
        <a:rot lat="0" lon="0" rev="7500000"/>
      </a:lightRig>
    </dgm:scene3d>
    <dgm:sp3d prstMaterial="plastic">
      <a:bevelT w="127000" h="25400" prst="relaxedInset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>
        <a:rot lat="0" lon="0" rev="7500000"/>
      </a:lightRig>
    </dgm:scene3d>
    <dgm:sp3d prstMaterial="plastic">
      <a:bevelT w="127000" h="25400" prst="relaxedInset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>
        <a:rot lat="0" lon="0" rev="7500000"/>
      </a:lightRig>
    </dgm:scene3d>
    <dgm:sp3d z="152400" extrusionH="63500" prstMaterial="matte">
      <a:bevelT w="50800" h="19050" prst="relaxedInset"/>
      <a:contourClr>
        <a:schemeClr val="bg1"/>
      </a:contourClr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>
        <a:rot lat="0" lon="0" rev="7500000"/>
      </a:lightRig>
    </dgm:scene3d>
    <dgm:sp3d z="254000" extrusionH="63500" contourW="12700" prstMaterial="matte">
      <a:contourClr>
        <a:schemeClr val="lt1"/>
      </a:contourClr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>
        <a:rot lat="0" lon="0" rev="7500000"/>
      </a:lightRig>
    </dgm:scene3d>
    <dgm:sp3d z="-152400" extrusionH="63500" contourW="127000" prstMaterial="matte">
      <a:contourClr>
        <a:schemeClr val="lt1"/>
      </a:contourClr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>
        <a:rot lat="0" lon="0" rev="7500000"/>
      </a:lightRig>
    </dgm:scene3d>
    <dgm:sp3d z="-70000" extrusionH="63500" prstMaterial="matte">
      <a:bevelT w="25400" h="6350" prst="relaxedInset"/>
      <a:contourClr>
        <a:schemeClr val="bg1"/>
      </a:contourClr>
    </dgm:sp3d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>
        <a:rot lat="0" lon="0" rev="7500000"/>
      </a:lightRig>
    </dgm:scene3d>
    <dgm:sp3d z="152400" extrusionH="63500" prstMaterial="matte">
      <a:bevelT w="25400" h="6350" prst="relaxedInset"/>
      <a:contourClr>
        <a:schemeClr val="bg1"/>
      </a:contourClr>
    </dgm:sp3d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>
        <a:rot lat="0" lon="0" rev="7500000"/>
      </a:lightRig>
    </dgm:scene3d>
    <dgm:sp3d z="-152400" extrusionH="63500" prstMaterial="matte">
      <a:bevelT w="25400" h="6350" prst="relaxedInset"/>
      <a:contourClr>
        <a:schemeClr val="bg1"/>
      </a:contourClr>
    </dgm:sp3d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>
        <a:rot lat="0" lon="0" rev="7500000"/>
      </a:lightRig>
    </dgm:scene3d>
    <dgm:sp3d z="-40000" prstMaterial="matte"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>
        <a:rot lat="0" lon="0" rev="7500000"/>
      </a:lightRig>
    </dgm:scene3d>
    <dgm:sp3d z="127000" prstMaterial="matte"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>
        <a:rot lat="0" lon="0" rev="7500000"/>
      </a:lightRig>
    </dgm:scene3d>
    <dgm:sp3d prstMaterial="plastic">
      <a:bevelT w="127000" h="25400" prst="relaxedInset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>
        <a:rot lat="0" lon="0" rev="7500000"/>
      </a:lightRig>
    </dgm:scene3d>
    <dgm:sp3d prstMaterial="plastic">
      <a:bevelT w="127000" h="25400" prst="relaxedInset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>
        <a:rot lat="0" lon="0" rev="7500000"/>
      </a:lightRig>
    </dgm:scene3d>
    <dgm:sp3d prstMaterial="plastic">
      <a:bevelT w="127000" h="25400" prst="relaxedInset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>
        <a:rot lat="0" lon="0" rev="7500000"/>
      </a:lightRig>
    </dgm:scene3d>
    <dgm:sp3d prstMaterial="plastic">
      <a:bevelT w="127000" h="25400" prst="relaxedInset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>
        <a:rot lat="0" lon="0" rev="7500000"/>
      </a:lightRig>
    </dgm:scene3d>
    <dgm:sp3d extrusionH="63500" prstMaterial="matte">
      <a:bevelT w="50800" h="19050" prst="relaxedInset"/>
      <a:contourClr>
        <a:schemeClr val="bg1"/>
      </a:contourClr>
    </dgm:sp3d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>
        <a:rot lat="0" lon="0" rev="7500000"/>
      </a:lightRig>
    </dgm:scene3d>
    <dgm:sp3d extrusionH="63500" prstMaterial="matte">
      <a:bevelT w="50800" h="19050" prst="relaxedInset"/>
      <a:contourClr>
        <a:schemeClr val="bg1"/>
      </a:contourClr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>
        <a:rot lat="0" lon="0" rev="7500000"/>
      </a:lightRig>
    </dgm:scene3d>
    <dgm:sp3d z="60000" prstMaterial="flat">
      <a:bevelT w="120900" h="88900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>
        <a:rot lat="0" lon="0" rev="7500000"/>
      </a:lightRig>
    </dgm:scene3d>
    <dgm:sp3d z="60000" prstMaterial="flat">
      <a:bevelT w="120900" h="88900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>
        <a:rot lat="0" lon="0" rev="7500000"/>
      </a:lightRig>
    </dgm:scene3d>
    <dgm:sp3d z="-40000" prstMaterial="matte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>
        <a:rot lat="0" lon="0" rev="7500000"/>
      </a:lightRig>
    </dgm:scene3d>
    <dgm:sp3d z="-40000" prstMaterial="matte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>
        <a:rot lat="0" lon="0" rev="7500000"/>
      </a:lightRig>
    </dgm:scene3d>
    <dgm:sp3d z="-40000" prstMaterial="matte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>
        <a:rot lat="0" lon="0" rev="7500000"/>
      </a:lightRig>
    </dgm:scene3d>
    <dgm:sp3d z="-40000" prstMaterial="matte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>
        <a:rot lat="0" lon="0" rev="7500000"/>
      </a:lightRig>
    </dgm:scene3d>
    <dgm:sp3d z="152400" extrusionH="63500" prstMaterial="dkEdge">
      <a:bevelT w="135400" h="16350" prst="relaxedInset"/>
      <a:contourClr>
        <a:schemeClr val="bg1"/>
      </a:contourClr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conFgAcc1">
    <dgm:scene3d>
      <a:camera prst="orthographicFront"/>
      <a:lightRig rig="threePt" dir="t">
        <a:rot lat="0" lon="0" rev="7500000"/>
      </a:lightRig>
    </dgm:scene3d>
    <dgm:sp3d z="152400" extrusionH="63500" prstMaterial="dkEdge">
      <a:bevelT w="135400" h="16350" prst="relaxedInset"/>
      <a:contourClr>
        <a:schemeClr val="bg1"/>
      </a:contourClr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alignAcc1">
    <dgm:scene3d>
      <a:camera prst="orthographicFront"/>
      <a:lightRig rig="threePt" dir="t">
        <a:rot lat="0" lon="0" rev="7500000"/>
      </a:lightRig>
    </dgm:scene3d>
    <dgm:sp3d extrusionH="190500" prstMaterial="dkEdge">
      <a:bevelT w="135400" h="16350" prst="relaxedInset"/>
      <a:contourClr>
        <a:schemeClr val="bg1"/>
      </a:contourClr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trAlignAcc1">
    <dgm:scene3d>
      <a:camera prst="orthographicFront"/>
      <a:lightRig rig="threePt" dir="t">
        <a:rot lat="0" lon="0" rev="7500000"/>
      </a:lightRig>
    </dgm:scene3d>
    <dgm:sp3d prstMaterial="plastic">
      <a:bevelT w="127000" h="354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bgAcc1">
    <dgm:scene3d>
      <a:camera prst="orthographicFront"/>
      <a:lightRig rig="threePt" dir="t">
        <a:rot lat="0" lon="0" rev="7500000"/>
      </a:lightRig>
    </dgm:scene3d>
    <dgm:sp3d z="-152400" extrusionH="63500" prstMaterial="dkEdge">
      <a:bevelT w="124450" h="16350" prst="relaxedInset"/>
      <a:contourClr>
        <a:schemeClr val="bg1"/>
      </a:contourClr>
    </dgm:sp3d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>
        <a:rot lat="0" lon="0" rev="7500000"/>
      </a:lightRig>
    </dgm:scene3d>
    <dgm:sp3d z="152400" extrusionH="63500" prstMaterial="dkEdge">
      <a:bevelT w="120800" h="19050" prst="relaxedInset"/>
      <a:contourClr>
        <a:schemeClr val="bg1"/>
      </a:contourClr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solidAlignAcc1">
    <dgm:scene3d>
      <a:camera prst="orthographicFront"/>
      <a:lightRig rig="threePt" dir="t">
        <a:rot lat="0" lon="0" rev="7500000"/>
      </a:lightRig>
    </dgm:scene3d>
    <dgm:sp3d extrusionH="190500" prstMaterial="dkEdge">
      <a:bevelT w="120650" h="38100" prst="relaxedInset"/>
      <a:contourClr>
        <a:schemeClr val="bg1"/>
      </a:contourClr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solidBgAcc1">
    <dgm:scene3d>
      <a:camera prst="orthographicFront"/>
      <a:lightRig rig="threePt" dir="t">
        <a:rot lat="0" lon="0" rev="7500000"/>
      </a:lightRig>
    </dgm:scene3d>
    <dgm:sp3d z="-152400" extrusionH="63500" prstMaterial="dkEdge">
      <a:bevelT w="144450" h="36350" prst="relaxedInset"/>
      <a:contourClr>
        <a:schemeClr val="bg1"/>
      </a:contourClr>
    </dgm:sp3d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>
        <a:rot lat="0" lon="0" rev="7500000"/>
      </a:lightRig>
    </dgm:scene3d>
    <dgm:sp3d z="152400" extrusionH="63500" prstMaterial="dkEdge">
      <a:bevelT w="125400" h="36350" prst="relaxedInset"/>
      <a:contourClr>
        <a:schemeClr val="bg1"/>
      </a:contourClr>
    </dgm:sp3d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>
        <a:rot lat="0" lon="0" rev="7500000"/>
      </a:lightRig>
    </dgm:scene3d>
    <dgm:sp3d extrusionH="190500" prstMaterial="dkEdge">
      <a:bevelT w="120650" h="38100" prst="relaxedInset"/>
      <a:bevelB w="120650" h="57150" prst="relaxedInset"/>
      <a:contourClr>
        <a:schemeClr val="bg1"/>
      </a:contourClr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bgAccFollowNode1">
    <dgm:scene3d>
      <a:camera prst="orthographicFront"/>
      <a:lightRig rig="threePt" dir="t">
        <a:rot lat="0" lon="0" rev="7500000"/>
      </a:lightRig>
    </dgm:scene3d>
    <dgm:sp3d z="-152400" extrusionH="63500" prstMaterial="dkEdge">
      <a:bevelT w="144450" h="36350" prst="relaxedInset"/>
      <a:contourClr>
        <a:schemeClr val="bg1"/>
      </a:contourClr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fgAcc0">
    <dgm:scene3d>
      <a:camera prst="orthographicFront"/>
      <a:lightRig rig="threePt" dir="t">
        <a:rot lat="0" lon="0" rev="7500000"/>
      </a:lightRig>
    </dgm:scene3d>
    <dgm:sp3d z="152400" extrusionH="63500" prstMaterial="dkEdge">
      <a:bevelT w="125400" h="36350" prst="relaxedInset"/>
      <a:contourClr>
        <a:schemeClr val="bg1"/>
      </a:contourClr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fgAcc2">
    <dgm:scene3d>
      <a:camera prst="orthographicFront"/>
      <a:lightRig rig="threePt" dir="t">
        <a:rot lat="0" lon="0" rev="7500000"/>
      </a:lightRig>
    </dgm:scene3d>
    <dgm:sp3d z="152400" extrusionH="63500" prstMaterial="dkEdge">
      <a:bevelT w="125400" h="36350" prst="relaxedInset"/>
      <a:contourClr>
        <a:schemeClr val="bg1"/>
      </a:contourClr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fgAcc3">
    <dgm:scene3d>
      <a:camera prst="orthographicFront"/>
      <a:lightRig rig="threePt" dir="t">
        <a:rot lat="0" lon="0" rev="7500000"/>
      </a:lightRig>
    </dgm:scene3d>
    <dgm:sp3d z="152400" extrusionH="63500" prstMaterial="dkEdge">
      <a:bevelT w="125400" h="36350" prst="relaxedInset"/>
      <a:contourClr>
        <a:schemeClr val="bg1"/>
      </a:contourClr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fgAcc4">
    <dgm:scene3d>
      <a:camera prst="orthographicFront"/>
      <a:lightRig rig="threePt" dir="t">
        <a:rot lat="0" lon="0" rev="7500000"/>
      </a:lightRig>
    </dgm:scene3d>
    <dgm:sp3d z="152400" extrusionH="63500" prstMaterial="dkEdge">
      <a:bevelT w="125400" h="36350" prst="relaxedInset"/>
      <a:contourClr>
        <a:schemeClr val="bg1"/>
      </a:contourClr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bgShp">
    <dgm:scene3d>
      <a:camera prst="orthographicFront"/>
      <a:lightRig rig="threePt" dir="t">
        <a:rot lat="0" lon="0" rev="7500000"/>
      </a:lightRig>
    </dgm:scene3d>
    <dgm:sp3d z="-152400" extrusionH="63500" prstMaterial="matte">
      <a:bevelT w="144450" h="6350" prst="relaxedInset"/>
      <a:contourClr>
        <a:schemeClr val="bg1"/>
      </a:contourClr>
    </dgm:sp3d>
    <dgm:txPr/>
    <dgm:style>
      <a:lnRef idx="0">
        <a:scrgbClr r="0" g="0" b="0"/>
      </a:lnRef>
      <a:fillRef idx="3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>
        <a:rot lat="0" lon="0" rev="7500000"/>
      </a:lightRig>
    </dgm:scene3d>
    <dgm:sp3d prstMaterial="plastic">
      <a:bevelT w="127000" h="25400" prst="relaxedInset"/>
      <a:bevelB w="88900" h="121750" prst="angle"/>
    </dgm:sp3d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trBgShp">
    <dgm:scene3d>
      <a:camera prst="orthographicFront"/>
      <a:lightRig rig="threePt" dir="t"/>
    </dgm:scene3d>
    <dgm:sp3d z="-152400" prstMaterial="matte"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>
        <a:rot lat="0" lon="0" rev="7500000"/>
      </a:lightRig>
    </dgm:scene3d>
    <dgm:sp3d z="152400" extrusionH="63500" prstMaterial="matte">
      <a:bevelT w="50800" h="19050" prst="relaxedInset"/>
      <a:contourClr>
        <a:schemeClr val="bg1"/>
      </a:contourClr>
    </dgm:sp3d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5.xml><?xml version="1.0" encoding="utf-8"?>
<dgm:styleDef xmlns:dgm="http://schemas.openxmlformats.org/drawingml/2006/diagram" xmlns:a="http://schemas.openxmlformats.org/drawingml/2006/main" uniqueId="urn:microsoft.com/office/officeart/2005/8/quickstyle/simple5">
  <dgm:title val=""/>
  <dgm:desc val=""/>
  <dgm:catLst>
    <dgm:cat type="simple" pri="105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3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3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3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1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3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3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3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- Θέση κεφαλίδας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l-GR"/>
          </a:p>
        </p:txBody>
      </p:sp>
      <p:sp>
        <p:nvSpPr>
          <p:cNvPr id="3" name="2 - Θέση ημερομηνίας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02614163-8EE4-4CDD-BC31-36F55332668A}" type="datetimeFigureOut">
              <a:rPr lang="el-GR" smtClean="0"/>
              <a:t>13/3/2016</a:t>
            </a:fld>
            <a:endParaRPr lang="el-GR"/>
          </a:p>
        </p:txBody>
      </p:sp>
      <p:sp>
        <p:nvSpPr>
          <p:cNvPr id="4" name="3 - Θέση εικόνας διαφάνειας"/>
          <p:cNvSpPr>
            <a:spLocks noGrp="1" noRot="1" noChangeAspect="1"/>
          </p:cNvSpPr>
          <p:nvPr>
            <p:ph type="sldImg" idx="2"/>
          </p:nvPr>
        </p:nvSpPr>
        <p:spPr>
          <a:xfrm>
            <a:off x="1143000" y="685800"/>
            <a:ext cx="4572000" cy="34290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el-GR"/>
          </a:p>
        </p:txBody>
      </p:sp>
      <p:sp>
        <p:nvSpPr>
          <p:cNvPr id="5" name="4 - Θέση σημειώσεων"/>
          <p:cNvSpPr>
            <a:spLocks noGrp="1"/>
          </p:cNvSpPr>
          <p:nvPr>
            <p:ph type="body" sz="quarter" idx="3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l-GR" smtClean="0"/>
              <a:t>Kλικ για επεξεργασία των στυλ του υποδείγματος</a:t>
            </a:r>
          </a:p>
          <a:p>
            <a:pPr lvl="1"/>
            <a:r>
              <a:rPr lang="el-GR" smtClean="0"/>
              <a:t>Δεύτερου επιπέδου</a:t>
            </a:r>
          </a:p>
          <a:p>
            <a:pPr lvl="2"/>
            <a:r>
              <a:rPr lang="el-GR" smtClean="0"/>
              <a:t>Τρίτου επιπέδου</a:t>
            </a:r>
          </a:p>
          <a:p>
            <a:pPr lvl="3"/>
            <a:r>
              <a:rPr lang="el-GR" smtClean="0"/>
              <a:t>Τέταρτου επιπέδου</a:t>
            </a:r>
          </a:p>
          <a:p>
            <a:pPr lvl="4"/>
            <a:r>
              <a:rPr lang="el-GR" smtClean="0"/>
              <a:t>Πέμπτου επιπέδου</a:t>
            </a:r>
            <a:endParaRPr lang="el-GR"/>
          </a:p>
        </p:txBody>
      </p:sp>
      <p:sp>
        <p:nvSpPr>
          <p:cNvPr id="6" name="5 - Θέση υποσέλιδου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l-GR"/>
          </a:p>
        </p:txBody>
      </p:sp>
      <p:sp>
        <p:nvSpPr>
          <p:cNvPr id="7" name="6 - Θέση αριθμού διαφάνειας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C756C558-7EA8-465D-93F8-0D2E1D58F995}" type="slidenum">
              <a:rPr lang="el-GR" smtClean="0"/>
              <a:t>‹#›</a:t>
            </a:fld>
            <a:endParaRPr lang="el-GR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.xml"/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.xml"/><Relationship Id="rId1" Type="http://schemas.openxmlformats.org/officeDocument/2006/relationships/notesMaster" Target="../notesMasters/notesMaster1.xml"/></Relationships>
</file>

<file path=ppt/notesSlides/_rels/notesSlide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.xml"/><Relationship Id="rId1" Type="http://schemas.openxmlformats.org/officeDocument/2006/relationships/notesMaster" Target="../notesMasters/notesMaster1.xml"/></Relationships>
</file>

<file path=ppt/notesSlides/_rels/notesSlide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6.xml"/><Relationship Id="rId1" Type="http://schemas.openxmlformats.org/officeDocument/2006/relationships/notesMaster" Target="../notesMasters/notesMaster1.xml"/></Relationships>
</file>

<file path=ppt/notesSlides/_rels/notesSlide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7.xml"/><Relationship Id="rId1" Type="http://schemas.openxmlformats.org/officeDocument/2006/relationships/notesMaster" Target="../notesMasters/notesMaster1.xml"/></Relationships>
</file>

<file path=ppt/notesSlides/_rels/notesSlide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8.xml"/><Relationship Id="rId1" Type="http://schemas.openxmlformats.org/officeDocument/2006/relationships/notesMaster" Target="../notesMasters/notesMaster1.xml"/></Relationships>
</file>

<file path=ppt/notesSlides/_rels/notesSlide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9.xml"/><Relationship Id="rId1" Type="http://schemas.openxmlformats.org/officeDocument/2006/relationships/notesMaster" Target="../notesMasters/notesMaster1.xml"/></Relationships>
</file>

<file path=ppt/notesSlides/_rels/notesSlide1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0.xml"/><Relationship Id="rId1" Type="http://schemas.openxmlformats.org/officeDocument/2006/relationships/notesMaster" Target="../notesMasters/notesMaster1.xml"/></Relationships>
</file>

<file path=ppt/notesSlides/_rels/notesSlide1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1.xml"/><Relationship Id="rId1" Type="http://schemas.openxmlformats.org/officeDocument/2006/relationships/notesMaster" Target="../notesMasters/notesMaster1.xml"/></Relationships>
</file>

<file path=ppt/notesSlides/_rels/notesSlide1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2.xml"/><Relationship Id="rId1" Type="http://schemas.openxmlformats.org/officeDocument/2006/relationships/notesMaster" Target="../notesMasters/notesMaster1.xml"/></Relationships>
</file>

<file path=ppt/notesSlides/_rels/notesSlide1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3.xml"/><Relationship Id="rId1" Type="http://schemas.openxmlformats.org/officeDocument/2006/relationships/notesMaster" Target="../notesMasters/notesMaster1.xml"/></Relationships>
</file>

<file path=ppt/notesSlides/_rels/notesSlide1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4.xml"/><Relationship Id="rId1" Type="http://schemas.openxmlformats.org/officeDocument/2006/relationships/notesMaster" Target="../notesMasters/notesMaster1.xml"/></Relationships>
</file>

<file path=ppt/notesSlides/_rels/notesSlide1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5.xml"/><Relationship Id="rId1" Type="http://schemas.openxmlformats.org/officeDocument/2006/relationships/notesMaster" Target="../notesMasters/notesMaster1.xml"/></Relationships>
</file>

<file path=ppt/notesSlides/_rels/notesSlide1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6.xml"/><Relationship Id="rId1" Type="http://schemas.openxmlformats.org/officeDocument/2006/relationships/notesMaster" Target="../notesMasters/notesMaster1.xml"/></Relationships>
</file>

<file path=ppt/notesSlides/_rels/notesSlide1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7.xml"/><Relationship Id="rId1" Type="http://schemas.openxmlformats.org/officeDocument/2006/relationships/notesMaster" Target="../notesMasters/notesMaster1.xml"/></Relationships>
</file>

<file path=ppt/notesSlides/_rels/notesSlide1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8.xml"/><Relationship Id="rId1" Type="http://schemas.openxmlformats.org/officeDocument/2006/relationships/notesMaster" Target="../notesMasters/notesMaster1.xml"/></Relationships>
</file>

<file path=ppt/notesSlides/_rels/notesSlide1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9.xml"/><Relationship Id="rId1" Type="http://schemas.openxmlformats.org/officeDocument/2006/relationships/notesMaster" Target="../notesMasters/notesMaster1.xml"/></Relationships>
</file>

<file path=ppt/notesSlides/_rels/notesSlide2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0.xml"/><Relationship Id="rId1" Type="http://schemas.openxmlformats.org/officeDocument/2006/relationships/notesMaster" Target="../notesMasters/notesMaster1.xml"/></Relationships>
</file>

<file path=ppt/notesSlides/_rels/notesSlide2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1.xml"/><Relationship Id="rId1" Type="http://schemas.openxmlformats.org/officeDocument/2006/relationships/notesMaster" Target="../notesMasters/notesMaster1.xml"/></Relationships>
</file>

<file path=ppt/notesSlides/_rels/notesSlide2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2.xml"/><Relationship Id="rId1" Type="http://schemas.openxmlformats.org/officeDocument/2006/relationships/notesMaster" Target="../notesMasters/notesMaster1.xml"/></Relationships>
</file>

<file path=ppt/notesSlides/_rels/notesSlide2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3.xml"/><Relationship Id="rId1" Type="http://schemas.openxmlformats.org/officeDocument/2006/relationships/notesMaster" Target="../notesMasters/notesMaster1.xml"/></Relationships>
</file>

<file path=ppt/notesSlides/_rels/notesSlide2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4.xml"/><Relationship Id="rId1" Type="http://schemas.openxmlformats.org/officeDocument/2006/relationships/notesMaster" Target="../notesMasters/notesMaster1.xml"/></Relationships>
</file>

<file path=ppt/notesSlides/_rels/notesSlide2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5.xml"/><Relationship Id="rId1" Type="http://schemas.openxmlformats.org/officeDocument/2006/relationships/notesMaster" Target="../notesMasters/notesMaster1.xml"/></Relationships>
</file>

<file path=ppt/notesSlides/_rels/notesSlide2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6.xml"/><Relationship Id="rId1" Type="http://schemas.openxmlformats.org/officeDocument/2006/relationships/notesMaster" Target="../notesMasters/notesMaster1.xml"/></Relationships>
</file>

<file path=ppt/notesSlides/_rels/notesSlide2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7.xml"/><Relationship Id="rId1" Type="http://schemas.openxmlformats.org/officeDocument/2006/relationships/notesMaster" Target="../notesMasters/notesMaster1.xml"/></Relationships>
</file>

<file path=ppt/notesSlides/_rels/notesSlide2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8.xml"/><Relationship Id="rId1" Type="http://schemas.openxmlformats.org/officeDocument/2006/relationships/notesMaster" Target="../notesMasters/notesMaster1.xml"/></Relationships>
</file>

<file path=ppt/notesSlides/_rels/notesSlide2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9.xml"/><Relationship Id="rId1" Type="http://schemas.openxmlformats.org/officeDocument/2006/relationships/notesMaster" Target="../notesMasters/notesMaster1.xml"/></Relationships>
</file>

<file path=ppt/notesSlides/_rels/notesSlide3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0.xml"/><Relationship Id="rId1" Type="http://schemas.openxmlformats.org/officeDocument/2006/relationships/notesMaster" Target="../notesMasters/notesMaster1.xml"/></Relationships>
</file>

<file path=ppt/notesSlides/_rels/notesSlide3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1.xml"/><Relationship Id="rId1" Type="http://schemas.openxmlformats.org/officeDocument/2006/relationships/notesMaster" Target="../notesMasters/notesMaster1.xml"/></Relationships>
</file>

<file path=ppt/notesSlides/_rels/notesSlide3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2.xml"/><Relationship Id="rId1" Type="http://schemas.openxmlformats.org/officeDocument/2006/relationships/notesMaster" Target="../notesMasters/notesMaster1.xml"/></Relationships>
</file>

<file path=ppt/notesSlides/_rels/notesSlide3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3.xml"/><Relationship Id="rId1" Type="http://schemas.openxmlformats.org/officeDocument/2006/relationships/notesMaster" Target="../notesMasters/notesMaster1.xml"/></Relationships>
</file>

<file path=ppt/notesSlides/_rels/notesSlide3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4.xml"/><Relationship Id="rId1" Type="http://schemas.openxmlformats.org/officeDocument/2006/relationships/notesMaster" Target="../notesMasters/notesMaster1.xml"/></Relationships>
</file>

<file path=ppt/notesSlides/_rels/notesSlide3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5.xml"/><Relationship Id="rId1" Type="http://schemas.openxmlformats.org/officeDocument/2006/relationships/notesMaster" Target="../notesMasters/notesMaster1.xml"/></Relationships>
</file>

<file path=ppt/notesSlides/_rels/notesSlide3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6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- Θέση εικόνας διαφάνειας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2 - Θέση σημειώσεων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el-GR"/>
          </a:p>
        </p:txBody>
      </p:sp>
      <p:sp>
        <p:nvSpPr>
          <p:cNvPr id="4" name="3 - Θέση αριθμού διαφάνειας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C756C558-7EA8-465D-93F8-0D2E1D58F995}" type="slidenum">
              <a:rPr lang="el-GR" smtClean="0"/>
              <a:t>1</a:t>
            </a:fld>
            <a:endParaRPr lang="el-GR"/>
          </a:p>
        </p:txBody>
      </p:sp>
    </p:spTree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0658" name="1 - Θέση εικόνας διαφάνειας"/>
          <p:cNvSpPr>
            <a:spLocks noGrp="1" noRot="1" noChangeAspect="1" noTextEdi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</p:spPr>
      </p:sp>
      <p:sp>
        <p:nvSpPr>
          <p:cNvPr id="70659" name="2 - Θέση σημειώσεων"/>
          <p:cNvSpPr>
            <a:spLocks noGrp="1"/>
          </p:cNvSpPr>
          <p:nvPr>
            <p:ph type="body" idx="1"/>
          </p:nvPr>
        </p:nvSpPr>
        <p:spPr bwMode="auto">
          <a:noFill/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endParaRPr lang="el-GR" smtClean="0"/>
          </a:p>
        </p:txBody>
      </p:sp>
      <p:sp>
        <p:nvSpPr>
          <p:cNvPr id="70660" name="3 - Θέση αριθμού διαφάνειας"/>
          <p:cNvSpPr>
            <a:spLocks noGrp="1"/>
          </p:cNvSpPr>
          <p:nvPr>
            <p:ph type="sldNum" sz="quarter" idx="5"/>
          </p:nvPr>
        </p:nvSpPr>
        <p:spPr bwMode="auto">
          <a:noFill/>
          <a:ln>
            <a:miter lim="800000"/>
            <a:headEnd/>
            <a:tailEnd/>
          </a:ln>
        </p:spPr>
        <p:txBody>
          <a:bodyPr wrap="square" numCol="1" anchorCtr="0" compatLnSpc="1">
            <a:prstTxWarp prst="textNoShape">
              <a:avLst/>
            </a:prstTxWarp>
          </a:bodyPr>
          <a:lstStyle/>
          <a:p>
            <a:fld id="{5E46C0F2-92C7-49A6-8832-B7772067259A}" type="slidenum">
              <a:rPr lang="el-GR" smtClean="0"/>
              <a:pPr/>
              <a:t>2</a:t>
            </a:fld>
            <a:endParaRPr lang="el-GR" smtClean="0"/>
          </a:p>
        </p:txBody>
      </p:sp>
    </p:spTree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3010" name="1 - Θέση εικόνας διαφάνειας"/>
          <p:cNvSpPr>
            <a:spLocks noGrp="1" noRot="1" noChangeAspect="1" noTextEdi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</p:spPr>
      </p:sp>
      <p:sp>
        <p:nvSpPr>
          <p:cNvPr id="43011" name="2 - Θέση σημειώσεων"/>
          <p:cNvSpPr>
            <a:spLocks noGrp="1"/>
          </p:cNvSpPr>
          <p:nvPr>
            <p:ph type="body" idx="1"/>
          </p:nvPr>
        </p:nvSpPr>
        <p:spPr bwMode="auto">
          <a:noFill/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pPr eaLnBrk="1" hangingPunct="1">
              <a:spcBef>
                <a:spcPct val="0"/>
              </a:spcBef>
            </a:pPr>
            <a:endParaRPr lang="el-GR" smtClean="0"/>
          </a:p>
        </p:txBody>
      </p:sp>
      <p:sp>
        <p:nvSpPr>
          <p:cNvPr id="39940" name="3 - Θέση αριθμού διαφάνειας"/>
          <p:cNvSpPr>
            <a:spLocks noGrp="1"/>
          </p:cNvSpPr>
          <p:nvPr>
            <p:ph type="sldNum" sz="quarter" idx="5"/>
          </p:nvPr>
        </p:nvSpPr>
        <p:spPr bwMode="auto">
          <a:ln>
            <a:miter lim="800000"/>
            <a:headEnd/>
            <a:tailEnd/>
          </a:ln>
        </p:spPr>
        <p:txBody>
          <a:bodyPr wrap="square" numCol="1" anchorCtr="0" compatLnSpc="1">
            <a:prstTxWarp prst="textNoShape">
              <a:avLst/>
            </a:prstTxWarp>
          </a:bodyPr>
          <a:lstStyle/>
          <a:p>
            <a:pPr fontAlgn="base">
              <a:spcBef>
                <a:spcPct val="0"/>
              </a:spcBef>
              <a:spcAft>
                <a:spcPct val="0"/>
              </a:spcAft>
              <a:defRPr/>
            </a:pPr>
            <a:fld id="{60E24679-2152-4248-A4A0-52CCCCA3EB2A}" type="slidenum">
              <a:rPr lang="el-GR" smtClean="0"/>
              <a:pPr fontAlgn="base">
                <a:spcBef>
                  <a:spcPct val="0"/>
                </a:spcBef>
                <a:spcAft>
                  <a:spcPct val="0"/>
                </a:spcAft>
                <a:defRPr/>
              </a:pPr>
              <a:t>3</a:t>
            </a:fld>
            <a:endParaRPr lang="el-GR" smtClean="0"/>
          </a:p>
        </p:txBody>
      </p:sp>
    </p:spTree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- Θέση εικόνας διαφάνειας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2 - Θέση σημειώσεων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el-GR"/>
          </a:p>
        </p:txBody>
      </p:sp>
      <p:sp>
        <p:nvSpPr>
          <p:cNvPr id="4" name="3 - Θέση αριθμού διαφάνειας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B86DD04A-FD46-4641-9BAF-DB767E8F5874}" type="slidenum">
              <a:rPr lang="el-GR" smtClean="0"/>
              <a:pPr/>
              <a:t>4</a:t>
            </a:fld>
            <a:endParaRPr lang="el-GR"/>
          </a:p>
        </p:txBody>
      </p:sp>
    </p:spTree>
  </p:cSld>
  <p:clrMapOvr>
    <a:masterClrMapping/>
  </p:clrMapOvr>
</p:notes>
</file>

<file path=ppt/notesSlides/notesSlide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- Θέση εικόνας διαφάνειας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2 - Θέση σημειώσεων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el-GR"/>
          </a:p>
        </p:txBody>
      </p:sp>
      <p:sp>
        <p:nvSpPr>
          <p:cNvPr id="4" name="3 - Θέση αριθμού διαφάνειας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B86DD04A-FD46-4641-9BAF-DB767E8F5874}" type="slidenum">
              <a:rPr lang="el-GR" smtClean="0"/>
              <a:pPr/>
              <a:t>5</a:t>
            </a:fld>
            <a:endParaRPr lang="el-GR"/>
          </a:p>
        </p:txBody>
      </p:sp>
    </p:spTree>
  </p:cSld>
  <p:clrMapOvr>
    <a:masterClrMapping/>
  </p:clrMapOvr>
</p:notes>
</file>

<file path=ppt/notesSlides/notesSlide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- Θέση εικόνας διαφάνειας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2 - Θέση σημειώσεων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el-GR"/>
          </a:p>
        </p:txBody>
      </p:sp>
      <p:sp>
        <p:nvSpPr>
          <p:cNvPr id="4" name="3 - Θέση αριθμού διαφάνειας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B86DD04A-FD46-4641-9BAF-DB767E8F5874}" type="slidenum">
              <a:rPr lang="el-GR" smtClean="0"/>
              <a:pPr/>
              <a:t>6</a:t>
            </a:fld>
            <a:endParaRPr lang="el-GR"/>
          </a:p>
        </p:txBody>
      </p:sp>
    </p:spTree>
  </p:cSld>
  <p:clrMapOvr>
    <a:masterClrMapping/>
  </p:clrMapOvr>
</p:notes>
</file>

<file path=ppt/notesSlides/notesSlide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0178" name="1 - Θέση εικόνας διαφάνειας"/>
          <p:cNvSpPr>
            <a:spLocks noGrp="1" noRot="1" noChangeAspect="1" noTextEdi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</p:spPr>
      </p:sp>
      <p:sp>
        <p:nvSpPr>
          <p:cNvPr id="50179" name="2 - Θέση σημειώσεων"/>
          <p:cNvSpPr>
            <a:spLocks noGrp="1"/>
          </p:cNvSpPr>
          <p:nvPr>
            <p:ph type="body" idx="1"/>
          </p:nvPr>
        </p:nvSpPr>
        <p:spPr bwMode="auto">
          <a:noFill/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pPr eaLnBrk="1" hangingPunct="1">
              <a:spcBef>
                <a:spcPct val="0"/>
              </a:spcBef>
            </a:pPr>
            <a:endParaRPr lang="el-GR" smtClean="0"/>
          </a:p>
        </p:txBody>
      </p:sp>
      <p:sp>
        <p:nvSpPr>
          <p:cNvPr id="47108" name="3 - Θέση αριθμού διαφάνειας"/>
          <p:cNvSpPr>
            <a:spLocks noGrp="1"/>
          </p:cNvSpPr>
          <p:nvPr>
            <p:ph type="sldNum" sz="quarter" idx="5"/>
          </p:nvPr>
        </p:nvSpPr>
        <p:spPr bwMode="auto">
          <a:ln>
            <a:miter lim="800000"/>
            <a:headEnd/>
            <a:tailEnd/>
          </a:ln>
        </p:spPr>
        <p:txBody>
          <a:bodyPr wrap="square" numCol="1" anchorCtr="0" compatLnSpc="1">
            <a:prstTxWarp prst="textNoShape">
              <a:avLst/>
            </a:prstTxWarp>
          </a:bodyPr>
          <a:lstStyle/>
          <a:p>
            <a:pPr fontAlgn="base">
              <a:spcBef>
                <a:spcPct val="0"/>
              </a:spcBef>
              <a:spcAft>
                <a:spcPct val="0"/>
              </a:spcAft>
              <a:defRPr/>
            </a:pPr>
            <a:fld id="{0219E102-18A2-46ED-9262-16304457FDA6}" type="slidenum">
              <a:rPr lang="el-GR" smtClean="0"/>
              <a:pPr fontAlgn="base">
                <a:spcBef>
                  <a:spcPct val="0"/>
                </a:spcBef>
                <a:spcAft>
                  <a:spcPct val="0"/>
                </a:spcAft>
                <a:defRPr/>
              </a:pPr>
              <a:t>7</a:t>
            </a:fld>
            <a:endParaRPr lang="el-GR" smtClean="0"/>
          </a:p>
        </p:txBody>
      </p:sp>
    </p:spTree>
  </p:cSld>
  <p:clrMapOvr>
    <a:masterClrMapping/>
  </p:clrMapOvr>
</p:notes>
</file>

<file path=ppt/notesSlides/notesSlide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- Θέση εικόνας διαφάνειας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2 - Θέση σημειώσεων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el-GR"/>
          </a:p>
        </p:txBody>
      </p:sp>
      <p:sp>
        <p:nvSpPr>
          <p:cNvPr id="4" name="3 - Θέση αριθμού διαφάνειας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C756C558-7EA8-465D-93F8-0D2E1D58F995}" type="slidenum">
              <a:rPr lang="el-GR" smtClean="0"/>
              <a:t>8</a:t>
            </a:fld>
            <a:endParaRPr lang="el-GR"/>
          </a:p>
        </p:txBody>
      </p:sp>
    </p:spTree>
  </p:cSld>
  <p:clrMapOvr>
    <a:masterClrMapping/>
  </p:clrMapOvr>
</p:notes>
</file>

<file path=ppt/notesSlides/notesSlide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- Θέση εικόνας διαφάνειας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2 - Θέση σημειώσεων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el-GR"/>
          </a:p>
        </p:txBody>
      </p:sp>
      <p:sp>
        <p:nvSpPr>
          <p:cNvPr id="4" name="3 - Θέση αριθμού διαφάνειας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C756C558-7EA8-465D-93F8-0D2E1D58F995}" type="slidenum">
              <a:rPr lang="el-GR" smtClean="0"/>
              <a:t>9</a:t>
            </a:fld>
            <a:endParaRPr lang="el-GR"/>
          </a:p>
        </p:txBody>
      </p:sp>
    </p:spTree>
  </p:cSld>
  <p:clrMapOvr>
    <a:masterClrMapping/>
  </p:clrMapOvr>
</p:notes>
</file>

<file path=ppt/notesSlides/notesSlide10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3186" name="1 - Θέση εικόνας διαφάνειας"/>
          <p:cNvSpPr>
            <a:spLocks noGrp="1" noRot="1" noChangeAspect="1" noTextEdi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</p:spPr>
      </p:sp>
      <p:sp>
        <p:nvSpPr>
          <p:cNvPr id="93187" name="2 - Θέση σημειώσεων"/>
          <p:cNvSpPr>
            <a:spLocks noGrp="1"/>
          </p:cNvSpPr>
          <p:nvPr>
            <p:ph type="body" idx="1"/>
          </p:nvPr>
        </p:nvSpPr>
        <p:spPr bwMode="auto">
          <a:noFill/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endParaRPr lang="el-GR" smtClean="0"/>
          </a:p>
        </p:txBody>
      </p:sp>
      <p:sp>
        <p:nvSpPr>
          <p:cNvPr id="93188" name="3 - Θέση αριθμού διαφάνειας"/>
          <p:cNvSpPr>
            <a:spLocks noGrp="1"/>
          </p:cNvSpPr>
          <p:nvPr>
            <p:ph type="sldNum" sz="quarter" idx="5"/>
          </p:nvPr>
        </p:nvSpPr>
        <p:spPr bwMode="auto">
          <a:noFill/>
          <a:ln>
            <a:miter lim="800000"/>
            <a:headEnd/>
            <a:tailEnd/>
          </a:ln>
        </p:spPr>
        <p:txBody>
          <a:bodyPr wrap="square" numCol="1" anchorCtr="0" compatLnSpc="1">
            <a:prstTxWarp prst="textNoShape">
              <a:avLst/>
            </a:prstTxWarp>
          </a:bodyPr>
          <a:lstStyle/>
          <a:p>
            <a:fld id="{07446FF3-83EC-4BE3-8D98-7E123F2029CA}" type="slidenum">
              <a:rPr lang="el-GR" smtClean="0"/>
              <a:pPr/>
              <a:t>10</a:t>
            </a:fld>
            <a:endParaRPr lang="el-GR" smtClean="0"/>
          </a:p>
        </p:txBody>
      </p:sp>
    </p:spTree>
  </p:cSld>
  <p:clrMapOvr>
    <a:masterClrMapping/>
  </p:clrMapOvr>
</p:notes>
</file>

<file path=ppt/notesSlides/notesSlide1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- Θέση εικόνας διαφάνειας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2 - Θέση σημειώσεων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el-GR"/>
          </a:p>
        </p:txBody>
      </p:sp>
      <p:sp>
        <p:nvSpPr>
          <p:cNvPr id="4" name="3 - Θέση αριθμού διαφάνειας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C756C558-7EA8-465D-93F8-0D2E1D58F995}" type="slidenum">
              <a:rPr lang="el-GR" smtClean="0"/>
              <a:t>11</a:t>
            </a:fld>
            <a:endParaRPr lang="el-GR"/>
          </a:p>
        </p:txBody>
      </p:sp>
    </p:spTree>
  </p:cSld>
  <p:clrMapOvr>
    <a:masterClrMapping/>
  </p:clrMapOvr>
</p:notes>
</file>

<file path=ppt/notesSlides/notesSlide1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- Θέση εικόνας διαφάνειας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2 - Θέση σημειώσεων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el-GR"/>
          </a:p>
        </p:txBody>
      </p:sp>
      <p:sp>
        <p:nvSpPr>
          <p:cNvPr id="4" name="3 - Θέση αριθμού διαφάνειας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C756C558-7EA8-465D-93F8-0D2E1D58F995}" type="slidenum">
              <a:rPr lang="el-GR" smtClean="0"/>
              <a:t>12</a:t>
            </a:fld>
            <a:endParaRPr lang="el-GR"/>
          </a:p>
        </p:txBody>
      </p:sp>
    </p:spTree>
  </p:cSld>
  <p:clrMapOvr>
    <a:masterClrMapping/>
  </p:clrMapOvr>
</p:notes>
</file>

<file path=ppt/notesSlides/notesSlide1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5537" name="Θέση εικόνας διαφάνειας 1"/>
          <p:cNvSpPr>
            <a:spLocks noGrp="1" noRot="1" noChangeAspec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</p:spPr>
      </p:sp>
      <p:sp>
        <p:nvSpPr>
          <p:cNvPr id="65538" name="Θέση σημειώσεων 2"/>
          <p:cNvSpPr>
            <a:spLocks noGrp="1"/>
          </p:cNvSpPr>
          <p:nvPr>
            <p:ph type="body" idx="1"/>
          </p:nvPr>
        </p:nvSpPr>
        <p:spPr bwMode="auto">
          <a:noFill/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pPr>
              <a:spcBef>
                <a:spcPct val="0"/>
              </a:spcBef>
            </a:pPr>
            <a:endParaRPr lang="el-GR" smtClean="0"/>
          </a:p>
        </p:txBody>
      </p:sp>
      <p:sp>
        <p:nvSpPr>
          <p:cNvPr id="65539" name="Θέση αριθμού διαφάνειας 3"/>
          <p:cNvSpPr>
            <a:spLocks noGrp="1"/>
          </p:cNvSpPr>
          <p:nvPr>
            <p:ph type="sldNum" sz="quarter" idx="5"/>
          </p:nvPr>
        </p:nvSpPr>
        <p:spPr bwMode="auto">
          <a:noFill/>
          <a:ln>
            <a:miter lim="800000"/>
            <a:headEnd/>
            <a:tailEnd/>
          </a:ln>
        </p:spPr>
        <p:txBody>
          <a:bodyPr wrap="square" numCol="1" anchorCtr="0" compatLnSpc="1">
            <a:prstTxWarp prst="textNoShape">
              <a:avLst/>
            </a:prstTxWarp>
          </a:bodyPr>
          <a:lstStyle/>
          <a:p>
            <a:pPr fontAlgn="base">
              <a:spcBef>
                <a:spcPct val="0"/>
              </a:spcBef>
              <a:spcAft>
                <a:spcPct val="0"/>
              </a:spcAft>
            </a:pPr>
            <a:fld id="{D2742ED7-E31F-4479-965C-6FC1457F1974}" type="slidenum">
              <a:rPr lang="el-GR">
                <a:cs typeface="Arial" charset="0"/>
              </a:rPr>
              <a:pPr fontAlgn="base">
                <a:spcBef>
                  <a:spcPct val="0"/>
                </a:spcBef>
                <a:spcAft>
                  <a:spcPct val="0"/>
                </a:spcAft>
              </a:pPr>
              <a:t>13</a:t>
            </a:fld>
            <a:endParaRPr lang="el-GR">
              <a:cs typeface="Arial" charset="0"/>
            </a:endParaRPr>
          </a:p>
        </p:txBody>
      </p:sp>
    </p:spTree>
  </p:cSld>
  <p:clrMapOvr>
    <a:masterClrMapping/>
  </p:clrMapOvr>
</p:notes>
</file>

<file path=ppt/notesSlides/notesSlide1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- Θέση εικόνας διαφάνειας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2 - Θέση σημειώσεων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el-GR"/>
          </a:p>
        </p:txBody>
      </p:sp>
      <p:sp>
        <p:nvSpPr>
          <p:cNvPr id="4" name="3 - Θέση αριθμού διαφάνειας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C756C558-7EA8-465D-93F8-0D2E1D58F995}" type="slidenum">
              <a:rPr lang="el-GR" smtClean="0"/>
              <a:t>14</a:t>
            </a:fld>
            <a:endParaRPr lang="el-GR"/>
          </a:p>
        </p:txBody>
      </p:sp>
    </p:spTree>
  </p:cSld>
  <p:clrMapOvr>
    <a:masterClrMapping/>
  </p:clrMapOvr>
</p:notes>
</file>

<file path=ppt/notesSlides/notesSlide1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1681" name="Θέση εικόνας διαφάνειας 1"/>
          <p:cNvSpPr>
            <a:spLocks noGrp="1" noRot="1" noChangeAspec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</p:spPr>
      </p:sp>
      <p:sp>
        <p:nvSpPr>
          <p:cNvPr id="71682" name="Θέση σημειώσεων 2"/>
          <p:cNvSpPr>
            <a:spLocks noGrp="1"/>
          </p:cNvSpPr>
          <p:nvPr>
            <p:ph type="body" idx="1"/>
          </p:nvPr>
        </p:nvSpPr>
        <p:spPr bwMode="auto">
          <a:noFill/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pPr>
              <a:spcBef>
                <a:spcPct val="0"/>
              </a:spcBef>
            </a:pPr>
            <a:endParaRPr lang="el-GR" smtClean="0"/>
          </a:p>
        </p:txBody>
      </p:sp>
      <p:sp>
        <p:nvSpPr>
          <p:cNvPr id="71683" name="Θέση αριθμού διαφάνειας 3"/>
          <p:cNvSpPr>
            <a:spLocks noGrp="1"/>
          </p:cNvSpPr>
          <p:nvPr>
            <p:ph type="sldNum" sz="quarter" idx="5"/>
          </p:nvPr>
        </p:nvSpPr>
        <p:spPr bwMode="auto">
          <a:noFill/>
          <a:ln>
            <a:miter lim="800000"/>
            <a:headEnd/>
            <a:tailEnd/>
          </a:ln>
        </p:spPr>
        <p:txBody>
          <a:bodyPr wrap="square" numCol="1" anchorCtr="0" compatLnSpc="1">
            <a:prstTxWarp prst="textNoShape">
              <a:avLst/>
            </a:prstTxWarp>
          </a:bodyPr>
          <a:lstStyle/>
          <a:p>
            <a:pPr fontAlgn="base">
              <a:spcBef>
                <a:spcPct val="0"/>
              </a:spcBef>
              <a:spcAft>
                <a:spcPct val="0"/>
              </a:spcAft>
            </a:pPr>
            <a:fld id="{A8B224D2-F94D-440C-8902-3F5C23C1D124}" type="slidenum">
              <a:rPr lang="el-GR">
                <a:cs typeface="Arial" charset="0"/>
              </a:rPr>
              <a:pPr fontAlgn="base">
                <a:spcBef>
                  <a:spcPct val="0"/>
                </a:spcBef>
                <a:spcAft>
                  <a:spcPct val="0"/>
                </a:spcAft>
              </a:pPr>
              <a:t>15</a:t>
            </a:fld>
            <a:endParaRPr lang="el-GR">
              <a:cs typeface="Arial" charset="0"/>
            </a:endParaRPr>
          </a:p>
        </p:txBody>
      </p:sp>
    </p:spTree>
  </p:cSld>
  <p:clrMapOvr>
    <a:masterClrMapping/>
  </p:clrMapOvr>
</p:notes>
</file>

<file path=ppt/notesSlides/notesSlide1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3729" name="Θέση εικόνας διαφάνειας 1"/>
          <p:cNvSpPr>
            <a:spLocks noGrp="1" noRot="1" noChangeAspec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</p:spPr>
      </p:sp>
      <p:sp>
        <p:nvSpPr>
          <p:cNvPr id="73730" name="Θέση σημειώσεων 2"/>
          <p:cNvSpPr>
            <a:spLocks noGrp="1"/>
          </p:cNvSpPr>
          <p:nvPr>
            <p:ph type="body" idx="1"/>
          </p:nvPr>
        </p:nvSpPr>
        <p:spPr bwMode="auto">
          <a:noFill/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pPr>
              <a:spcBef>
                <a:spcPct val="0"/>
              </a:spcBef>
            </a:pPr>
            <a:endParaRPr lang="el-GR" smtClean="0"/>
          </a:p>
        </p:txBody>
      </p:sp>
      <p:sp>
        <p:nvSpPr>
          <p:cNvPr id="73731" name="Θέση αριθμού διαφάνειας 3"/>
          <p:cNvSpPr>
            <a:spLocks noGrp="1"/>
          </p:cNvSpPr>
          <p:nvPr>
            <p:ph type="sldNum" sz="quarter" idx="5"/>
          </p:nvPr>
        </p:nvSpPr>
        <p:spPr bwMode="auto">
          <a:noFill/>
          <a:ln>
            <a:miter lim="800000"/>
            <a:headEnd/>
            <a:tailEnd/>
          </a:ln>
        </p:spPr>
        <p:txBody>
          <a:bodyPr wrap="square" numCol="1" anchorCtr="0" compatLnSpc="1">
            <a:prstTxWarp prst="textNoShape">
              <a:avLst/>
            </a:prstTxWarp>
          </a:bodyPr>
          <a:lstStyle/>
          <a:p>
            <a:pPr fontAlgn="base">
              <a:spcBef>
                <a:spcPct val="0"/>
              </a:spcBef>
              <a:spcAft>
                <a:spcPct val="0"/>
              </a:spcAft>
            </a:pPr>
            <a:fld id="{0187F2A3-C5D4-44BD-B158-378CEA846C0E}" type="slidenum">
              <a:rPr lang="el-GR">
                <a:cs typeface="Arial" charset="0"/>
              </a:rPr>
              <a:pPr fontAlgn="base">
                <a:spcBef>
                  <a:spcPct val="0"/>
                </a:spcBef>
                <a:spcAft>
                  <a:spcPct val="0"/>
                </a:spcAft>
              </a:pPr>
              <a:t>16</a:t>
            </a:fld>
            <a:endParaRPr lang="el-GR">
              <a:cs typeface="Arial" charset="0"/>
            </a:endParaRPr>
          </a:p>
        </p:txBody>
      </p:sp>
    </p:spTree>
  </p:cSld>
  <p:clrMapOvr>
    <a:masterClrMapping/>
  </p:clrMapOvr>
</p:notes>
</file>

<file path=ppt/notesSlides/notesSlide1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- Θέση εικόνας διαφάνειας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2 - Θέση σημειώσεων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el-GR"/>
          </a:p>
        </p:txBody>
      </p:sp>
      <p:sp>
        <p:nvSpPr>
          <p:cNvPr id="4" name="3 - Θέση αριθμού διαφάνειας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C756C558-7EA8-465D-93F8-0D2E1D58F995}" type="slidenum">
              <a:rPr lang="el-GR" smtClean="0"/>
              <a:t>17</a:t>
            </a:fld>
            <a:endParaRPr lang="el-GR"/>
          </a:p>
        </p:txBody>
      </p:sp>
    </p:spTree>
  </p:cSld>
  <p:clrMapOvr>
    <a:masterClrMapping/>
  </p:clrMapOvr>
</p:notes>
</file>

<file path=ppt/notesSlides/notesSlide1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- Θέση εικόνας διαφάνειας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2 - Θέση σημειώσεων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el-GR"/>
          </a:p>
        </p:txBody>
      </p:sp>
      <p:sp>
        <p:nvSpPr>
          <p:cNvPr id="4" name="3 - Θέση αριθμού διαφάνειας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C756C558-7EA8-465D-93F8-0D2E1D58F995}" type="slidenum">
              <a:rPr lang="el-GR" smtClean="0"/>
              <a:t>18</a:t>
            </a:fld>
            <a:endParaRPr lang="el-GR"/>
          </a:p>
        </p:txBody>
      </p:sp>
    </p:spTree>
  </p:cSld>
  <p:clrMapOvr>
    <a:masterClrMapping/>
  </p:clrMapOvr>
</p:notes>
</file>

<file path=ppt/notesSlides/notesSlide1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7825" name="Θέση εικόνας διαφάνειας 1"/>
          <p:cNvSpPr>
            <a:spLocks noGrp="1" noRot="1" noChangeAspec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</p:spPr>
      </p:sp>
      <p:sp>
        <p:nvSpPr>
          <p:cNvPr id="77826" name="Θέση σημειώσεων 2"/>
          <p:cNvSpPr>
            <a:spLocks noGrp="1"/>
          </p:cNvSpPr>
          <p:nvPr>
            <p:ph type="body" idx="1"/>
          </p:nvPr>
        </p:nvSpPr>
        <p:spPr bwMode="auto">
          <a:noFill/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pPr>
              <a:spcBef>
                <a:spcPct val="0"/>
              </a:spcBef>
            </a:pPr>
            <a:endParaRPr lang="el-GR" smtClean="0"/>
          </a:p>
        </p:txBody>
      </p:sp>
      <p:sp>
        <p:nvSpPr>
          <p:cNvPr id="77827" name="Θέση αριθμού διαφάνειας 3"/>
          <p:cNvSpPr>
            <a:spLocks noGrp="1"/>
          </p:cNvSpPr>
          <p:nvPr>
            <p:ph type="sldNum" sz="quarter" idx="5"/>
          </p:nvPr>
        </p:nvSpPr>
        <p:spPr bwMode="auto">
          <a:noFill/>
          <a:ln>
            <a:miter lim="800000"/>
            <a:headEnd/>
            <a:tailEnd/>
          </a:ln>
        </p:spPr>
        <p:txBody>
          <a:bodyPr wrap="square" numCol="1" anchorCtr="0" compatLnSpc="1">
            <a:prstTxWarp prst="textNoShape">
              <a:avLst/>
            </a:prstTxWarp>
          </a:bodyPr>
          <a:lstStyle/>
          <a:p>
            <a:pPr fontAlgn="base">
              <a:spcBef>
                <a:spcPct val="0"/>
              </a:spcBef>
              <a:spcAft>
                <a:spcPct val="0"/>
              </a:spcAft>
            </a:pPr>
            <a:fld id="{1BDB973D-524C-4DB5-9AE7-29B9985A3D15}" type="slidenum">
              <a:rPr lang="el-GR">
                <a:cs typeface="Arial" charset="0"/>
              </a:rPr>
              <a:pPr fontAlgn="base">
                <a:spcBef>
                  <a:spcPct val="0"/>
                </a:spcBef>
                <a:spcAft>
                  <a:spcPct val="0"/>
                </a:spcAft>
              </a:pPr>
              <a:t>19</a:t>
            </a:fld>
            <a:endParaRPr lang="el-GR">
              <a:cs typeface="Arial" charset="0"/>
            </a:endParaRPr>
          </a:p>
        </p:txBody>
      </p:sp>
    </p:spTree>
  </p:cSld>
  <p:clrMapOvr>
    <a:masterClrMapping/>
  </p:clrMapOvr>
</p:notes>
</file>

<file path=ppt/notesSlides/notesSlide20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6322" name="1 - Θέση εικόνας διαφάνειας"/>
          <p:cNvSpPr>
            <a:spLocks noGrp="1" noRot="1" noChangeAspect="1" noTextEdi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</p:spPr>
      </p:sp>
      <p:sp>
        <p:nvSpPr>
          <p:cNvPr id="56323" name="2 - Θέση σημειώσεων"/>
          <p:cNvSpPr>
            <a:spLocks noGrp="1"/>
          </p:cNvSpPr>
          <p:nvPr>
            <p:ph type="body" idx="1"/>
          </p:nvPr>
        </p:nvSpPr>
        <p:spPr bwMode="auto">
          <a:noFill/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pPr eaLnBrk="1" hangingPunct="1">
              <a:spcBef>
                <a:spcPct val="0"/>
              </a:spcBef>
            </a:pPr>
            <a:endParaRPr lang="el-GR" smtClean="0"/>
          </a:p>
        </p:txBody>
      </p:sp>
      <p:sp>
        <p:nvSpPr>
          <p:cNvPr id="53252" name="3 - Θέση αριθμού διαφάνειας"/>
          <p:cNvSpPr>
            <a:spLocks noGrp="1"/>
          </p:cNvSpPr>
          <p:nvPr>
            <p:ph type="sldNum" sz="quarter" idx="5"/>
          </p:nvPr>
        </p:nvSpPr>
        <p:spPr bwMode="auto">
          <a:ln>
            <a:miter lim="800000"/>
            <a:headEnd/>
            <a:tailEnd/>
          </a:ln>
        </p:spPr>
        <p:txBody>
          <a:bodyPr wrap="square" numCol="1" anchorCtr="0" compatLnSpc="1">
            <a:prstTxWarp prst="textNoShape">
              <a:avLst/>
            </a:prstTxWarp>
          </a:bodyPr>
          <a:lstStyle/>
          <a:p>
            <a:pPr fontAlgn="base">
              <a:spcBef>
                <a:spcPct val="0"/>
              </a:spcBef>
              <a:spcAft>
                <a:spcPct val="0"/>
              </a:spcAft>
              <a:defRPr/>
            </a:pPr>
            <a:fld id="{2823D9DF-2544-4CAB-A124-A33CB7E75E8F}" type="slidenum">
              <a:rPr lang="el-GR" smtClean="0"/>
              <a:pPr fontAlgn="base">
                <a:spcBef>
                  <a:spcPct val="0"/>
                </a:spcBef>
                <a:spcAft>
                  <a:spcPct val="0"/>
                </a:spcAft>
                <a:defRPr/>
              </a:pPr>
              <a:t>20</a:t>
            </a:fld>
            <a:endParaRPr lang="el-GR" smtClean="0"/>
          </a:p>
        </p:txBody>
      </p:sp>
    </p:spTree>
  </p:cSld>
  <p:clrMapOvr>
    <a:masterClrMapping/>
  </p:clrMapOvr>
</p:notes>
</file>

<file path=ppt/notesSlides/notesSlide2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- Θέση εικόνας διαφάνειας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2 - Θέση σημειώσεων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el-GR"/>
          </a:p>
        </p:txBody>
      </p:sp>
      <p:sp>
        <p:nvSpPr>
          <p:cNvPr id="4" name="3 - Θέση αριθμού διαφάνειας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C756C558-7EA8-465D-93F8-0D2E1D58F995}" type="slidenum">
              <a:rPr lang="el-GR" smtClean="0"/>
              <a:t>21</a:t>
            </a:fld>
            <a:endParaRPr lang="el-GR"/>
          </a:p>
        </p:txBody>
      </p:sp>
    </p:spTree>
  </p:cSld>
  <p:clrMapOvr>
    <a:masterClrMapping/>
  </p:clrMapOvr>
</p:notes>
</file>

<file path=ppt/notesSlides/notesSlide2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8370" name="1 - Θέση εικόνας διαφάνειας"/>
          <p:cNvSpPr>
            <a:spLocks noGrp="1" noRot="1" noChangeAspect="1" noTextEdi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</p:spPr>
      </p:sp>
      <p:sp>
        <p:nvSpPr>
          <p:cNvPr id="58371" name="2 - Θέση σημειώσεων"/>
          <p:cNvSpPr>
            <a:spLocks noGrp="1"/>
          </p:cNvSpPr>
          <p:nvPr>
            <p:ph type="body" idx="1"/>
          </p:nvPr>
        </p:nvSpPr>
        <p:spPr bwMode="auto">
          <a:noFill/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pPr eaLnBrk="1" hangingPunct="1">
              <a:spcBef>
                <a:spcPct val="0"/>
              </a:spcBef>
            </a:pPr>
            <a:endParaRPr lang="el-GR" smtClean="0"/>
          </a:p>
        </p:txBody>
      </p:sp>
      <p:sp>
        <p:nvSpPr>
          <p:cNvPr id="55300" name="3 - Θέση αριθμού διαφάνειας"/>
          <p:cNvSpPr>
            <a:spLocks noGrp="1"/>
          </p:cNvSpPr>
          <p:nvPr>
            <p:ph type="sldNum" sz="quarter" idx="5"/>
          </p:nvPr>
        </p:nvSpPr>
        <p:spPr bwMode="auto">
          <a:ln>
            <a:miter lim="800000"/>
            <a:headEnd/>
            <a:tailEnd/>
          </a:ln>
        </p:spPr>
        <p:txBody>
          <a:bodyPr wrap="square" numCol="1" anchorCtr="0" compatLnSpc="1">
            <a:prstTxWarp prst="textNoShape">
              <a:avLst/>
            </a:prstTxWarp>
          </a:bodyPr>
          <a:lstStyle/>
          <a:p>
            <a:pPr fontAlgn="base">
              <a:spcBef>
                <a:spcPct val="0"/>
              </a:spcBef>
              <a:spcAft>
                <a:spcPct val="0"/>
              </a:spcAft>
              <a:defRPr/>
            </a:pPr>
            <a:fld id="{8FAF2111-DA76-46B0-839D-141C707ED510}" type="slidenum">
              <a:rPr lang="el-GR" smtClean="0"/>
              <a:pPr fontAlgn="base">
                <a:spcBef>
                  <a:spcPct val="0"/>
                </a:spcBef>
                <a:spcAft>
                  <a:spcPct val="0"/>
                </a:spcAft>
                <a:defRPr/>
              </a:pPr>
              <a:t>22</a:t>
            </a:fld>
            <a:endParaRPr lang="el-GR" smtClean="0"/>
          </a:p>
        </p:txBody>
      </p:sp>
    </p:spTree>
  </p:cSld>
  <p:clrMapOvr>
    <a:masterClrMapping/>
  </p:clrMapOvr>
</p:notes>
</file>

<file path=ppt/notesSlides/notesSlide2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- Θέση εικόνας διαφάνειας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2 - Θέση σημειώσεων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el-GR"/>
          </a:p>
        </p:txBody>
      </p:sp>
      <p:sp>
        <p:nvSpPr>
          <p:cNvPr id="4" name="3 - Θέση αριθμού διαφάνειας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DD97B65F-94FF-40C2-95E0-E14A3F3C64F8}" type="slidenum">
              <a:rPr lang="el-GR" smtClean="0"/>
              <a:pPr/>
              <a:t>23</a:t>
            </a:fld>
            <a:endParaRPr lang="el-GR"/>
          </a:p>
        </p:txBody>
      </p:sp>
    </p:spTree>
  </p:cSld>
  <p:clrMapOvr>
    <a:masterClrMapping/>
  </p:clrMapOvr>
</p:notes>
</file>

<file path=ppt/notesSlides/notesSlide2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- Θέση εικόνας διαφάνειας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2 - Θέση σημειώσεων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el-GR"/>
          </a:p>
        </p:txBody>
      </p:sp>
      <p:sp>
        <p:nvSpPr>
          <p:cNvPr id="4" name="3 - Θέση αριθμού διαφάνειας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C756C558-7EA8-465D-93F8-0D2E1D58F995}" type="slidenum">
              <a:rPr lang="el-GR" smtClean="0"/>
              <a:t>24</a:t>
            </a:fld>
            <a:endParaRPr lang="el-GR"/>
          </a:p>
        </p:txBody>
      </p:sp>
    </p:spTree>
  </p:cSld>
  <p:clrMapOvr>
    <a:masterClrMapping/>
  </p:clrMapOvr>
</p:notes>
</file>

<file path=ppt/notesSlides/notesSlide2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6017" name="Θέση εικόνας διαφάνειας 1"/>
          <p:cNvSpPr>
            <a:spLocks noGrp="1" noRot="1" noChangeAspec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</p:spPr>
      </p:sp>
      <p:sp>
        <p:nvSpPr>
          <p:cNvPr id="86018" name="Θέση σημειώσεων 2"/>
          <p:cNvSpPr>
            <a:spLocks noGrp="1"/>
          </p:cNvSpPr>
          <p:nvPr>
            <p:ph type="body" idx="1"/>
          </p:nvPr>
        </p:nvSpPr>
        <p:spPr bwMode="auto">
          <a:noFill/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pPr>
              <a:spcBef>
                <a:spcPct val="0"/>
              </a:spcBef>
            </a:pPr>
            <a:endParaRPr lang="el-GR" smtClean="0"/>
          </a:p>
        </p:txBody>
      </p:sp>
      <p:sp>
        <p:nvSpPr>
          <p:cNvPr id="86019" name="Θέση αριθμού διαφάνειας 3"/>
          <p:cNvSpPr>
            <a:spLocks noGrp="1"/>
          </p:cNvSpPr>
          <p:nvPr>
            <p:ph type="sldNum" sz="quarter" idx="5"/>
          </p:nvPr>
        </p:nvSpPr>
        <p:spPr bwMode="auto">
          <a:noFill/>
          <a:ln>
            <a:miter lim="800000"/>
            <a:headEnd/>
            <a:tailEnd/>
          </a:ln>
        </p:spPr>
        <p:txBody>
          <a:bodyPr wrap="square" numCol="1" anchorCtr="0" compatLnSpc="1">
            <a:prstTxWarp prst="textNoShape">
              <a:avLst/>
            </a:prstTxWarp>
          </a:bodyPr>
          <a:lstStyle/>
          <a:p>
            <a:pPr fontAlgn="base">
              <a:spcBef>
                <a:spcPct val="0"/>
              </a:spcBef>
              <a:spcAft>
                <a:spcPct val="0"/>
              </a:spcAft>
            </a:pPr>
            <a:fld id="{B4E284B0-E830-4AB7-9410-0359778982EC}" type="slidenum">
              <a:rPr lang="el-GR">
                <a:cs typeface="Arial" charset="0"/>
              </a:rPr>
              <a:pPr fontAlgn="base">
                <a:spcBef>
                  <a:spcPct val="0"/>
                </a:spcBef>
                <a:spcAft>
                  <a:spcPct val="0"/>
                </a:spcAft>
              </a:pPr>
              <a:t>25</a:t>
            </a:fld>
            <a:endParaRPr lang="el-GR">
              <a:cs typeface="Arial" charset="0"/>
            </a:endParaRPr>
          </a:p>
        </p:txBody>
      </p:sp>
    </p:spTree>
  </p:cSld>
  <p:clrMapOvr>
    <a:masterClrMapping/>
  </p:clrMapOvr>
</p:notes>
</file>

<file path=ppt/notesSlides/notesSlide2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- Θέση εικόνας διαφάνειας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2 - Θέση σημειώσεων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el-GR"/>
          </a:p>
        </p:txBody>
      </p:sp>
      <p:sp>
        <p:nvSpPr>
          <p:cNvPr id="4" name="3 - Θέση αριθμού διαφάνειας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B86DD04A-FD46-4641-9BAF-DB767E8F5874}" type="slidenum">
              <a:rPr lang="el-GR" smtClean="0"/>
              <a:pPr/>
              <a:t>26</a:t>
            </a:fld>
            <a:endParaRPr lang="el-GR"/>
          </a:p>
        </p:txBody>
      </p:sp>
    </p:spTree>
  </p:cSld>
  <p:clrMapOvr>
    <a:masterClrMapping/>
  </p:clrMapOvr>
</p:notes>
</file>

<file path=ppt/notesSlides/notesSlide2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1442" name="1 - Θέση εικόνας διαφάνειας"/>
          <p:cNvSpPr>
            <a:spLocks noGrp="1" noRot="1" noChangeAspect="1" noTextEdi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</p:spPr>
      </p:sp>
      <p:sp>
        <p:nvSpPr>
          <p:cNvPr id="61443" name="2 - Θέση σημειώσεων"/>
          <p:cNvSpPr>
            <a:spLocks noGrp="1"/>
          </p:cNvSpPr>
          <p:nvPr>
            <p:ph type="body" idx="1"/>
          </p:nvPr>
        </p:nvSpPr>
        <p:spPr bwMode="auto">
          <a:noFill/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pPr eaLnBrk="1" hangingPunct="1">
              <a:spcBef>
                <a:spcPct val="0"/>
              </a:spcBef>
            </a:pPr>
            <a:endParaRPr lang="el-GR" smtClean="0"/>
          </a:p>
        </p:txBody>
      </p:sp>
      <p:sp>
        <p:nvSpPr>
          <p:cNvPr id="58372" name="3 - Θέση αριθμού διαφάνειας"/>
          <p:cNvSpPr>
            <a:spLocks noGrp="1"/>
          </p:cNvSpPr>
          <p:nvPr>
            <p:ph type="sldNum" sz="quarter" idx="5"/>
          </p:nvPr>
        </p:nvSpPr>
        <p:spPr bwMode="auto">
          <a:ln>
            <a:miter lim="800000"/>
            <a:headEnd/>
            <a:tailEnd/>
          </a:ln>
        </p:spPr>
        <p:txBody>
          <a:bodyPr wrap="square" numCol="1" anchorCtr="0" compatLnSpc="1">
            <a:prstTxWarp prst="textNoShape">
              <a:avLst/>
            </a:prstTxWarp>
          </a:bodyPr>
          <a:lstStyle/>
          <a:p>
            <a:pPr fontAlgn="base">
              <a:spcBef>
                <a:spcPct val="0"/>
              </a:spcBef>
              <a:spcAft>
                <a:spcPct val="0"/>
              </a:spcAft>
              <a:defRPr/>
            </a:pPr>
            <a:fld id="{89267203-E296-4727-83A0-228A8F7FFAC9}" type="slidenum">
              <a:rPr lang="el-GR" smtClean="0"/>
              <a:pPr fontAlgn="base">
                <a:spcBef>
                  <a:spcPct val="0"/>
                </a:spcBef>
                <a:spcAft>
                  <a:spcPct val="0"/>
                </a:spcAft>
                <a:defRPr/>
              </a:pPr>
              <a:t>27</a:t>
            </a:fld>
            <a:endParaRPr lang="el-GR" smtClean="0"/>
          </a:p>
        </p:txBody>
      </p:sp>
    </p:spTree>
  </p:cSld>
  <p:clrMapOvr>
    <a:masterClrMapping/>
  </p:clrMapOvr>
</p:notes>
</file>

<file path=ppt/notesSlides/notesSlide2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2466" name="1 - Θέση εικόνας διαφάνειας"/>
          <p:cNvSpPr>
            <a:spLocks noGrp="1" noRot="1" noChangeAspect="1" noTextEdi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</p:spPr>
      </p:sp>
      <p:sp>
        <p:nvSpPr>
          <p:cNvPr id="62467" name="2 - Θέση σημειώσεων"/>
          <p:cNvSpPr>
            <a:spLocks noGrp="1"/>
          </p:cNvSpPr>
          <p:nvPr>
            <p:ph type="body" idx="1"/>
          </p:nvPr>
        </p:nvSpPr>
        <p:spPr bwMode="auto">
          <a:noFill/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endParaRPr lang="el-GR" smtClean="0"/>
          </a:p>
        </p:txBody>
      </p:sp>
      <p:sp>
        <p:nvSpPr>
          <p:cNvPr id="4" name="3 - Θέση αριθμού διαφάνειας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pPr>
              <a:defRPr/>
            </a:pPr>
            <a:fld id="{FBBB7D02-42E8-4CE1-89C3-6D9C0C42F052}" type="slidenum">
              <a:rPr lang="el-GR" smtClean="0"/>
              <a:pPr>
                <a:defRPr/>
              </a:pPr>
              <a:t>28</a:t>
            </a:fld>
            <a:endParaRPr lang="el-GR"/>
          </a:p>
        </p:txBody>
      </p:sp>
    </p:spTree>
  </p:cSld>
  <p:clrMapOvr>
    <a:masterClrMapping/>
  </p:clrMapOvr>
</p:notes>
</file>

<file path=ppt/notesSlides/notesSlide2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3490" name="1 - Θέση εικόνας διαφάνειας"/>
          <p:cNvSpPr>
            <a:spLocks noGrp="1" noRot="1" noChangeAspect="1" noTextEdi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</p:spPr>
      </p:sp>
      <p:sp>
        <p:nvSpPr>
          <p:cNvPr id="63491" name="2 - Θέση σημειώσεων"/>
          <p:cNvSpPr>
            <a:spLocks noGrp="1"/>
          </p:cNvSpPr>
          <p:nvPr>
            <p:ph type="body" idx="1"/>
          </p:nvPr>
        </p:nvSpPr>
        <p:spPr bwMode="auto">
          <a:noFill/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pPr eaLnBrk="1" hangingPunct="1">
              <a:spcBef>
                <a:spcPct val="0"/>
              </a:spcBef>
            </a:pPr>
            <a:endParaRPr lang="el-GR" smtClean="0"/>
          </a:p>
        </p:txBody>
      </p:sp>
      <p:sp>
        <p:nvSpPr>
          <p:cNvPr id="59396" name="3 - Θέση αριθμού διαφάνειας"/>
          <p:cNvSpPr>
            <a:spLocks noGrp="1"/>
          </p:cNvSpPr>
          <p:nvPr>
            <p:ph type="sldNum" sz="quarter" idx="5"/>
          </p:nvPr>
        </p:nvSpPr>
        <p:spPr bwMode="auto">
          <a:ln>
            <a:miter lim="800000"/>
            <a:headEnd/>
            <a:tailEnd/>
          </a:ln>
        </p:spPr>
        <p:txBody>
          <a:bodyPr wrap="square" numCol="1" anchorCtr="0" compatLnSpc="1">
            <a:prstTxWarp prst="textNoShape">
              <a:avLst/>
            </a:prstTxWarp>
          </a:bodyPr>
          <a:lstStyle/>
          <a:p>
            <a:pPr fontAlgn="base">
              <a:spcBef>
                <a:spcPct val="0"/>
              </a:spcBef>
              <a:spcAft>
                <a:spcPct val="0"/>
              </a:spcAft>
              <a:defRPr/>
            </a:pPr>
            <a:fld id="{3CA6BF5C-6F04-4E25-9759-7C8669C677BF}" type="slidenum">
              <a:rPr lang="el-GR" smtClean="0"/>
              <a:pPr fontAlgn="base">
                <a:spcBef>
                  <a:spcPct val="0"/>
                </a:spcBef>
                <a:spcAft>
                  <a:spcPct val="0"/>
                </a:spcAft>
                <a:defRPr/>
              </a:pPr>
              <a:t>29</a:t>
            </a:fld>
            <a:endParaRPr lang="el-GR" smtClean="0"/>
          </a:p>
        </p:txBody>
      </p:sp>
    </p:spTree>
  </p:cSld>
  <p:clrMapOvr>
    <a:masterClrMapping/>
  </p:clrMapOvr>
</p:notes>
</file>

<file path=ppt/notesSlides/notesSlide30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- Θέση εικόνας διαφάνειας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2 - Θέση σημειώσεων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el-GR"/>
          </a:p>
        </p:txBody>
      </p:sp>
      <p:sp>
        <p:nvSpPr>
          <p:cNvPr id="4" name="3 - Θέση αριθμού διαφάνειας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A588B9E0-7FBE-4697-8A1B-A9662B79D4A4}" type="slidenum">
              <a:rPr lang="el-GR" smtClean="0"/>
              <a:pPr/>
              <a:t>30</a:t>
            </a:fld>
            <a:endParaRPr lang="el-GR"/>
          </a:p>
        </p:txBody>
      </p:sp>
    </p:spTree>
  </p:cSld>
  <p:clrMapOvr>
    <a:masterClrMapping/>
  </p:clrMapOvr>
</p:notes>
</file>

<file path=ppt/notesSlides/notesSlide3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8305" name="Θέση εικόνας διαφάνειας 1"/>
          <p:cNvSpPr>
            <a:spLocks noGrp="1" noRot="1" noChangeAspec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</p:spPr>
      </p:sp>
      <p:sp>
        <p:nvSpPr>
          <p:cNvPr id="98306" name="Θέση σημειώσεων 2"/>
          <p:cNvSpPr>
            <a:spLocks noGrp="1"/>
          </p:cNvSpPr>
          <p:nvPr>
            <p:ph type="body" idx="1"/>
          </p:nvPr>
        </p:nvSpPr>
        <p:spPr bwMode="auto">
          <a:noFill/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pPr>
              <a:spcBef>
                <a:spcPct val="0"/>
              </a:spcBef>
            </a:pPr>
            <a:endParaRPr lang="el-GR" smtClean="0"/>
          </a:p>
        </p:txBody>
      </p:sp>
      <p:sp>
        <p:nvSpPr>
          <p:cNvPr id="98307" name="Θέση αριθμού διαφάνειας 3"/>
          <p:cNvSpPr>
            <a:spLocks noGrp="1"/>
          </p:cNvSpPr>
          <p:nvPr>
            <p:ph type="sldNum" sz="quarter" idx="5"/>
          </p:nvPr>
        </p:nvSpPr>
        <p:spPr bwMode="auto">
          <a:noFill/>
          <a:ln>
            <a:miter lim="800000"/>
            <a:headEnd/>
            <a:tailEnd/>
          </a:ln>
        </p:spPr>
        <p:txBody>
          <a:bodyPr wrap="square" numCol="1" anchorCtr="0" compatLnSpc="1">
            <a:prstTxWarp prst="textNoShape">
              <a:avLst/>
            </a:prstTxWarp>
          </a:bodyPr>
          <a:lstStyle/>
          <a:p>
            <a:pPr fontAlgn="base">
              <a:spcBef>
                <a:spcPct val="0"/>
              </a:spcBef>
              <a:spcAft>
                <a:spcPct val="0"/>
              </a:spcAft>
            </a:pPr>
            <a:fld id="{6616FE70-E1BD-4A05-9F8C-FDF1ED3ABB67}" type="slidenum">
              <a:rPr lang="el-GR">
                <a:cs typeface="Arial" charset="0"/>
              </a:rPr>
              <a:pPr fontAlgn="base">
                <a:spcBef>
                  <a:spcPct val="0"/>
                </a:spcBef>
                <a:spcAft>
                  <a:spcPct val="0"/>
                </a:spcAft>
              </a:pPr>
              <a:t>31</a:t>
            </a:fld>
            <a:endParaRPr lang="el-GR">
              <a:cs typeface="Arial" charset="0"/>
            </a:endParaRPr>
          </a:p>
        </p:txBody>
      </p:sp>
    </p:spTree>
  </p:cSld>
  <p:clrMapOvr>
    <a:masterClrMapping/>
  </p:clrMapOvr>
</p:notes>
</file>

<file path=ppt/notesSlides/notesSlide3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- Θέση εικόνας διαφάνειας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2 - Θέση σημειώσεων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el-GR"/>
          </a:p>
        </p:txBody>
      </p:sp>
      <p:sp>
        <p:nvSpPr>
          <p:cNvPr id="4" name="3 - Θέση αριθμού διαφάνειας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C756C558-7EA8-465D-93F8-0D2E1D58F995}" type="slidenum">
              <a:rPr lang="el-GR" smtClean="0"/>
              <a:t>32</a:t>
            </a:fld>
            <a:endParaRPr lang="el-GR"/>
          </a:p>
        </p:txBody>
      </p:sp>
    </p:spTree>
  </p:cSld>
  <p:clrMapOvr>
    <a:masterClrMapping/>
  </p:clrMapOvr>
</p:notes>
</file>

<file path=ppt/notesSlides/notesSlide3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- Θέση εικόνας διαφάνειας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2 - Θέση σημειώσεων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el-GR"/>
          </a:p>
        </p:txBody>
      </p:sp>
      <p:sp>
        <p:nvSpPr>
          <p:cNvPr id="4" name="3 - Θέση αριθμού διαφάνειας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C756C558-7EA8-465D-93F8-0D2E1D58F995}" type="slidenum">
              <a:rPr lang="el-GR" smtClean="0"/>
              <a:t>33</a:t>
            </a:fld>
            <a:endParaRPr lang="el-GR"/>
          </a:p>
        </p:txBody>
      </p:sp>
    </p:spTree>
  </p:cSld>
  <p:clrMapOvr>
    <a:masterClrMapping/>
  </p:clrMapOvr>
</p:notes>
</file>

<file path=ppt/notesSlides/notesSlide3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- Θέση εικόνας διαφάνειας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2 - Θέση σημειώσεων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el-GR"/>
          </a:p>
        </p:txBody>
      </p:sp>
      <p:sp>
        <p:nvSpPr>
          <p:cNvPr id="4" name="3 - Θέση αριθμού διαφάνειας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B86DD04A-FD46-4641-9BAF-DB767E8F5874}" type="slidenum">
              <a:rPr lang="el-GR" smtClean="0"/>
              <a:pPr/>
              <a:t>34</a:t>
            </a:fld>
            <a:endParaRPr lang="el-GR"/>
          </a:p>
        </p:txBody>
      </p:sp>
    </p:spTree>
  </p:cSld>
  <p:clrMapOvr>
    <a:masterClrMapping/>
  </p:clrMapOvr>
</p:notes>
</file>

<file path=ppt/notesSlides/notesSlide3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- Θέση εικόνας διαφάνειας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2 - Θέση σημειώσεων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el-GR"/>
          </a:p>
        </p:txBody>
      </p:sp>
      <p:sp>
        <p:nvSpPr>
          <p:cNvPr id="4" name="3 - Θέση αριθμού διαφάνειας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C756C558-7EA8-465D-93F8-0D2E1D58F995}" type="slidenum">
              <a:rPr lang="el-GR" smtClean="0"/>
              <a:t>35</a:t>
            </a:fld>
            <a:endParaRPr lang="el-GR"/>
          </a:p>
        </p:txBody>
      </p:sp>
    </p:spTree>
  </p:cSld>
  <p:clrMapOvr>
    <a:masterClrMapping/>
  </p:clrMapOvr>
</p:notes>
</file>

<file path=ppt/notesSlides/notesSlide3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- Θέση εικόνας διαφάνειας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2 - Θέση σημειώσεων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el-GR"/>
          </a:p>
        </p:txBody>
      </p:sp>
      <p:sp>
        <p:nvSpPr>
          <p:cNvPr id="4" name="3 - Θέση αριθμού διαφάνειας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C756C558-7EA8-465D-93F8-0D2E1D58F995}" type="slidenum">
              <a:rPr lang="el-GR" smtClean="0"/>
              <a:t>36</a:t>
            </a:fld>
            <a:endParaRPr lang="el-GR"/>
          </a:p>
        </p:txBody>
      </p:sp>
    </p:spTree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" preserve="1">
  <p:cSld name="Διαφάνεια τίτλου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6 - Στρογγύλεμα διαγώνιας γωνίας του ορθογωνίου"/>
          <p:cNvSpPr/>
          <p:nvPr/>
        </p:nvSpPr>
        <p:spPr>
          <a:xfrm>
            <a:off x="164592" y="146304"/>
            <a:ext cx="8814816" cy="2505456"/>
          </a:xfrm>
          <a:prstGeom prst="round2DiagRect">
            <a:avLst>
              <a:gd name="adj1" fmla="val 11807"/>
              <a:gd name="adj2" fmla="val 0"/>
            </a:avLst>
          </a:prstGeom>
          <a:solidFill>
            <a:schemeClr val="bg2">
              <a:tint val="85000"/>
              <a:shade val="90000"/>
              <a:satMod val="150000"/>
              <a:alpha val="65000"/>
            </a:schemeClr>
          </a:solidFill>
          <a:ln w="11000" cap="rnd" cmpd="sng" algn="ctr">
            <a:solidFill>
              <a:schemeClr val="bg2">
                <a:tint val="78000"/>
                <a:satMod val="180000"/>
                <a:alpha val="88000"/>
              </a:schemeClr>
            </a:solidFill>
            <a:prstDash val="solid"/>
          </a:ln>
          <a:effectLst>
            <a:innerShdw blurRad="114300">
              <a:srgbClr val="000000">
                <a:alpha val="100000"/>
              </a:srgbClr>
            </a:innerShdw>
          </a:effectLst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 eaLnBrk="1" latinLnBrk="0" hangingPunct="1"/>
            <a:endParaRPr kumimoji="0" lang="en-US"/>
          </a:p>
        </p:txBody>
      </p:sp>
      <p:sp>
        <p:nvSpPr>
          <p:cNvPr id="8" name="7 - Τίτλος"/>
          <p:cNvSpPr>
            <a:spLocks noGrp="1"/>
          </p:cNvSpPr>
          <p:nvPr>
            <p:ph type="ctrTitle"/>
          </p:nvPr>
        </p:nvSpPr>
        <p:spPr>
          <a:xfrm>
            <a:off x="464234" y="381001"/>
            <a:ext cx="8229600" cy="2209800"/>
          </a:xfrm>
        </p:spPr>
        <p:txBody>
          <a:bodyPr lIns="45720" rIns="228600" anchor="b">
            <a:normAutofit/>
          </a:bodyPr>
          <a:lstStyle>
            <a:lvl1pPr marL="0" algn="r">
              <a:defRPr sz="4800"/>
            </a:lvl1pPr>
            <a:extLst/>
          </a:lstStyle>
          <a:p>
            <a:r>
              <a:rPr kumimoji="0" lang="el-GR" smtClean="0"/>
              <a:t>Kλικ για επεξεργασία του τίτλου</a:t>
            </a:r>
            <a:endParaRPr kumimoji="0" lang="en-US"/>
          </a:p>
        </p:txBody>
      </p:sp>
      <p:sp>
        <p:nvSpPr>
          <p:cNvPr id="9" name="8 - Υπότιτλος"/>
          <p:cNvSpPr>
            <a:spLocks noGrp="1"/>
          </p:cNvSpPr>
          <p:nvPr>
            <p:ph type="subTitle" idx="1"/>
          </p:nvPr>
        </p:nvSpPr>
        <p:spPr>
          <a:xfrm>
            <a:off x="2133600" y="2819400"/>
            <a:ext cx="6560234" cy="1752600"/>
          </a:xfrm>
        </p:spPr>
        <p:txBody>
          <a:bodyPr lIns="45720" rIns="246888"/>
          <a:lstStyle>
            <a:lvl1pPr marL="0" indent="0" algn="r">
              <a:spcBef>
                <a:spcPts val="0"/>
              </a:spcBef>
              <a:buNone/>
              <a:defRPr>
                <a:effectLst/>
              </a:defRPr>
            </a:lvl1pPr>
            <a:lvl2pPr marL="457200" indent="0" algn="ctr">
              <a:buNone/>
            </a:lvl2pPr>
            <a:lvl3pPr marL="914400" indent="0" algn="ctr">
              <a:buNone/>
            </a:lvl3pPr>
            <a:lvl4pPr marL="1371600" indent="0" algn="ctr">
              <a:buNone/>
            </a:lvl4pPr>
            <a:lvl5pPr marL="1828800" indent="0" algn="ctr">
              <a:buNone/>
            </a:lvl5pPr>
            <a:lvl6pPr marL="2286000" indent="0" algn="ctr">
              <a:buNone/>
            </a:lvl6pPr>
            <a:lvl7pPr marL="2743200" indent="0" algn="ctr">
              <a:buNone/>
            </a:lvl7pPr>
            <a:lvl8pPr marL="3200400" indent="0" algn="ctr">
              <a:buNone/>
            </a:lvl8pPr>
            <a:lvl9pPr marL="3657600" indent="0" algn="ctr">
              <a:buNone/>
            </a:lvl9pPr>
            <a:extLst/>
          </a:lstStyle>
          <a:p>
            <a:r>
              <a:rPr kumimoji="0" lang="el-GR" smtClean="0"/>
              <a:t>Κάντε κλικ για να επεξεργαστείτε τον υπότιτλο του υποδείγματος</a:t>
            </a:r>
            <a:endParaRPr kumimoji="0" lang="en-US"/>
          </a:p>
        </p:txBody>
      </p:sp>
      <p:sp>
        <p:nvSpPr>
          <p:cNvPr id="10" name="9 - Θέση ημερομηνίας"/>
          <p:cNvSpPr>
            <a:spLocks noGrp="1"/>
          </p:cNvSpPr>
          <p:nvPr>
            <p:ph type="dt" sz="half" idx="10"/>
          </p:nvPr>
        </p:nvSpPr>
        <p:spPr>
          <a:xfrm>
            <a:off x="5562600" y="6509004"/>
            <a:ext cx="3002280" cy="274320"/>
          </a:xfrm>
        </p:spPr>
        <p:txBody>
          <a:bodyPr vert="horz" rtlCol="0"/>
          <a:lstStyle>
            <a:extLst/>
          </a:lstStyle>
          <a:p>
            <a:fld id="{03A1C3FA-5D26-4BA5-AC43-33D0FE224669}" type="datetimeFigureOut">
              <a:rPr lang="el-GR" smtClean="0"/>
              <a:t>13/3/2016</a:t>
            </a:fld>
            <a:endParaRPr lang="el-GR"/>
          </a:p>
        </p:txBody>
      </p:sp>
      <p:sp>
        <p:nvSpPr>
          <p:cNvPr id="11" name="10 - Θέση αριθμού διαφάνειας"/>
          <p:cNvSpPr>
            <a:spLocks noGrp="1"/>
          </p:cNvSpPr>
          <p:nvPr>
            <p:ph type="sldNum" sz="quarter" idx="11"/>
          </p:nvPr>
        </p:nvSpPr>
        <p:spPr>
          <a:xfrm>
            <a:off x="8638952" y="6509004"/>
            <a:ext cx="464288" cy="274320"/>
          </a:xfrm>
        </p:spPr>
        <p:txBody>
          <a:bodyPr vert="horz" rtlCol="0"/>
          <a:lstStyle>
            <a:lvl1pPr>
              <a:defRPr>
                <a:solidFill>
                  <a:schemeClr val="tx2">
                    <a:shade val="90000"/>
                  </a:schemeClr>
                </a:solidFill>
              </a:defRPr>
            </a:lvl1pPr>
            <a:extLst/>
          </a:lstStyle>
          <a:p>
            <a:fld id="{D5AFA9AD-6D17-4C73-8F18-358C76558E14}" type="slidenum">
              <a:rPr lang="el-GR" smtClean="0"/>
              <a:t>‹#›</a:t>
            </a:fld>
            <a:endParaRPr lang="el-GR"/>
          </a:p>
        </p:txBody>
      </p:sp>
      <p:sp>
        <p:nvSpPr>
          <p:cNvPr id="12" name="11 - Θέση υποσέλιδου"/>
          <p:cNvSpPr>
            <a:spLocks noGrp="1"/>
          </p:cNvSpPr>
          <p:nvPr>
            <p:ph type="ftr" sz="quarter" idx="12"/>
          </p:nvPr>
        </p:nvSpPr>
        <p:spPr>
          <a:xfrm>
            <a:off x="1600200" y="6509004"/>
            <a:ext cx="3907464" cy="274320"/>
          </a:xfrm>
        </p:spPr>
        <p:txBody>
          <a:bodyPr vert="horz" rtlCol="0"/>
          <a:lstStyle>
            <a:extLst/>
          </a:lstStyle>
          <a:p>
            <a:endParaRPr lang="el-GR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Τίτλος και Αντικείμενο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6 - Ορθογώνιο"/>
          <p:cNvSpPr/>
          <p:nvPr/>
        </p:nvSpPr>
        <p:spPr>
          <a:xfrm>
            <a:off x="588392" y="1424588"/>
            <a:ext cx="8001000" cy="9144"/>
          </a:xfrm>
          <a:prstGeom prst="rect">
            <a:avLst/>
          </a:prstGeom>
          <a:solidFill>
            <a:schemeClr val="accent1"/>
          </a:solidFill>
          <a:ln w="38100" cap="rnd" cmpd="sng" algn="ctr">
            <a:noFill/>
            <a:prstDash val="solid"/>
          </a:ln>
          <a:effectLst>
            <a:outerShdw blurRad="12700" dist="12900" dir="5400000" algn="tl" rotWithShape="0">
              <a:srgbClr val="000000">
                <a:alpha val="75000"/>
              </a:srgbClr>
            </a:outerShdw>
          </a:effectLst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 eaLnBrk="1" latinLnBrk="0" hangingPunct="1"/>
            <a:endParaRPr kumimoji="0" lang="en-US"/>
          </a:p>
        </p:txBody>
      </p:sp>
      <p:sp>
        <p:nvSpPr>
          <p:cNvPr id="2" name="1 - Τίτλος"/>
          <p:cNvSpPr>
            <a:spLocks noGrp="1"/>
          </p:cNvSpPr>
          <p:nvPr>
            <p:ph type="title"/>
          </p:nvPr>
        </p:nvSpPr>
        <p:spPr/>
        <p:txBody>
          <a:bodyPr/>
          <a:lstStyle>
            <a:extLst/>
          </a:lstStyle>
          <a:p>
            <a:r>
              <a:rPr kumimoji="0" lang="el-GR" smtClean="0"/>
              <a:t>Kλικ για επεξεργασία του τίτλου</a:t>
            </a:r>
            <a:endParaRPr kumimoji="0" lang="en-US"/>
          </a:p>
        </p:txBody>
      </p:sp>
      <p:sp>
        <p:nvSpPr>
          <p:cNvPr id="3" name="2 - Θέση περιεχομένου"/>
          <p:cNvSpPr>
            <a:spLocks noGrp="1"/>
          </p:cNvSpPr>
          <p:nvPr>
            <p:ph idx="1"/>
          </p:nvPr>
        </p:nvSpPr>
        <p:spPr/>
        <p:txBody>
          <a:bodyPr/>
          <a:lstStyle>
            <a:extLst/>
          </a:lstStyle>
          <a:p>
            <a:pPr lvl="0" eaLnBrk="1" latinLnBrk="0" hangingPunct="1"/>
            <a:r>
              <a:rPr lang="el-GR" smtClean="0"/>
              <a:t>Kλικ για επεξεργασία των στυλ του υποδείγματος</a:t>
            </a:r>
          </a:p>
          <a:p>
            <a:pPr lvl="1" eaLnBrk="1" latinLnBrk="0" hangingPunct="1"/>
            <a:r>
              <a:rPr lang="el-GR" smtClean="0"/>
              <a:t>Δεύτερου επιπέδου</a:t>
            </a:r>
          </a:p>
          <a:p>
            <a:pPr lvl="2" eaLnBrk="1" latinLnBrk="0" hangingPunct="1"/>
            <a:r>
              <a:rPr lang="el-GR" smtClean="0"/>
              <a:t>Τρίτου επιπέδου</a:t>
            </a:r>
          </a:p>
          <a:p>
            <a:pPr lvl="3" eaLnBrk="1" latinLnBrk="0" hangingPunct="1"/>
            <a:r>
              <a:rPr lang="el-GR" smtClean="0"/>
              <a:t>Τέταρτου επιπέδου</a:t>
            </a:r>
          </a:p>
          <a:p>
            <a:pPr lvl="4" eaLnBrk="1" latinLnBrk="0" hangingPunct="1"/>
            <a:r>
              <a:rPr lang="el-GR" smtClean="0"/>
              <a:t>Πέμπτου επιπέδου</a:t>
            </a:r>
            <a:endParaRPr kumimoji="0" lang="en-US"/>
          </a:p>
        </p:txBody>
      </p:sp>
      <p:sp>
        <p:nvSpPr>
          <p:cNvPr id="4" name="3 - Θέση ημερομηνίας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03A1C3FA-5D26-4BA5-AC43-33D0FE224669}" type="datetimeFigureOut">
              <a:rPr lang="el-GR" smtClean="0"/>
              <a:t>13/3/2016</a:t>
            </a:fld>
            <a:endParaRPr lang="el-GR"/>
          </a:p>
        </p:txBody>
      </p:sp>
      <p:sp>
        <p:nvSpPr>
          <p:cNvPr id="5" name="4 - Θέση υποσέλιδου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el-GR"/>
          </a:p>
        </p:txBody>
      </p:sp>
      <p:sp>
        <p:nvSpPr>
          <p:cNvPr id="6" name="5 - Θέση αριθμού διαφάνειας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D5AFA9AD-6D17-4C73-8F18-358C76558E14}" type="slidenum">
              <a:rPr lang="el-GR" smtClean="0"/>
              <a:t>‹#›</a:t>
            </a:fld>
            <a:endParaRPr lang="el-GR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secHead" preserve="1">
  <p:cSld name="Κεφαλίδα ενότητας">
    <p:bg>
      <p:bgRef idx="1001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6 - Ορθογώνιο"/>
          <p:cNvSpPr/>
          <p:nvPr/>
        </p:nvSpPr>
        <p:spPr>
          <a:xfrm>
            <a:off x="1000128" y="3267456"/>
            <a:ext cx="7406640" cy="9144"/>
          </a:xfrm>
          <a:prstGeom prst="rect">
            <a:avLst/>
          </a:prstGeom>
          <a:solidFill>
            <a:schemeClr val="accent1"/>
          </a:solidFill>
          <a:ln w="38100" cap="rnd" cmpd="sng" algn="ctr">
            <a:noFill/>
            <a:prstDash val="solid"/>
          </a:ln>
          <a:effectLst>
            <a:outerShdw blurRad="12700" dist="12900" dir="5400000" algn="tl" rotWithShape="0">
              <a:srgbClr val="000000">
                <a:alpha val="75000"/>
              </a:srgbClr>
            </a:outerShdw>
          </a:effectLst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 eaLnBrk="1" latinLnBrk="0" hangingPunct="1"/>
            <a:endParaRPr kumimoji="0" lang="en-US"/>
          </a:p>
        </p:txBody>
      </p:sp>
      <p:sp>
        <p:nvSpPr>
          <p:cNvPr id="2" name="1 - Τίτλος"/>
          <p:cNvSpPr>
            <a:spLocks noGrp="1"/>
          </p:cNvSpPr>
          <p:nvPr>
            <p:ph type="title"/>
          </p:nvPr>
        </p:nvSpPr>
        <p:spPr>
          <a:xfrm>
            <a:off x="722376" y="498230"/>
            <a:ext cx="7772400" cy="2731008"/>
          </a:xfrm>
        </p:spPr>
        <p:txBody>
          <a:bodyPr rIns="100584"/>
          <a:lstStyle>
            <a:lvl1pPr algn="r">
              <a:buNone/>
              <a:defRPr sz="4000" b="1" cap="none">
                <a:solidFill>
                  <a:schemeClr val="accent1">
                    <a:tint val="95000"/>
                    <a:satMod val="200000"/>
                  </a:schemeClr>
                </a:solidFill>
              </a:defRPr>
            </a:lvl1pPr>
            <a:extLst/>
          </a:lstStyle>
          <a:p>
            <a:r>
              <a:rPr kumimoji="0" lang="el-GR" smtClean="0"/>
              <a:t>Kλικ για επεξεργασία του τίτλου</a:t>
            </a:r>
            <a:endParaRPr kumimoji="0" lang="en-US"/>
          </a:p>
        </p:txBody>
      </p:sp>
      <p:sp>
        <p:nvSpPr>
          <p:cNvPr id="3" name="2 - Θέση κειμένου"/>
          <p:cNvSpPr>
            <a:spLocks noGrp="1"/>
          </p:cNvSpPr>
          <p:nvPr>
            <p:ph type="body" idx="1"/>
          </p:nvPr>
        </p:nvSpPr>
        <p:spPr>
          <a:xfrm>
            <a:off x="722313" y="3287713"/>
            <a:ext cx="7772400" cy="1509712"/>
          </a:xfrm>
        </p:spPr>
        <p:txBody>
          <a:bodyPr rIns="128016" anchor="t"/>
          <a:lstStyle>
            <a:lvl1pPr marL="0" indent="0" algn="r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extLst/>
          </a:lstStyle>
          <a:p>
            <a:pPr lvl="0" eaLnBrk="1" latinLnBrk="0" hangingPunct="1"/>
            <a:r>
              <a:rPr kumimoji="0" lang="el-GR" smtClean="0"/>
              <a:t>Kλικ για επεξεργασία των στυλ του υποδείγματος</a:t>
            </a:r>
          </a:p>
        </p:txBody>
      </p:sp>
      <p:sp>
        <p:nvSpPr>
          <p:cNvPr id="8" name="7 - Θέση ημερομηνίας"/>
          <p:cNvSpPr>
            <a:spLocks noGrp="1"/>
          </p:cNvSpPr>
          <p:nvPr>
            <p:ph type="dt" sz="half" idx="10"/>
          </p:nvPr>
        </p:nvSpPr>
        <p:spPr>
          <a:xfrm>
            <a:off x="5562600" y="6513670"/>
            <a:ext cx="3002280" cy="274320"/>
          </a:xfrm>
        </p:spPr>
        <p:txBody>
          <a:bodyPr vert="horz" rtlCol="0"/>
          <a:lstStyle>
            <a:extLst/>
          </a:lstStyle>
          <a:p>
            <a:fld id="{03A1C3FA-5D26-4BA5-AC43-33D0FE224669}" type="datetimeFigureOut">
              <a:rPr lang="el-GR" smtClean="0"/>
              <a:t>13/3/2016</a:t>
            </a:fld>
            <a:endParaRPr lang="el-GR"/>
          </a:p>
        </p:txBody>
      </p:sp>
      <p:sp>
        <p:nvSpPr>
          <p:cNvPr id="9" name="8 - Θέση αριθμού διαφάνειας"/>
          <p:cNvSpPr>
            <a:spLocks noGrp="1"/>
          </p:cNvSpPr>
          <p:nvPr>
            <p:ph type="sldNum" sz="quarter" idx="11"/>
          </p:nvPr>
        </p:nvSpPr>
        <p:spPr>
          <a:xfrm>
            <a:off x="8638952" y="6513670"/>
            <a:ext cx="464288" cy="274320"/>
          </a:xfrm>
        </p:spPr>
        <p:txBody>
          <a:bodyPr vert="horz" rtlCol="0"/>
          <a:lstStyle>
            <a:lvl1pPr>
              <a:defRPr>
                <a:solidFill>
                  <a:schemeClr val="tx2">
                    <a:shade val="90000"/>
                  </a:schemeClr>
                </a:solidFill>
              </a:defRPr>
            </a:lvl1pPr>
            <a:extLst/>
          </a:lstStyle>
          <a:p>
            <a:fld id="{D5AFA9AD-6D17-4C73-8F18-358C76558E14}" type="slidenum">
              <a:rPr lang="el-GR" smtClean="0"/>
              <a:t>‹#›</a:t>
            </a:fld>
            <a:endParaRPr lang="el-GR"/>
          </a:p>
        </p:txBody>
      </p:sp>
      <p:sp>
        <p:nvSpPr>
          <p:cNvPr id="10" name="9 - Θέση υποσέλιδου"/>
          <p:cNvSpPr>
            <a:spLocks noGrp="1"/>
          </p:cNvSpPr>
          <p:nvPr>
            <p:ph type="ftr" sz="quarter" idx="12"/>
          </p:nvPr>
        </p:nvSpPr>
        <p:spPr>
          <a:xfrm>
            <a:off x="1600200" y="6513670"/>
            <a:ext cx="3907464" cy="274320"/>
          </a:xfrm>
        </p:spPr>
        <p:txBody>
          <a:bodyPr vert="horz" rtlCol="0"/>
          <a:lstStyle>
            <a:extLst/>
          </a:lstStyle>
          <a:p>
            <a:endParaRPr lang="el-GR"/>
          </a:p>
        </p:txBody>
      </p:sp>
    </p:spTree>
  </p:cSld>
  <p:clrMapOvr>
    <a:overrideClrMapping bg1="dk1" tx1="lt1" bg2="dk2" tx2="lt2" accent1="accent1" accent2="accent2" accent3="accent3" accent4="accent4" accent5="accent5" accent6="accent6" hlink="hlink" folHlink="folHlink"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Δύο περιεχόμενα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- Τίτλος"/>
          <p:cNvSpPr>
            <a:spLocks noGrp="1"/>
          </p:cNvSpPr>
          <p:nvPr>
            <p:ph type="title"/>
          </p:nvPr>
        </p:nvSpPr>
        <p:spPr/>
        <p:txBody>
          <a:bodyPr/>
          <a:lstStyle>
            <a:extLst/>
          </a:lstStyle>
          <a:p>
            <a:r>
              <a:rPr kumimoji="0" lang="el-GR" smtClean="0"/>
              <a:t>Kλικ για επεξεργασία του τίτλου</a:t>
            </a:r>
            <a:endParaRPr kumimoji="0" lang="en-US"/>
          </a:p>
        </p:txBody>
      </p:sp>
      <p:sp>
        <p:nvSpPr>
          <p:cNvPr id="3" name="2 - Θέση περιεχομένου"/>
          <p:cNvSpPr>
            <a:spLocks noGrp="1"/>
          </p:cNvSpPr>
          <p:nvPr>
            <p:ph sz="half" idx="1"/>
          </p:nvPr>
        </p:nvSpPr>
        <p:spPr>
          <a:xfrm>
            <a:off x="457200" y="1645920"/>
            <a:ext cx="4038600" cy="4526280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extLst/>
          </a:lstStyle>
          <a:p>
            <a:pPr lvl="0" eaLnBrk="1" latinLnBrk="0" hangingPunct="1"/>
            <a:r>
              <a:rPr lang="el-GR" smtClean="0"/>
              <a:t>Kλικ για επεξεργασία των στυλ του υποδείγματος</a:t>
            </a:r>
          </a:p>
          <a:p>
            <a:pPr lvl="1" eaLnBrk="1" latinLnBrk="0" hangingPunct="1"/>
            <a:r>
              <a:rPr lang="el-GR" smtClean="0"/>
              <a:t>Δεύτερου επιπέδου</a:t>
            </a:r>
          </a:p>
          <a:p>
            <a:pPr lvl="2" eaLnBrk="1" latinLnBrk="0" hangingPunct="1"/>
            <a:r>
              <a:rPr lang="el-GR" smtClean="0"/>
              <a:t>Τρίτου επιπέδου</a:t>
            </a:r>
          </a:p>
          <a:p>
            <a:pPr lvl="3" eaLnBrk="1" latinLnBrk="0" hangingPunct="1"/>
            <a:r>
              <a:rPr lang="el-GR" smtClean="0"/>
              <a:t>Τέταρτου επιπέδου</a:t>
            </a:r>
          </a:p>
          <a:p>
            <a:pPr lvl="4" eaLnBrk="1" latinLnBrk="0" hangingPunct="1"/>
            <a:r>
              <a:rPr lang="el-GR" smtClean="0"/>
              <a:t>Πέμπτου επιπέδου</a:t>
            </a:r>
            <a:endParaRPr kumimoji="0" lang="en-US"/>
          </a:p>
        </p:txBody>
      </p:sp>
      <p:sp>
        <p:nvSpPr>
          <p:cNvPr id="4" name="3 - Θέση περιεχομένου"/>
          <p:cNvSpPr>
            <a:spLocks noGrp="1"/>
          </p:cNvSpPr>
          <p:nvPr>
            <p:ph sz="half" idx="2"/>
          </p:nvPr>
        </p:nvSpPr>
        <p:spPr>
          <a:xfrm>
            <a:off x="4648200" y="1645920"/>
            <a:ext cx="4038600" cy="4526280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extLst/>
          </a:lstStyle>
          <a:p>
            <a:pPr lvl="0" eaLnBrk="1" latinLnBrk="0" hangingPunct="1"/>
            <a:r>
              <a:rPr lang="el-GR" smtClean="0"/>
              <a:t>Kλικ για επεξεργασία των στυλ του υποδείγματος</a:t>
            </a:r>
          </a:p>
          <a:p>
            <a:pPr lvl="1" eaLnBrk="1" latinLnBrk="0" hangingPunct="1"/>
            <a:r>
              <a:rPr lang="el-GR" smtClean="0"/>
              <a:t>Δεύτερου επιπέδου</a:t>
            </a:r>
          </a:p>
          <a:p>
            <a:pPr lvl="2" eaLnBrk="1" latinLnBrk="0" hangingPunct="1"/>
            <a:r>
              <a:rPr lang="el-GR" smtClean="0"/>
              <a:t>Τρίτου επιπέδου</a:t>
            </a:r>
          </a:p>
          <a:p>
            <a:pPr lvl="3" eaLnBrk="1" latinLnBrk="0" hangingPunct="1"/>
            <a:r>
              <a:rPr lang="el-GR" smtClean="0"/>
              <a:t>Τέταρτου επιπέδου</a:t>
            </a:r>
          </a:p>
          <a:p>
            <a:pPr lvl="4" eaLnBrk="1" latinLnBrk="0" hangingPunct="1"/>
            <a:r>
              <a:rPr lang="el-GR" smtClean="0"/>
              <a:t>Πέμπτου επιπέδου</a:t>
            </a:r>
            <a:endParaRPr kumimoji="0" lang="en-US"/>
          </a:p>
        </p:txBody>
      </p:sp>
      <p:sp>
        <p:nvSpPr>
          <p:cNvPr id="5" name="4 - Θέση ημερομηνίας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03A1C3FA-5D26-4BA5-AC43-33D0FE224669}" type="datetimeFigureOut">
              <a:rPr lang="el-GR" smtClean="0"/>
              <a:t>13/3/2016</a:t>
            </a:fld>
            <a:endParaRPr lang="el-GR"/>
          </a:p>
        </p:txBody>
      </p:sp>
      <p:sp>
        <p:nvSpPr>
          <p:cNvPr id="6" name="5 - Θέση υποσέλιδου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el-GR"/>
          </a:p>
        </p:txBody>
      </p:sp>
      <p:sp>
        <p:nvSpPr>
          <p:cNvPr id="7" name="6 - Θέση αριθμού διαφάνειας"/>
          <p:cNvSpPr>
            <a:spLocks noGrp="1"/>
          </p:cNvSpPr>
          <p:nvPr>
            <p:ph type="sldNum" sz="quarter" idx="12"/>
          </p:nvPr>
        </p:nvSpPr>
        <p:spPr>
          <a:xfrm>
            <a:off x="8641080" y="6514568"/>
            <a:ext cx="464288" cy="274320"/>
          </a:xfrm>
        </p:spPr>
        <p:txBody>
          <a:bodyPr/>
          <a:lstStyle>
            <a:extLst/>
          </a:lstStyle>
          <a:p>
            <a:fld id="{D5AFA9AD-6D17-4C73-8F18-358C76558E14}" type="slidenum">
              <a:rPr lang="el-GR" smtClean="0"/>
              <a:t>‹#›</a:t>
            </a:fld>
            <a:endParaRPr lang="el-GR"/>
          </a:p>
        </p:txBody>
      </p:sp>
      <p:sp>
        <p:nvSpPr>
          <p:cNvPr id="10" name="9 - Ορθογώνιο"/>
          <p:cNvSpPr/>
          <p:nvPr/>
        </p:nvSpPr>
        <p:spPr>
          <a:xfrm>
            <a:off x="588392" y="1424588"/>
            <a:ext cx="8001000" cy="9144"/>
          </a:xfrm>
          <a:prstGeom prst="rect">
            <a:avLst/>
          </a:prstGeom>
          <a:solidFill>
            <a:schemeClr val="accent1"/>
          </a:solidFill>
          <a:ln w="38100" cap="rnd" cmpd="sng" algn="ctr">
            <a:noFill/>
            <a:prstDash val="solid"/>
          </a:ln>
          <a:effectLst>
            <a:outerShdw blurRad="12700" dist="12900" dir="5400000" algn="tl" rotWithShape="0">
              <a:srgbClr val="000000">
                <a:alpha val="75000"/>
              </a:srgbClr>
            </a:outerShdw>
          </a:effectLst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 eaLnBrk="1" latinLnBrk="0" hangingPunct="1"/>
            <a:endParaRPr kumimoji="0" lang="en-US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Σύγκριση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" name="9 - Ορθογώνιο"/>
          <p:cNvSpPr/>
          <p:nvPr/>
        </p:nvSpPr>
        <p:spPr>
          <a:xfrm>
            <a:off x="616744" y="2165216"/>
            <a:ext cx="3749040" cy="9144"/>
          </a:xfrm>
          <a:prstGeom prst="rect">
            <a:avLst/>
          </a:prstGeom>
          <a:solidFill>
            <a:schemeClr val="accent1"/>
          </a:solidFill>
          <a:ln w="38100" cap="rnd" cmpd="sng" algn="ctr">
            <a:noFill/>
            <a:prstDash val="solid"/>
          </a:ln>
          <a:effectLst>
            <a:outerShdw blurRad="12700" dist="12900" dir="5400000" algn="tl" rotWithShape="0">
              <a:srgbClr val="000000">
                <a:alpha val="75000"/>
              </a:srgbClr>
            </a:outerShdw>
          </a:effectLst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b"/>
          <a:lstStyle>
            <a:extLst/>
          </a:lstStyle>
          <a:p>
            <a:pPr algn="ctr" eaLnBrk="1" latinLnBrk="0" hangingPunct="1"/>
            <a:endParaRPr kumimoji="0" lang="en-US"/>
          </a:p>
        </p:txBody>
      </p:sp>
      <p:sp>
        <p:nvSpPr>
          <p:cNvPr id="11" name="10 - Ορθογώνιο"/>
          <p:cNvSpPr/>
          <p:nvPr/>
        </p:nvSpPr>
        <p:spPr>
          <a:xfrm>
            <a:off x="4800600" y="2165216"/>
            <a:ext cx="3749040" cy="9144"/>
          </a:xfrm>
          <a:prstGeom prst="rect">
            <a:avLst/>
          </a:prstGeom>
          <a:solidFill>
            <a:schemeClr val="accent1"/>
          </a:solidFill>
          <a:ln w="38100" cap="rnd" cmpd="sng" algn="ctr">
            <a:noFill/>
            <a:prstDash val="solid"/>
          </a:ln>
          <a:effectLst>
            <a:outerShdw blurRad="12700" dist="12900" dir="5400000" algn="tl" rotWithShape="0">
              <a:srgbClr val="000000">
                <a:alpha val="75000"/>
              </a:srgbClr>
            </a:outerShdw>
          </a:effectLst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b"/>
          <a:lstStyle>
            <a:extLst/>
          </a:lstStyle>
          <a:p>
            <a:pPr algn="ctr" eaLnBrk="1" latinLnBrk="0" hangingPunct="1"/>
            <a:endParaRPr kumimoji="0" lang="en-US"/>
          </a:p>
        </p:txBody>
      </p:sp>
      <p:sp>
        <p:nvSpPr>
          <p:cNvPr id="2" name="1 - Τίτλος"/>
          <p:cNvSpPr>
            <a:spLocks noGrp="1"/>
          </p:cNvSpPr>
          <p:nvPr>
            <p:ph type="title"/>
          </p:nvPr>
        </p:nvSpPr>
        <p:spPr>
          <a:xfrm>
            <a:off x="457200" y="251948"/>
            <a:ext cx="8229600" cy="1143000"/>
          </a:xfrm>
        </p:spPr>
        <p:txBody>
          <a:bodyPr anchor="b"/>
          <a:lstStyle>
            <a:lvl1pPr>
              <a:defRPr/>
            </a:lvl1pPr>
            <a:extLst/>
          </a:lstStyle>
          <a:p>
            <a:r>
              <a:rPr kumimoji="0" lang="el-GR" smtClean="0"/>
              <a:t>Kλικ για επεξεργασία του τίτλου</a:t>
            </a:r>
            <a:endParaRPr kumimoji="0" lang="en-US"/>
          </a:p>
        </p:txBody>
      </p:sp>
      <p:sp>
        <p:nvSpPr>
          <p:cNvPr id="3" name="2 - Θέση κειμένου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>
            <a:noAutofit/>
          </a:bodyPr>
          <a:lstStyle>
            <a:lvl1pPr marL="91440" indent="0" algn="l">
              <a:spcBef>
                <a:spcPts val="0"/>
              </a:spcBef>
              <a:buNone/>
              <a:defRPr sz="2200" b="0" cap="all" baseline="0"/>
            </a:lvl1pPr>
            <a:lvl2pPr>
              <a:buNone/>
              <a:defRPr sz="2000" b="1"/>
            </a:lvl2pPr>
            <a:lvl3pPr>
              <a:buNone/>
              <a:defRPr sz="1800" b="1"/>
            </a:lvl3pPr>
            <a:lvl4pPr>
              <a:buNone/>
              <a:defRPr sz="1600" b="1"/>
            </a:lvl4pPr>
            <a:lvl5pPr>
              <a:buNone/>
              <a:defRPr sz="1600" b="1"/>
            </a:lvl5pPr>
            <a:extLst/>
          </a:lstStyle>
          <a:p>
            <a:pPr lvl="0" eaLnBrk="1" latinLnBrk="0" hangingPunct="1"/>
            <a:r>
              <a:rPr kumimoji="0" lang="el-GR" smtClean="0"/>
              <a:t>Kλικ για επεξεργασία των στυλ του υποδείγματος</a:t>
            </a:r>
          </a:p>
        </p:txBody>
      </p:sp>
      <p:sp>
        <p:nvSpPr>
          <p:cNvPr id="4" name="3 - Θέση κειμένου"/>
          <p:cNvSpPr>
            <a:spLocks noGrp="1"/>
          </p:cNvSpPr>
          <p:nvPr>
            <p:ph type="body" sz="half" idx="3"/>
          </p:nvPr>
        </p:nvSpPr>
        <p:spPr>
          <a:xfrm>
            <a:off x="4645025" y="1535113"/>
            <a:ext cx="4041775" cy="639762"/>
          </a:xfrm>
        </p:spPr>
        <p:txBody>
          <a:bodyPr anchor="b">
            <a:noAutofit/>
          </a:bodyPr>
          <a:lstStyle>
            <a:lvl1pPr marL="91440" indent="0" algn="l">
              <a:spcBef>
                <a:spcPts val="0"/>
              </a:spcBef>
              <a:buNone/>
              <a:defRPr sz="2200" b="0" cap="all" baseline="0"/>
            </a:lvl1pPr>
            <a:lvl2pPr>
              <a:buNone/>
              <a:defRPr sz="2000" b="1"/>
            </a:lvl2pPr>
            <a:lvl3pPr>
              <a:buNone/>
              <a:defRPr sz="1800" b="1"/>
            </a:lvl3pPr>
            <a:lvl4pPr>
              <a:buNone/>
              <a:defRPr sz="1600" b="1"/>
            </a:lvl4pPr>
            <a:lvl5pPr>
              <a:buNone/>
              <a:defRPr sz="1600" b="1"/>
            </a:lvl5pPr>
            <a:extLst/>
          </a:lstStyle>
          <a:p>
            <a:pPr lvl="0" eaLnBrk="1" latinLnBrk="0" hangingPunct="1"/>
            <a:r>
              <a:rPr kumimoji="0" lang="el-GR" smtClean="0"/>
              <a:t>Kλικ για επεξεργασία των στυλ του υποδείγματος</a:t>
            </a:r>
          </a:p>
        </p:txBody>
      </p:sp>
      <p:sp>
        <p:nvSpPr>
          <p:cNvPr id="5" name="4 - Θέση περιεχομένου"/>
          <p:cNvSpPr>
            <a:spLocks noGrp="1"/>
          </p:cNvSpPr>
          <p:nvPr>
            <p:ph sz="quarter" idx="2"/>
          </p:nvPr>
        </p:nvSpPr>
        <p:spPr>
          <a:xfrm>
            <a:off x="457200" y="2362200"/>
            <a:ext cx="4040188" cy="3941763"/>
          </a:xfrm>
        </p:spPr>
        <p:txBody>
          <a:bodyPr lIns="91440"/>
          <a:lstStyle>
            <a:lvl1pPr>
              <a:defRPr sz="22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extLst/>
          </a:lstStyle>
          <a:p>
            <a:pPr lvl="0" eaLnBrk="1" latinLnBrk="0" hangingPunct="1"/>
            <a:r>
              <a:rPr lang="el-GR" smtClean="0"/>
              <a:t>Kλικ για επεξεργασία των στυλ του υποδείγματος</a:t>
            </a:r>
          </a:p>
          <a:p>
            <a:pPr lvl="1" eaLnBrk="1" latinLnBrk="0" hangingPunct="1"/>
            <a:r>
              <a:rPr lang="el-GR" smtClean="0"/>
              <a:t>Δεύτερου επιπέδου</a:t>
            </a:r>
          </a:p>
          <a:p>
            <a:pPr lvl="2" eaLnBrk="1" latinLnBrk="0" hangingPunct="1"/>
            <a:r>
              <a:rPr lang="el-GR" smtClean="0"/>
              <a:t>Τρίτου επιπέδου</a:t>
            </a:r>
          </a:p>
          <a:p>
            <a:pPr lvl="3" eaLnBrk="1" latinLnBrk="0" hangingPunct="1"/>
            <a:r>
              <a:rPr lang="el-GR" smtClean="0"/>
              <a:t>Τέταρτου επιπέδου</a:t>
            </a:r>
          </a:p>
          <a:p>
            <a:pPr lvl="4" eaLnBrk="1" latinLnBrk="0" hangingPunct="1"/>
            <a:r>
              <a:rPr lang="el-GR" smtClean="0"/>
              <a:t>Πέμπτου επιπέδου</a:t>
            </a:r>
            <a:endParaRPr kumimoji="0" lang="en-US"/>
          </a:p>
        </p:txBody>
      </p:sp>
      <p:sp>
        <p:nvSpPr>
          <p:cNvPr id="6" name="5 - Θέση περιεχομένου"/>
          <p:cNvSpPr>
            <a:spLocks noGrp="1"/>
          </p:cNvSpPr>
          <p:nvPr>
            <p:ph sz="quarter" idx="4"/>
          </p:nvPr>
        </p:nvSpPr>
        <p:spPr>
          <a:xfrm>
            <a:off x="4645025" y="2362200"/>
            <a:ext cx="4041775" cy="3941763"/>
          </a:xfrm>
        </p:spPr>
        <p:txBody>
          <a:bodyPr/>
          <a:lstStyle>
            <a:lvl1pPr>
              <a:defRPr sz="22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extLst/>
          </a:lstStyle>
          <a:p>
            <a:pPr lvl="0" eaLnBrk="1" latinLnBrk="0" hangingPunct="1"/>
            <a:r>
              <a:rPr lang="el-GR" smtClean="0"/>
              <a:t>Kλικ για επεξεργασία των στυλ του υποδείγματος</a:t>
            </a:r>
          </a:p>
          <a:p>
            <a:pPr lvl="1" eaLnBrk="1" latinLnBrk="0" hangingPunct="1"/>
            <a:r>
              <a:rPr lang="el-GR" smtClean="0"/>
              <a:t>Δεύτερου επιπέδου</a:t>
            </a:r>
          </a:p>
          <a:p>
            <a:pPr lvl="2" eaLnBrk="1" latinLnBrk="0" hangingPunct="1"/>
            <a:r>
              <a:rPr lang="el-GR" smtClean="0"/>
              <a:t>Τρίτου επιπέδου</a:t>
            </a:r>
          </a:p>
          <a:p>
            <a:pPr lvl="3" eaLnBrk="1" latinLnBrk="0" hangingPunct="1"/>
            <a:r>
              <a:rPr lang="el-GR" smtClean="0"/>
              <a:t>Τέταρτου επιπέδου</a:t>
            </a:r>
          </a:p>
          <a:p>
            <a:pPr lvl="4" eaLnBrk="1" latinLnBrk="0" hangingPunct="1"/>
            <a:r>
              <a:rPr lang="el-GR" smtClean="0"/>
              <a:t>Πέμπτου επιπέδου</a:t>
            </a:r>
            <a:endParaRPr kumimoji="0" lang="en-US"/>
          </a:p>
        </p:txBody>
      </p:sp>
      <p:sp>
        <p:nvSpPr>
          <p:cNvPr id="7" name="6 - Θέση ημερομηνίας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03A1C3FA-5D26-4BA5-AC43-33D0FE224669}" type="datetimeFigureOut">
              <a:rPr lang="el-GR" smtClean="0"/>
              <a:t>13/3/2016</a:t>
            </a:fld>
            <a:endParaRPr lang="el-GR"/>
          </a:p>
        </p:txBody>
      </p:sp>
      <p:sp>
        <p:nvSpPr>
          <p:cNvPr id="8" name="7 - Θέση υποσέλιδου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el-GR"/>
          </a:p>
        </p:txBody>
      </p:sp>
      <p:sp>
        <p:nvSpPr>
          <p:cNvPr id="9" name="8 - Θέση αριθμού διαφάνειας"/>
          <p:cNvSpPr>
            <a:spLocks noGrp="1"/>
          </p:cNvSpPr>
          <p:nvPr>
            <p:ph type="sldNum" sz="quarter" idx="12"/>
          </p:nvPr>
        </p:nvSpPr>
        <p:spPr>
          <a:xfrm>
            <a:off x="8641080" y="6514568"/>
            <a:ext cx="464288" cy="274320"/>
          </a:xfrm>
        </p:spPr>
        <p:txBody>
          <a:bodyPr/>
          <a:lstStyle>
            <a:extLst/>
          </a:lstStyle>
          <a:p>
            <a:fld id="{D5AFA9AD-6D17-4C73-8F18-358C76558E14}" type="slidenum">
              <a:rPr lang="el-GR" smtClean="0"/>
              <a:t>‹#›</a:t>
            </a:fld>
            <a:endParaRPr lang="el-GR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Μόνο τίτλο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- Τίτλος"/>
          <p:cNvSpPr>
            <a:spLocks noGrp="1"/>
          </p:cNvSpPr>
          <p:nvPr>
            <p:ph type="title"/>
          </p:nvPr>
        </p:nvSpPr>
        <p:spPr>
          <a:xfrm>
            <a:off x="457200" y="253218"/>
            <a:ext cx="8229600" cy="1143000"/>
          </a:xfrm>
        </p:spPr>
        <p:txBody>
          <a:bodyPr/>
          <a:lstStyle>
            <a:extLst/>
          </a:lstStyle>
          <a:p>
            <a:r>
              <a:rPr kumimoji="0" lang="el-GR" smtClean="0"/>
              <a:t>Kλικ για επεξεργασία του τίτλου</a:t>
            </a:r>
            <a:endParaRPr kumimoji="0" lang="en-US"/>
          </a:p>
        </p:txBody>
      </p:sp>
      <p:sp>
        <p:nvSpPr>
          <p:cNvPr id="3" name="2 - Θέση ημερομηνίας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03A1C3FA-5D26-4BA5-AC43-33D0FE224669}" type="datetimeFigureOut">
              <a:rPr lang="el-GR" smtClean="0"/>
              <a:t>13/3/2016</a:t>
            </a:fld>
            <a:endParaRPr lang="el-GR"/>
          </a:p>
        </p:txBody>
      </p:sp>
      <p:sp>
        <p:nvSpPr>
          <p:cNvPr id="4" name="3 - Θέση υποσέλιδου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el-GR"/>
          </a:p>
        </p:txBody>
      </p:sp>
      <p:sp>
        <p:nvSpPr>
          <p:cNvPr id="5" name="4 - Θέση αριθμού διαφάνειας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D5AFA9AD-6D17-4C73-8F18-358C76558E14}" type="slidenum">
              <a:rPr lang="el-GR" smtClean="0"/>
              <a:t>‹#›</a:t>
            </a:fld>
            <a:endParaRPr lang="el-GR"/>
          </a:p>
        </p:txBody>
      </p:sp>
      <p:sp>
        <p:nvSpPr>
          <p:cNvPr id="7" name="6 - Ορθογώνιο"/>
          <p:cNvSpPr/>
          <p:nvPr/>
        </p:nvSpPr>
        <p:spPr>
          <a:xfrm>
            <a:off x="588392" y="1424588"/>
            <a:ext cx="8001000" cy="9144"/>
          </a:xfrm>
          <a:prstGeom prst="rect">
            <a:avLst/>
          </a:prstGeom>
          <a:solidFill>
            <a:schemeClr val="accent1"/>
          </a:solidFill>
          <a:ln w="38100" cap="rnd" cmpd="sng" algn="ctr">
            <a:noFill/>
            <a:prstDash val="solid"/>
          </a:ln>
          <a:effectLst>
            <a:outerShdw blurRad="12700" dist="12900" dir="5400000" algn="tl" rotWithShape="0">
              <a:srgbClr val="000000">
                <a:alpha val="75000"/>
              </a:srgbClr>
            </a:outerShdw>
          </a:effectLst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 eaLnBrk="1" latinLnBrk="0" hangingPunct="1"/>
            <a:endParaRPr kumimoji="0" lang="en-US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Κενή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- Θέση ημερομηνίας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03A1C3FA-5D26-4BA5-AC43-33D0FE224669}" type="datetimeFigureOut">
              <a:rPr lang="el-GR" smtClean="0"/>
              <a:t>13/3/2016</a:t>
            </a:fld>
            <a:endParaRPr lang="el-GR"/>
          </a:p>
        </p:txBody>
      </p:sp>
      <p:sp>
        <p:nvSpPr>
          <p:cNvPr id="3" name="2 - Θέση υποσέλιδου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el-GR"/>
          </a:p>
        </p:txBody>
      </p:sp>
      <p:sp>
        <p:nvSpPr>
          <p:cNvPr id="4" name="3 - Θέση αριθμού διαφάνειας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D5AFA9AD-6D17-4C73-8F18-358C76558E14}" type="slidenum">
              <a:rPr lang="el-GR" smtClean="0"/>
              <a:t>‹#›</a:t>
            </a:fld>
            <a:endParaRPr lang="el-GR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objTx" preserve="1">
  <p:cSld name="Περιεχόμενο με λεζάντα">
    <p:bg>
      <p:bgRef idx="1001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7 - Ορθογώνιο"/>
          <p:cNvSpPr/>
          <p:nvPr/>
        </p:nvSpPr>
        <p:spPr>
          <a:xfrm>
            <a:off x="5057552" y="1057656"/>
            <a:ext cx="3749040" cy="9144"/>
          </a:xfrm>
          <a:prstGeom prst="rect">
            <a:avLst/>
          </a:prstGeom>
          <a:solidFill>
            <a:schemeClr val="accent1"/>
          </a:solidFill>
          <a:ln w="38100" cap="rnd" cmpd="sng" algn="ctr">
            <a:noFill/>
            <a:prstDash val="solid"/>
          </a:ln>
          <a:effectLst>
            <a:outerShdw blurRad="12700" dist="12900" dir="5400000" algn="tl" rotWithShape="0">
              <a:srgbClr val="000000">
                <a:alpha val="75000"/>
              </a:srgbClr>
            </a:outerShdw>
          </a:effectLst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 eaLnBrk="1" latinLnBrk="0" hangingPunct="1"/>
            <a:endParaRPr kumimoji="0" lang="en-US"/>
          </a:p>
        </p:txBody>
      </p:sp>
      <p:sp>
        <p:nvSpPr>
          <p:cNvPr id="2" name="1 - Τίτλος"/>
          <p:cNvSpPr>
            <a:spLocks noGrp="1"/>
          </p:cNvSpPr>
          <p:nvPr>
            <p:ph type="title"/>
          </p:nvPr>
        </p:nvSpPr>
        <p:spPr>
          <a:xfrm>
            <a:off x="4963136" y="304800"/>
            <a:ext cx="3931920" cy="762000"/>
          </a:xfrm>
        </p:spPr>
        <p:txBody>
          <a:bodyPr anchor="b"/>
          <a:lstStyle>
            <a:lvl1pPr marL="0" algn="r">
              <a:buNone/>
              <a:defRPr sz="2000" b="1"/>
            </a:lvl1pPr>
            <a:extLst/>
          </a:lstStyle>
          <a:p>
            <a:r>
              <a:rPr kumimoji="0" lang="el-GR" smtClean="0"/>
              <a:t>Kλικ για επεξεργασία του τίτλου</a:t>
            </a:r>
            <a:endParaRPr kumimoji="0" lang="en-US"/>
          </a:p>
        </p:txBody>
      </p:sp>
      <p:sp>
        <p:nvSpPr>
          <p:cNvPr id="3" name="2 - Θέση κειμένου"/>
          <p:cNvSpPr>
            <a:spLocks noGrp="1"/>
          </p:cNvSpPr>
          <p:nvPr>
            <p:ph type="body" idx="2"/>
          </p:nvPr>
        </p:nvSpPr>
        <p:spPr>
          <a:xfrm>
            <a:off x="4963136" y="1107560"/>
            <a:ext cx="3931920" cy="1066800"/>
          </a:xfrm>
        </p:spPr>
        <p:txBody>
          <a:bodyPr/>
          <a:lstStyle>
            <a:lvl1pPr marL="0" indent="0" algn="r">
              <a:spcBef>
                <a:spcPts val="0"/>
              </a:spcBef>
              <a:buNone/>
              <a:defRPr sz="1400"/>
            </a:lvl1pPr>
            <a:lvl2pPr>
              <a:buNone/>
              <a:defRPr sz="1200"/>
            </a:lvl2pPr>
            <a:lvl3pPr>
              <a:buNone/>
              <a:defRPr sz="1000"/>
            </a:lvl3pPr>
            <a:lvl4pPr>
              <a:buNone/>
              <a:defRPr sz="900"/>
            </a:lvl4pPr>
            <a:lvl5pPr>
              <a:buNone/>
              <a:defRPr sz="900"/>
            </a:lvl5pPr>
            <a:extLst/>
          </a:lstStyle>
          <a:p>
            <a:pPr lvl="0" eaLnBrk="1" latinLnBrk="0" hangingPunct="1"/>
            <a:r>
              <a:rPr kumimoji="0" lang="el-GR" smtClean="0"/>
              <a:t>Kλικ για επεξεργασία των στυλ του υποδείγματος</a:t>
            </a:r>
          </a:p>
        </p:txBody>
      </p:sp>
      <p:sp>
        <p:nvSpPr>
          <p:cNvPr id="4" name="3 - Θέση περιεχομένου"/>
          <p:cNvSpPr>
            <a:spLocks noGrp="1"/>
          </p:cNvSpPr>
          <p:nvPr>
            <p:ph sz="half" idx="1"/>
          </p:nvPr>
        </p:nvSpPr>
        <p:spPr>
          <a:xfrm>
            <a:off x="228600" y="2209800"/>
            <a:ext cx="8666456" cy="3977640"/>
          </a:xfrm>
        </p:spPr>
        <p:txBody>
          <a:bodyPr/>
          <a:lstStyle>
            <a:lvl1pPr marL="292608">
              <a:defRPr sz="3200"/>
            </a:lvl1pPr>
            <a:lvl2pPr marL="594360">
              <a:defRPr sz="2800"/>
            </a:lvl2pPr>
            <a:lvl3pPr marL="822960">
              <a:defRPr sz="2400"/>
            </a:lvl3pPr>
            <a:lvl4pPr marL="1051560">
              <a:defRPr sz="2000"/>
            </a:lvl4pPr>
            <a:lvl5pPr marL="1261872">
              <a:defRPr sz="2000"/>
            </a:lvl5pPr>
            <a:extLst/>
          </a:lstStyle>
          <a:p>
            <a:pPr lvl="0" eaLnBrk="1" latinLnBrk="0" hangingPunct="1"/>
            <a:r>
              <a:rPr lang="el-GR" smtClean="0"/>
              <a:t>Kλικ για επεξεργασία των στυλ του υποδείγματος</a:t>
            </a:r>
          </a:p>
          <a:p>
            <a:pPr lvl="1" eaLnBrk="1" latinLnBrk="0" hangingPunct="1"/>
            <a:r>
              <a:rPr lang="el-GR" smtClean="0"/>
              <a:t>Δεύτερου επιπέδου</a:t>
            </a:r>
          </a:p>
          <a:p>
            <a:pPr lvl="2" eaLnBrk="1" latinLnBrk="0" hangingPunct="1"/>
            <a:r>
              <a:rPr lang="el-GR" smtClean="0"/>
              <a:t>Τρίτου επιπέδου</a:t>
            </a:r>
          </a:p>
          <a:p>
            <a:pPr lvl="3" eaLnBrk="1" latinLnBrk="0" hangingPunct="1"/>
            <a:r>
              <a:rPr lang="el-GR" smtClean="0"/>
              <a:t>Τέταρτου επιπέδου</a:t>
            </a:r>
          </a:p>
          <a:p>
            <a:pPr lvl="4" eaLnBrk="1" latinLnBrk="0" hangingPunct="1"/>
            <a:r>
              <a:rPr lang="el-GR" smtClean="0"/>
              <a:t>Πέμπτου επιπέδου</a:t>
            </a:r>
            <a:endParaRPr kumimoji="0" lang="en-US"/>
          </a:p>
        </p:txBody>
      </p:sp>
      <p:sp>
        <p:nvSpPr>
          <p:cNvPr id="9" name="8 - Θέση ημερομηνίας"/>
          <p:cNvSpPr>
            <a:spLocks noGrp="1"/>
          </p:cNvSpPr>
          <p:nvPr>
            <p:ph type="dt" sz="half" idx="10"/>
          </p:nvPr>
        </p:nvSpPr>
        <p:spPr>
          <a:xfrm>
            <a:off x="5562600" y="6513670"/>
            <a:ext cx="3002280" cy="274320"/>
          </a:xfrm>
        </p:spPr>
        <p:txBody>
          <a:bodyPr vert="horz" rtlCol="0"/>
          <a:lstStyle>
            <a:extLst/>
          </a:lstStyle>
          <a:p>
            <a:fld id="{03A1C3FA-5D26-4BA5-AC43-33D0FE224669}" type="datetimeFigureOut">
              <a:rPr lang="el-GR" smtClean="0"/>
              <a:t>13/3/2016</a:t>
            </a:fld>
            <a:endParaRPr lang="el-GR"/>
          </a:p>
        </p:txBody>
      </p:sp>
      <p:sp>
        <p:nvSpPr>
          <p:cNvPr id="10" name="9 - Θέση αριθμού διαφάνειας"/>
          <p:cNvSpPr>
            <a:spLocks noGrp="1"/>
          </p:cNvSpPr>
          <p:nvPr>
            <p:ph type="sldNum" sz="quarter" idx="11"/>
          </p:nvPr>
        </p:nvSpPr>
        <p:spPr>
          <a:xfrm>
            <a:off x="8638952" y="6513670"/>
            <a:ext cx="464288" cy="274320"/>
          </a:xfrm>
        </p:spPr>
        <p:txBody>
          <a:bodyPr vert="horz" rtlCol="0"/>
          <a:lstStyle>
            <a:lvl1pPr>
              <a:defRPr>
                <a:solidFill>
                  <a:schemeClr val="tx2">
                    <a:shade val="90000"/>
                  </a:schemeClr>
                </a:solidFill>
              </a:defRPr>
            </a:lvl1pPr>
            <a:extLst/>
          </a:lstStyle>
          <a:p>
            <a:fld id="{D5AFA9AD-6D17-4C73-8F18-358C76558E14}" type="slidenum">
              <a:rPr lang="el-GR" smtClean="0"/>
              <a:t>‹#›</a:t>
            </a:fld>
            <a:endParaRPr lang="el-GR"/>
          </a:p>
        </p:txBody>
      </p:sp>
      <p:sp>
        <p:nvSpPr>
          <p:cNvPr id="11" name="10 - Θέση υποσέλιδου"/>
          <p:cNvSpPr>
            <a:spLocks noGrp="1"/>
          </p:cNvSpPr>
          <p:nvPr>
            <p:ph type="ftr" sz="quarter" idx="12"/>
          </p:nvPr>
        </p:nvSpPr>
        <p:spPr>
          <a:xfrm>
            <a:off x="1600200" y="6513670"/>
            <a:ext cx="3907464" cy="274320"/>
          </a:xfrm>
        </p:spPr>
        <p:txBody>
          <a:bodyPr vert="horz" rtlCol="0"/>
          <a:lstStyle>
            <a:extLst/>
          </a:lstStyle>
          <a:p>
            <a:endParaRPr lang="el-GR"/>
          </a:p>
        </p:txBody>
      </p:sp>
    </p:spTree>
  </p:cSld>
  <p:clrMapOvr>
    <a:overrideClrMapping bg1="dk1" tx1="lt1" bg2="dk2" tx2="lt2" accent1="accent1" accent2="accent2" accent3="accent3" accent4="accent4" accent5="accent5" accent6="accent6" hlink="hlink" folHlink="folHlink"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picTx" preserve="1">
  <p:cSld name="Εικόνα με λεζάντα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- Τίτλος"/>
          <p:cNvSpPr>
            <a:spLocks noGrp="1"/>
          </p:cNvSpPr>
          <p:nvPr>
            <p:ph type="title"/>
          </p:nvPr>
        </p:nvSpPr>
        <p:spPr>
          <a:xfrm>
            <a:off x="3040443" y="4724400"/>
            <a:ext cx="5486400" cy="664536"/>
          </a:xfrm>
        </p:spPr>
        <p:txBody>
          <a:bodyPr anchor="b"/>
          <a:lstStyle>
            <a:lvl1pPr marL="0" algn="r">
              <a:buNone/>
              <a:defRPr sz="2000" b="1"/>
            </a:lvl1pPr>
            <a:extLst/>
          </a:lstStyle>
          <a:p>
            <a:r>
              <a:rPr kumimoji="0" lang="el-GR" smtClean="0"/>
              <a:t>Kλικ για επεξεργασία του τίτλου</a:t>
            </a:r>
            <a:endParaRPr kumimoji="0" lang="en-US"/>
          </a:p>
        </p:txBody>
      </p:sp>
      <p:sp>
        <p:nvSpPr>
          <p:cNvPr id="4" name="3 - Θέση κειμένου"/>
          <p:cNvSpPr>
            <a:spLocks noGrp="1"/>
          </p:cNvSpPr>
          <p:nvPr>
            <p:ph type="body" sz="half" idx="2"/>
          </p:nvPr>
        </p:nvSpPr>
        <p:spPr>
          <a:xfrm>
            <a:off x="3040443" y="5388936"/>
            <a:ext cx="5486400" cy="912255"/>
          </a:xfrm>
        </p:spPr>
        <p:txBody>
          <a:bodyPr/>
          <a:lstStyle>
            <a:lvl1pPr marL="0" indent="0" algn="r">
              <a:spcBef>
                <a:spcPts val="0"/>
              </a:spcBef>
              <a:buNone/>
              <a:defRPr sz="1400"/>
            </a:lvl1pPr>
            <a:lvl2pPr>
              <a:defRPr sz="1200"/>
            </a:lvl2pPr>
            <a:lvl3pPr>
              <a:defRPr sz="1000"/>
            </a:lvl3pPr>
            <a:lvl4pPr>
              <a:defRPr sz="900"/>
            </a:lvl4pPr>
            <a:lvl5pPr>
              <a:defRPr sz="900"/>
            </a:lvl5pPr>
            <a:extLst/>
          </a:lstStyle>
          <a:p>
            <a:pPr lvl="0" eaLnBrk="1" latinLnBrk="0" hangingPunct="1"/>
            <a:r>
              <a:rPr kumimoji="0" lang="el-GR" smtClean="0"/>
              <a:t>Kλικ για επεξεργασία των στυλ του υποδείγματος</a:t>
            </a:r>
          </a:p>
        </p:txBody>
      </p:sp>
      <p:sp>
        <p:nvSpPr>
          <p:cNvPr id="13" name="12 - Θέση εικόνας"/>
          <p:cNvSpPr>
            <a:spLocks noGrp="1"/>
          </p:cNvSpPr>
          <p:nvPr>
            <p:ph type="pic" idx="1"/>
          </p:nvPr>
        </p:nvSpPr>
        <p:spPr>
          <a:xfrm>
            <a:off x="304800" y="249864"/>
            <a:ext cx="8534400" cy="4343400"/>
          </a:xfrm>
          <a:prstGeom prst="round2DiagRect">
            <a:avLst>
              <a:gd name="adj1" fmla="val 11403"/>
              <a:gd name="adj2" fmla="val 0"/>
            </a:avLst>
          </a:prstGeom>
          <a:solidFill>
            <a:schemeClr val="bg2">
              <a:tint val="85000"/>
              <a:shade val="90000"/>
              <a:satMod val="150000"/>
              <a:alpha val="65000"/>
            </a:schemeClr>
          </a:solidFill>
          <a:ln w="11000" cap="rnd" cmpd="sng" algn="ctr">
            <a:solidFill>
              <a:schemeClr val="bg2">
                <a:tint val="78000"/>
                <a:satMod val="180000"/>
                <a:alpha val="88000"/>
              </a:schemeClr>
            </a:solidFill>
            <a:prstDash val="solid"/>
          </a:ln>
          <a:effectLst>
            <a:innerShdw blurRad="114300">
              <a:srgbClr val="000000">
                <a:alpha val="100000"/>
              </a:srgbClr>
            </a:innerShdw>
          </a:effectLst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t"/>
          <a:lstStyle>
            <a:lvl1pPr indent="0">
              <a:buNone/>
              <a:defRPr sz="3200"/>
            </a:lvl1pPr>
            <a:extLst/>
          </a:lstStyle>
          <a:p>
            <a:pPr marL="0" algn="l" rtl="0" eaLnBrk="1" latinLnBrk="0" hangingPunct="1"/>
            <a:r>
              <a:rPr kumimoji="0" lang="el-GR" smtClean="0">
                <a:solidFill>
                  <a:schemeClr val="lt1"/>
                </a:solidFill>
                <a:latin typeface="+mn-lt"/>
                <a:ea typeface="+mn-ea"/>
                <a:cs typeface="+mn-cs"/>
              </a:rPr>
              <a:t>Κάντε κλικ στο εικονίδιο για να προσθέσετε μια εικόνα</a:t>
            </a:r>
            <a:endParaRPr kumimoji="0" lang="en-US" dirty="0">
              <a:solidFill>
                <a:schemeClr val="lt1"/>
              </a:solidFill>
              <a:latin typeface="+mn-lt"/>
              <a:ea typeface="+mn-ea"/>
              <a:cs typeface="+mn-cs"/>
            </a:endParaRPr>
          </a:p>
        </p:txBody>
      </p:sp>
      <p:sp>
        <p:nvSpPr>
          <p:cNvPr id="8" name="7 - Θέση ημερομηνίας"/>
          <p:cNvSpPr>
            <a:spLocks noGrp="1"/>
          </p:cNvSpPr>
          <p:nvPr>
            <p:ph type="dt" sz="half" idx="10"/>
          </p:nvPr>
        </p:nvSpPr>
        <p:spPr>
          <a:xfrm>
            <a:off x="5562600" y="6509004"/>
            <a:ext cx="3002280" cy="274320"/>
          </a:xfrm>
        </p:spPr>
        <p:txBody>
          <a:bodyPr vert="horz" rtlCol="0"/>
          <a:lstStyle>
            <a:extLst/>
          </a:lstStyle>
          <a:p>
            <a:fld id="{03A1C3FA-5D26-4BA5-AC43-33D0FE224669}" type="datetimeFigureOut">
              <a:rPr lang="el-GR" smtClean="0"/>
              <a:t>13/3/2016</a:t>
            </a:fld>
            <a:endParaRPr lang="el-GR"/>
          </a:p>
        </p:txBody>
      </p:sp>
      <p:sp>
        <p:nvSpPr>
          <p:cNvPr id="9" name="8 - Θέση αριθμού διαφάνειας"/>
          <p:cNvSpPr>
            <a:spLocks noGrp="1"/>
          </p:cNvSpPr>
          <p:nvPr>
            <p:ph type="sldNum" sz="quarter" idx="11"/>
          </p:nvPr>
        </p:nvSpPr>
        <p:spPr>
          <a:xfrm>
            <a:off x="8638952" y="6509004"/>
            <a:ext cx="464288" cy="274320"/>
          </a:xfrm>
        </p:spPr>
        <p:txBody>
          <a:bodyPr vert="horz" rtlCol="0"/>
          <a:lstStyle>
            <a:lvl1pPr>
              <a:defRPr>
                <a:solidFill>
                  <a:schemeClr val="tx2">
                    <a:shade val="90000"/>
                  </a:schemeClr>
                </a:solidFill>
              </a:defRPr>
            </a:lvl1pPr>
            <a:extLst/>
          </a:lstStyle>
          <a:p>
            <a:fld id="{D5AFA9AD-6D17-4C73-8F18-358C76558E14}" type="slidenum">
              <a:rPr lang="el-GR" smtClean="0"/>
              <a:t>‹#›</a:t>
            </a:fld>
            <a:endParaRPr lang="el-GR"/>
          </a:p>
        </p:txBody>
      </p:sp>
      <p:sp>
        <p:nvSpPr>
          <p:cNvPr id="10" name="9 - Θέση υποσέλιδου"/>
          <p:cNvSpPr>
            <a:spLocks noGrp="1"/>
          </p:cNvSpPr>
          <p:nvPr>
            <p:ph type="ftr" sz="quarter" idx="12"/>
          </p:nvPr>
        </p:nvSpPr>
        <p:spPr>
          <a:xfrm>
            <a:off x="1600200" y="6509004"/>
            <a:ext cx="3907464" cy="274320"/>
          </a:xfrm>
        </p:spPr>
        <p:txBody>
          <a:bodyPr vert="horz" rtlCol="0"/>
          <a:lstStyle>
            <a:extLst/>
          </a:lstStyle>
          <a:p>
            <a:endParaRPr lang="el-GR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Τίτλος και Κατακόρυφο κείμενο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- Τίτλος"/>
          <p:cNvSpPr>
            <a:spLocks noGrp="1"/>
          </p:cNvSpPr>
          <p:nvPr>
            <p:ph type="title"/>
          </p:nvPr>
        </p:nvSpPr>
        <p:spPr/>
        <p:txBody>
          <a:bodyPr/>
          <a:lstStyle>
            <a:extLst/>
          </a:lstStyle>
          <a:p>
            <a:r>
              <a:rPr kumimoji="0" lang="el-GR" smtClean="0"/>
              <a:t>Kλικ για επεξεργασία του τίτλου</a:t>
            </a:r>
            <a:endParaRPr kumimoji="0" lang="en-US"/>
          </a:p>
        </p:txBody>
      </p:sp>
      <p:sp>
        <p:nvSpPr>
          <p:cNvPr id="3" name="2 - Θέση κατακόρυφου κειμένου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>
            <a:extLst/>
          </a:lstStyle>
          <a:p>
            <a:pPr lvl="0" eaLnBrk="1" latinLnBrk="0" hangingPunct="1"/>
            <a:r>
              <a:rPr lang="el-GR" smtClean="0"/>
              <a:t>Kλικ για επεξεργασία των στυλ του υποδείγματος</a:t>
            </a:r>
          </a:p>
          <a:p>
            <a:pPr lvl="1" eaLnBrk="1" latinLnBrk="0" hangingPunct="1"/>
            <a:r>
              <a:rPr lang="el-GR" smtClean="0"/>
              <a:t>Δεύτερου επιπέδου</a:t>
            </a:r>
          </a:p>
          <a:p>
            <a:pPr lvl="2" eaLnBrk="1" latinLnBrk="0" hangingPunct="1"/>
            <a:r>
              <a:rPr lang="el-GR" smtClean="0"/>
              <a:t>Τρίτου επιπέδου</a:t>
            </a:r>
          </a:p>
          <a:p>
            <a:pPr lvl="3" eaLnBrk="1" latinLnBrk="0" hangingPunct="1"/>
            <a:r>
              <a:rPr lang="el-GR" smtClean="0"/>
              <a:t>Τέταρτου επιπέδου</a:t>
            </a:r>
          </a:p>
          <a:p>
            <a:pPr lvl="4" eaLnBrk="1" latinLnBrk="0" hangingPunct="1"/>
            <a:r>
              <a:rPr lang="el-GR" smtClean="0"/>
              <a:t>Πέμπτου επιπέδου</a:t>
            </a:r>
            <a:endParaRPr kumimoji="0" lang="en-US"/>
          </a:p>
        </p:txBody>
      </p:sp>
      <p:sp>
        <p:nvSpPr>
          <p:cNvPr id="4" name="3 - Θέση ημερομηνίας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03A1C3FA-5D26-4BA5-AC43-33D0FE224669}" type="datetimeFigureOut">
              <a:rPr lang="el-GR" smtClean="0"/>
              <a:t>13/3/2016</a:t>
            </a:fld>
            <a:endParaRPr lang="el-GR"/>
          </a:p>
        </p:txBody>
      </p:sp>
      <p:sp>
        <p:nvSpPr>
          <p:cNvPr id="5" name="4 - Θέση υποσέλιδου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el-GR"/>
          </a:p>
        </p:txBody>
      </p:sp>
      <p:sp>
        <p:nvSpPr>
          <p:cNvPr id="6" name="5 - Θέση αριθμού διαφάνειας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D5AFA9AD-6D17-4C73-8F18-358C76558E14}" type="slidenum">
              <a:rPr lang="el-GR" smtClean="0"/>
              <a:t>‹#›</a:t>
            </a:fld>
            <a:endParaRPr lang="el-GR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Κατακόρυφος τίτλος και Κείμενο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- Κατακόρυφος τίτλος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>
            <a:lvl1pPr algn="l">
              <a:defRPr/>
            </a:lvl1pPr>
            <a:extLst/>
          </a:lstStyle>
          <a:p>
            <a:r>
              <a:rPr kumimoji="0" lang="el-GR" smtClean="0"/>
              <a:t>Kλικ για επεξεργασία του τίτλου</a:t>
            </a:r>
            <a:endParaRPr kumimoji="0" lang="en-US"/>
          </a:p>
        </p:txBody>
      </p:sp>
      <p:sp>
        <p:nvSpPr>
          <p:cNvPr id="3" name="2 - Θέση κατακόρυφου κειμένου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>
            <a:extLst/>
          </a:lstStyle>
          <a:p>
            <a:pPr lvl="0" eaLnBrk="1" latinLnBrk="0" hangingPunct="1"/>
            <a:r>
              <a:rPr lang="el-GR" smtClean="0"/>
              <a:t>Kλικ για επεξεργασία των στυλ του υποδείγματος</a:t>
            </a:r>
          </a:p>
          <a:p>
            <a:pPr lvl="1" eaLnBrk="1" latinLnBrk="0" hangingPunct="1"/>
            <a:r>
              <a:rPr lang="el-GR" smtClean="0"/>
              <a:t>Δεύτερου επιπέδου</a:t>
            </a:r>
          </a:p>
          <a:p>
            <a:pPr lvl="2" eaLnBrk="1" latinLnBrk="0" hangingPunct="1"/>
            <a:r>
              <a:rPr lang="el-GR" smtClean="0"/>
              <a:t>Τρίτου επιπέδου</a:t>
            </a:r>
          </a:p>
          <a:p>
            <a:pPr lvl="3" eaLnBrk="1" latinLnBrk="0" hangingPunct="1"/>
            <a:r>
              <a:rPr lang="el-GR" smtClean="0"/>
              <a:t>Τέταρτου επιπέδου</a:t>
            </a:r>
          </a:p>
          <a:p>
            <a:pPr lvl="4" eaLnBrk="1" latinLnBrk="0" hangingPunct="1"/>
            <a:r>
              <a:rPr lang="el-GR" smtClean="0"/>
              <a:t>Πέμπτου επιπέδου</a:t>
            </a:r>
            <a:endParaRPr kumimoji="0" lang="en-US"/>
          </a:p>
        </p:txBody>
      </p:sp>
      <p:sp>
        <p:nvSpPr>
          <p:cNvPr id="4" name="3 - Θέση ημερομηνίας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03A1C3FA-5D26-4BA5-AC43-33D0FE224669}" type="datetimeFigureOut">
              <a:rPr lang="el-GR" smtClean="0"/>
              <a:t>13/3/2016</a:t>
            </a:fld>
            <a:endParaRPr lang="el-GR"/>
          </a:p>
        </p:txBody>
      </p:sp>
      <p:sp>
        <p:nvSpPr>
          <p:cNvPr id="5" name="4 - Θέση υποσέλιδου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el-GR"/>
          </a:p>
        </p:txBody>
      </p:sp>
      <p:sp>
        <p:nvSpPr>
          <p:cNvPr id="6" name="5 - Θέση αριθμού διαφάνειας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D5AFA9AD-6D17-4C73-8F18-358C76558E14}" type="slidenum">
              <a:rPr lang="el-GR" smtClean="0"/>
              <a:t>‹#›</a:t>
            </a:fld>
            <a:endParaRPr lang="el-GR"/>
          </a:p>
        </p:txBody>
      </p:sp>
    </p:spTree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type="objAndTx">
  <p:cSld name="Τίτλος, Αντικείμενο και Κείμενο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- Τίτλος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</p:spPr>
        <p:txBody>
          <a:bodyPr/>
          <a:lstStyle/>
          <a:p>
            <a:r>
              <a:rPr lang="el-GR" smtClean="0"/>
              <a:t>Kλικ για επεξεργασία του τίτλου</a:t>
            </a:r>
            <a:endParaRPr lang="el-GR"/>
          </a:p>
        </p:txBody>
      </p:sp>
      <p:sp>
        <p:nvSpPr>
          <p:cNvPr id="3" name="2 - Θέση περιεχομένου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/>
          <a:p>
            <a:pPr lvl="0"/>
            <a:r>
              <a:rPr lang="el-GR" smtClean="0"/>
              <a:t>Kλικ για επεξεργασία των στυλ του υποδείγματος</a:t>
            </a:r>
          </a:p>
          <a:p>
            <a:pPr lvl="1"/>
            <a:r>
              <a:rPr lang="el-GR" smtClean="0"/>
              <a:t>Δεύτερου επιπέδου</a:t>
            </a:r>
          </a:p>
          <a:p>
            <a:pPr lvl="2"/>
            <a:r>
              <a:rPr lang="el-GR" smtClean="0"/>
              <a:t>Τρίτου επιπέδου</a:t>
            </a:r>
          </a:p>
          <a:p>
            <a:pPr lvl="3"/>
            <a:r>
              <a:rPr lang="el-GR" smtClean="0"/>
              <a:t>Τέταρτου επιπέδου</a:t>
            </a:r>
          </a:p>
          <a:p>
            <a:pPr lvl="4"/>
            <a:r>
              <a:rPr lang="el-GR" smtClean="0"/>
              <a:t>Πέμπτου επιπέδου</a:t>
            </a:r>
            <a:endParaRPr lang="el-GR"/>
          </a:p>
        </p:txBody>
      </p:sp>
      <p:sp>
        <p:nvSpPr>
          <p:cNvPr id="4" name="3 - Θέση κειμένου"/>
          <p:cNvSpPr>
            <a:spLocks noGrp="1"/>
          </p:cNvSpPr>
          <p:nvPr>
            <p:ph type="body"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/>
          <a:p>
            <a:pPr lvl="0"/>
            <a:r>
              <a:rPr lang="el-GR" smtClean="0"/>
              <a:t>Kλικ για επεξεργασία των στυλ του υποδείγματος</a:t>
            </a:r>
          </a:p>
          <a:p>
            <a:pPr lvl="1"/>
            <a:r>
              <a:rPr lang="el-GR" smtClean="0"/>
              <a:t>Δεύτερου επιπέδου</a:t>
            </a:r>
          </a:p>
          <a:p>
            <a:pPr lvl="2"/>
            <a:r>
              <a:rPr lang="el-GR" smtClean="0"/>
              <a:t>Τρίτου επιπέδου</a:t>
            </a:r>
          </a:p>
          <a:p>
            <a:pPr lvl="3"/>
            <a:r>
              <a:rPr lang="el-GR" smtClean="0"/>
              <a:t>Τέταρτου επιπέδου</a:t>
            </a:r>
          </a:p>
          <a:p>
            <a:pPr lvl="4"/>
            <a:r>
              <a:rPr lang="el-GR" smtClean="0"/>
              <a:t>Πέμπτου επιπέδου</a:t>
            </a:r>
            <a:endParaRPr lang="el-GR"/>
          </a:p>
        </p:txBody>
      </p:sp>
      <p:sp>
        <p:nvSpPr>
          <p:cNvPr id="5" name="4 - Θέση ημερομηνίας"/>
          <p:cNvSpPr>
            <a:spLocks noGrp="1"/>
          </p:cNvSpPr>
          <p:nvPr>
            <p:ph type="dt" sz="half" idx="10"/>
          </p:nvPr>
        </p:nvSpPr>
        <p:spPr>
          <a:xfrm>
            <a:off x="457200" y="6245225"/>
            <a:ext cx="2133600" cy="476250"/>
          </a:xfrm>
        </p:spPr>
        <p:txBody>
          <a:bodyPr/>
          <a:lstStyle>
            <a:lvl1pPr>
              <a:defRPr/>
            </a:lvl1pPr>
          </a:lstStyle>
          <a:p>
            <a:endParaRPr lang="el-GR"/>
          </a:p>
        </p:txBody>
      </p:sp>
      <p:sp>
        <p:nvSpPr>
          <p:cNvPr id="6" name="5 - Θέση υποσέλιδου"/>
          <p:cNvSpPr>
            <a:spLocks noGrp="1"/>
          </p:cNvSpPr>
          <p:nvPr>
            <p:ph type="ftr" sz="quarter" idx="11"/>
          </p:nvPr>
        </p:nvSpPr>
        <p:spPr>
          <a:xfrm>
            <a:off x="3124200" y="6245225"/>
            <a:ext cx="2895600" cy="476250"/>
          </a:xfrm>
        </p:spPr>
        <p:txBody>
          <a:bodyPr/>
          <a:lstStyle>
            <a:lvl1pPr>
              <a:defRPr/>
            </a:lvl1pPr>
          </a:lstStyle>
          <a:p>
            <a:endParaRPr lang="el-GR"/>
          </a:p>
        </p:txBody>
      </p:sp>
      <p:sp>
        <p:nvSpPr>
          <p:cNvPr id="7" name="6 - Θέση αριθμού διαφάνειας"/>
          <p:cNvSpPr>
            <a:spLocks noGrp="1"/>
          </p:cNvSpPr>
          <p:nvPr>
            <p:ph type="sldNum" sz="quarter" idx="12"/>
          </p:nvPr>
        </p:nvSpPr>
        <p:spPr>
          <a:xfrm>
            <a:off x="6553200" y="6245225"/>
            <a:ext cx="2133600" cy="476250"/>
          </a:xfrm>
        </p:spPr>
        <p:txBody>
          <a:bodyPr/>
          <a:lstStyle>
            <a:lvl1pPr>
              <a:defRPr/>
            </a:lvl1pPr>
          </a:lstStyle>
          <a:p>
            <a:fld id="{6A3F23B3-EFDE-453F-AE2B-7567B140CE51}" type="slidenum">
              <a:rPr lang="el-GR"/>
              <a:pPr/>
              <a:t>‹#›</a:t>
            </a:fld>
            <a:endParaRPr lang="el-GR"/>
          </a:p>
        </p:txBody>
      </p:sp>
    </p:spTree>
  </p:cSld>
  <p:clrMapOvr>
    <a:masterClrMapping/>
  </p:clrMapOvr>
  <p:transition>
    <p:split orient="vert" dir="in"/>
  </p:transition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theme" Target="../theme/theme1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slideLayout" Target="../slideLayouts/slideLayout12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3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6 - Στρογγύλεμα διαγώνιας γωνίας του ορθογωνίου"/>
          <p:cNvSpPr/>
          <p:nvPr/>
        </p:nvSpPr>
        <p:spPr>
          <a:xfrm>
            <a:off x="164592" y="147085"/>
            <a:ext cx="8810846" cy="6565392"/>
          </a:xfrm>
          <a:prstGeom prst="round2DiagRect">
            <a:avLst>
              <a:gd name="adj1" fmla="val 11807"/>
              <a:gd name="adj2" fmla="val 0"/>
            </a:avLst>
          </a:prstGeom>
          <a:solidFill>
            <a:schemeClr val="bg2">
              <a:tint val="85000"/>
              <a:shade val="90000"/>
              <a:satMod val="150000"/>
              <a:alpha val="65000"/>
            </a:schemeClr>
          </a:solidFill>
          <a:ln w="11000" cap="rnd" cmpd="sng" algn="ctr">
            <a:solidFill>
              <a:schemeClr val="bg2">
                <a:tint val="78000"/>
                <a:satMod val="180000"/>
                <a:alpha val="88000"/>
              </a:schemeClr>
            </a:solidFill>
            <a:prstDash val="solid"/>
          </a:ln>
          <a:effectLst>
            <a:innerShdw blurRad="114300">
              <a:srgbClr val="000000">
                <a:alpha val="100000"/>
              </a:srgbClr>
            </a:innerShdw>
          </a:effectLst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 eaLnBrk="1" latinLnBrk="0" hangingPunct="1"/>
            <a:endParaRPr kumimoji="0" lang="en-US"/>
          </a:p>
        </p:txBody>
      </p:sp>
      <p:sp>
        <p:nvSpPr>
          <p:cNvPr id="3" name="2 - Θέση υποσέλιδου"/>
          <p:cNvSpPr>
            <a:spLocks noGrp="1"/>
          </p:cNvSpPr>
          <p:nvPr>
            <p:ph type="ftr" sz="quarter" idx="3"/>
          </p:nvPr>
        </p:nvSpPr>
        <p:spPr>
          <a:xfrm>
            <a:off x="1295400" y="6400800"/>
            <a:ext cx="4212264" cy="274320"/>
          </a:xfrm>
          <a:prstGeom prst="rect">
            <a:avLst/>
          </a:prstGeom>
        </p:spPr>
        <p:txBody>
          <a:bodyPr/>
          <a:lstStyle>
            <a:lvl1pPr algn="r" eaLnBrk="1" latinLnBrk="0" hangingPunct="1">
              <a:defRPr kumimoji="0" sz="1300">
                <a:solidFill>
                  <a:schemeClr val="bg2">
                    <a:tint val="60000"/>
                    <a:satMod val="155000"/>
                  </a:schemeClr>
                </a:solidFill>
              </a:defRPr>
            </a:lvl1pPr>
            <a:extLst/>
          </a:lstStyle>
          <a:p>
            <a:endParaRPr lang="el-GR"/>
          </a:p>
        </p:txBody>
      </p:sp>
      <p:sp>
        <p:nvSpPr>
          <p:cNvPr id="14" name="13 - Θέση ημερομηνίας"/>
          <p:cNvSpPr>
            <a:spLocks noGrp="1"/>
          </p:cNvSpPr>
          <p:nvPr>
            <p:ph type="dt" sz="half" idx="2"/>
          </p:nvPr>
        </p:nvSpPr>
        <p:spPr>
          <a:xfrm>
            <a:off x="5562600" y="6400800"/>
            <a:ext cx="3002280" cy="274320"/>
          </a:xfrm>
          <a:prstGeom prst="rect">
            <a:avLst/>
          </a:prstGeom>
        </p:spPr>
        <p:txBody>
          <a:bodyPr/>
          <a:lstStyle>
            <a:lvl1pPr algn="l" eaLnBrk="1" latinLnBrk="0" hangingPunct="1">
              <a:defRPr kumimoji="0" sz="1300">
                <a:solidFill>
                  <a:schemeClr val="bg2">
                    <a:tint val="60000"/>
                    <a:satMod val="155000"/>
                  </a:schemeClr>
                </a:solidFill>
              </a:defRPr>
            </a:lvl1pPr>
            <a:extLst/>
          </a:lstStyle>
          <a:p>
            <a:fld id="{03A1C3FA-5D26-4BA5-AC43-33D0FE224669}" type="datetimeFigureOut">
              <a:rPr lang="el-GR" smtClean="0"/>
              <a:t>13/3/2016</a:t>
            </a:fld>
            <a:endParaRPr lang="el-GR"/>
          </a:p>
        </p:txBody>
      </p:sp>
      <p:sp>
        <p:nvSpPr>
          <p:cNvPr id="23" name="22 - Θέση αριθμού διαφάνειας"/>
          <p:cNvSpPr>
            <a:spLocks noGrp="1"/>
          </p:cNvSpPr>
          <p:nvPr>
            <p:ph type="sldNum" sz="quarter" idx="4"/>
          </p:nvPr>
        </p:nvSpPr>
        <p:spPr>
          <a:xfrm>
            <a:off x="8638952" y="6514568"/>
            <a:ext cx="464288" cy="274320"/>
          </a:xfrm>
          <a:prstGeom prst="rect">
            <a:avLst/>
          </a:prstGeom>
        </p:spPr>
        <p:txBody>
          <a:bodyPr anchor="ctr"/>
          <a:lstStyle>
            <a:lvl1pPr algn="r" eaLnBrk="1" latinLnBrk="0" hangingPunct="1">
              <a:defRPr kumimoji="0" sz="1600">
                <a:solidFill>
                  <a:schemeClr val="tx2">
                    <a:shade val="90000"/>
                  </a:schemeClr>
                </a:solidFill>
                <a:effectLst/>
              </a:defRPr>
            </a:lvl1pPr>
            <a:extLst/>
          </a:lstStyle>
          <a:p>
            <a:fld id="{D5AFA9AD-6D17-4C73-8F18-358C76558E14}" type="slidenum">
              <a:rPr lang="el-GR" smtClean="0"/>
              <a:t>‹#›</a:t>
            </a:fld>
            <a:endParaRPr lang="el-GR"/>
          </a:p>
        </p:txBody>
      </p:sp>
      <p:sp>
        <p:nvSpPr>
          <p:cNvPr id="22" name="21 - Θέση τίτλου"/>
          <p:cNvSpPr>
            <a:spLocks noGrp="1"/>
          </p:cNvSpPr>
          <p:nvPr>
            <p:ph type="title"/>
          </p:nvPr>
        </p:nvSpPr>
        <p:spPr>
          <a:xfrm>
            <a:off x="457200" y="253536"/>
            <a:ext cx="8229600" cy="1143000"/>
          </a:xfrm>
          <a:prstGeom prst="rect">
            <a:avLst/>
          </a:prstGeom>
        </p:spPr>
        <p:txBody>
          <a:bodyPr rIns="91440" anchor="b">
            <a:normAutofit/>
            <a:scene3d>
              <a:camera prst="orthographicFront"/>
              <a:lightRig rig="soft" dir="t">
                <a:rot lat="0" lon="0" rev="2400000"/>
              </a:lightRig>
            </a:scene3d>
            <a:sp3d>
              <a:bevelT w="19050" h="12700"/>
            </a:sp3d>
          </a:bodyPr>
          <a:lstStyle>
            <a:extLst/>
          </a:lstStyle>
          <a:p>
            <a:r>
              <a:rPr kumimoji="0" lang="el-GR" smtClean="0"/>
              <a:t>Kλικ για επεξεργασία του τίτλου</a:t>
            </a:r>
            <a:endParaRPr kumimoji="0" lang="en-US"/>
          </a:p>
        </p:txBody>
      </p:sp>
      <p:sp>
        <p:nvSpPr>
          <p:cNvPr id="13" name="12 - Θέση κειμένου"/>
          <p:cNvSpPr>
            <a:spLocks noGrp="1"/>
          </p:cNvSpPr>
          <p:nvPr>
            <p:ph type="body" idx="1"/>
          </p:nvPr>
        </p:nvSpPr>
        <p:spPr>
          <a:xfrm>
            <a:off x="457200" y="1646237"/>
            <a:ext cx="8229600" cy="4526280"/>
          </a:xfrm>
          <a:prstGeom prst="rect">
            <a:avLst/>
          </a:prstGeom>
        </p:spPr>
        <p:txBody>
          <a:bodyPr>
            <a:normAutofit/>
          </a:bodyPr>
          <a:lstStyle>
            <a:extLst/>
          </a:lstStyle>
          <a:p>
            <a:pPr lvl="0" eaLnBrk="1" latinLnBrk="0" hangingPunct="1"/>
            <a:r>
              <a:rPr kumimoji="0" lang="el-GR" smtClean="0"/>
              <a:t>Kλικ για επεξεργασία των στυλ του υποδείγματος</a:t>
            </a:r>
          </a:p>
          <a:p>
            <a:pPr lvl="1" eaLnBrk="1" latinLnBrk="0" hangingPunct="1"/>
            <a:r>
              <a:rPr kumimoji="0" lang="el-GR" smtClean="0"/>
              <a:t>Δεύτερου επιπέδου</a:t>
            </a:r>
          </a:p>
          <a:p>
            <a:pPr lvl="2" eaLnBrk="1" latinLnBrk="0" hangingPunct="1"/>
            <a:r>
              <a:rPr kumimoji="0" lang="el-GR" smtClean="0"/>
              <a:t>Τρίτου επιπέδου</a:t>
            </a:r>
          </a:p>
          <a:p>
            <a:pPr lvl="3" eaLnBrk="1" latinLnBrk="0" hangingPunct="1"/>
            <a:r>
              <a:rPr kumimoji="0" lang="el-GR" smtClean="0"/>
              <a:t>Τέταρτου επιπέδου</a:t>
            </a:r>
          </a:p>
          <a:p>
            <a:pPr lvl="4" eaLnBrk="1" latinLnBrk="0" hangingPunct="1"/>
            <a:r>
              <a:rPr kumimoji="0" lang="el-GR" smtClean="0"/>
              <a:t>Πέμπτου επιπέδου</a:t>
            </a:r>
            <a:endParaRPr kumimoji="0" lang="en-US"/>
          </a:p>
        </p:txBody>
      </p:sp>
    </p:spTree>
  </p:cSld>
  <p:clrMap bg1="dk1" tx1="lt1" bg2="dk2" tx2="lt2" accent1="accent1" accent2="accent2" accent3="accent3" accent4="accent4" accent5="accent5" accent6="accent6" hlink="hlink" folHlink="folHlink"/>
  <p:sldLayoutIdLst>
    <p:sldLayoutId id="2147483661" r:id="rId1"/>
    <p:sldLayoutId id="2147483662" r:id="rId2"/>
    <p:sldLayoutId id="2147483663" r:id="rId3"/>
    <p:sldLayoutId id="2147483664" r:id="rId4"/>
    <p:sldLayoutId id="2147483665" r:id="rId5"/>
    <p:sldLayoutId id="2147483666" r:id="rId6"/>
    <p:sldLayoutId id="2147483667" r:id="rId7"/>
    <p:sldLayoutId id="2147483668" r:id="rId8"/>
    <p:sldLayoutId id="2147483669" r:id="rId9"/>
    <p:sldLayoutId id="2147483670" r:id="rId10"/>
    <p:sldLayoutId id="2147483671" r:id="rId11"/>
    <p:sldLayoutId id="2147483672" r:id="rId12"/>
  </p:sldLayoutIdLst>
  <p:txStyles>
    <p:titleStyle>
      <a:lvl1pPr marL="54864" algn="r" rtl="0" eaLnBrk="1" latinLnBrk="0" hangingPunct="1">
        <a:spcBef>
          <a:spcPct val="0"/>
        </a:spcBef>
        <a:buNone/>
        <a:defRPr kumimoji="0" sz="4600" kern="1200">
          <a:solidFill>
            <a:schemeClr val="tx2">
              <a:tint val="100000"/>
              <a:shade val="90000"/>
              <a:satMod val="250000"/>
              <a:alpha val="100000"/>
            </a:schemeClr>
          </a:solidFill>
          <a:effectLst>
            <a:outerShdw blurRad="38100" dist="25500" dir="5400000" algn="tl" rotWithShape="0">
              <a:srgbClr val="000000">
                <a:satMod val="180000"/>
                <a:alpha val="75000"/>
              </a:srgbClr>
            </a:outerShdw>
          </a:effectLst>
          <a:latin typeface="+mj-lt"/>
          <a:ea typeface="+mj-ea"/>
          <a:cs typeface="+mj-cs"/>
        </a:defRPr>
      </a:lvl1pPr>
      <a:extLst/>
    </p:titleStyle>
    <p:bodyStyle>
      <a:lvl1pPr marL="292100" indent="-292100" algn="l" rtl="0" eaLnBrk="1" latinLnBrk="0" hangingPunct="1">
        <a:spcBef>
          <a:spcPts val="0"/>
        </a:spcBef>
        <a:buClr>
          <a:schemeClr val="accent1"/>
        </a:buClr>
        <a:buSzPct val="70000"/>
        <a:buFont typeface="Wingdings 2"/>
        <a:buChar char=""/>
        <a:defRPr kumimoji="0"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640080" indent="-228600" algn="l" rtl="0" eaLnBrk="1" latinLnBrk="0" hangingPunct="1">
        <a:spcBef>
          <a:spcPts val="400"/>
        </a:spcBef>
        <a:buClr>
          <a:schemeClr val="accent2"/>
        </a:buClr>
        <a:buSzPct val="90000"/>
        <a:buFontTx/>
        <a:buChar char="•"/>
        <a:defRPr kumimoji="0" sz="2600" kern="1200">
          <a:solidFill>
            <a:schemeClr val="tx1"/>
          </a:solidFill>
          <a:latin typeface="+mn-lt"/>
          <a:ea typeface="+mn-ea"/>
          <a:cs typeface="+mn-cs"/>
        </a:defRPr>
      </a:lvl2pPr>
      <a:lvl3pPr marL="822960" indent="-192024" algn="l" rtl="0" eaLnBrk="1" latinLnBrk="0" hangingPunct="1">
        <a:spcBef>
          <a:spcPts val="400"/>
        </a:spcBef>
        <a:buClr>
          <a:schemeClr val="accent3"/>
        </a:buClr>
        <a:buSzPct val="100000"/>
        <a:buFont typeface="Wingdings 2"/>
        <a:buChar char=""/>
        <a:defRPr kumimoji="0" sz="2300" kern="1200">
          <a:solidFill>
            <a:schemeClr val="tx1"/>
          </a:solidFill>
          <a:latin typeface="+mn-lt"/>
          <a:ea typeface="+mn-ea"/>
          <a:cs typeface="+mn-cs"/>
        </a:defRPr>
      </a:lvl3pPr>
      <a:lvl4pPr marL="1005840" indent="-182880" algn="l" rtl="0" eaLnBrk="1" latinLnBrk="0" hangingPunct="1">
        <a:spcBef>
          <a:spcPts val="400"/>
        </a:spcBef>
        <a:buClr>
          <a:schemeClr val="accent3"/>
        </a:buClr>
        <a:buSzPct val="100000"/>
        <a:buFont typeface="Wingdings 2"/>
        <a:buChar char=""/>
        <a:defRPr kumimoji="0"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1188720" indent="-182880" algn="l" rtl="0" eaLnBrk="1" latinLnBrk="0" hangingPunct="1">
        <a:spcBef>
          <a:spcPts val="400"/>
        </a:spcBef>
        <a:buClr>
          <a:schemeClr val="accent3"/>
        </a:buClr>
        <a:buSzPct val="100000"/>
        <a:buFont typeface="Wingdings 2"/>
        <a:buChar char=""/>
        <a:defRPr kumimoji="0" sz="1900" kern="1200">
          <a:solidFill>
            <a:schemeClr val="tx1"/>
          </a:solidFill>
          <a:latin typeface="+mn-lt"/>
          <a:ea typeface="+mn-ea"/>
          <a:cs typeface="+mn-cs"/>
        </a:defRPr>
      </a:lvl5pPr>
      <a:lvl6pPr marL="1371600" indent="-173736" algn="l" rtl="0" eaLnBrk="1" latinLnBrk="0" hangingPunct="1">
        <a:spcBef>
          <a:spcPts val="400"/>
        </a:spcBef>
        <a:buClr>
          <a:schemeClr val="accent4"/>
        </a:buClr>
        <a:buFont typeface="Wingdings 2"/>
        <a:buChar char=""/>
        <a:defRPr kumimoji="0" sz="1800" kern="1200" baseline="0">
          <a:solidFill>
            <a:schemeClr val="tx1"/>
          </a:solidFill>
          <a:latin typeface="+mn-lt"/>
          <a:ea typeface="+mn-ea"/>
          <a:cs typeface="+mn-cs"/>
        </a:defRPr>
      </a:lvl6pPr>
      <a:lvl7pPr marL="1554480" indent="-173736" algn="l" rtl="0" eaLnBrk="1" latinLnBrk="0" hangingPunct="1">
        <a:spcBef>
          <a:spcPts val="400"/>
        </a:spcBef>
        <a:buClr>
          <a:schemeClr val="accent4"/>
        </a:buClr>
        <a:buFont typeface="Wingdings 2"/>
        <a:buChar char=""/>
        <a:defRPr kumimoji="0" sz="1600" kern="1200" baseline="0">
          <a:solidFill>
            <a:schemeClr val="tx1"/>
          </a:solidFill>
          <a:latin typeface="+mn-lt"/>
          <a:ea typeface="+mn-ea"/>
          <a:cs typeface="+mn-cs"/>
        </a:defRPr>
      </a:lvl7pPr>
      <a:lvl8pPr marL="1737360" indent="-173736" algn="l" rtl="0" eaLnBrk="1" latinLnBrk="0" hangingPunct="1">
        <a:spcBef>
          <a:spcPts val="400"/>
        </a:spcBef>
        <a:buClr>
          <a:schemeClr val="accent4"/>
        </a:buClr>
        <a:buFont typeface="Wingdings 2"/>
        <a:buChar char=""/>
        <a:defRPr kumimoji="0" sz="1600" kern="1200" baseline="0">
          <a:solidFill>
            <a:schemeClr val="tx1"/>
          </a:solidFill>
          <a:latin typeface="+mn-lt"/>
          <a:ea typeface="+mn-ea"/>
          <a:cs typeface="+mn-cs"/>
        </a:defRPr>
      </a:lvl8pPr>
      <a:lvl9pPr marL="1920240" indent="-173736" algn="l" rtl="0" eaLnBrk="1" latinLnBrk="0" hangingPunct="1">
        <a:spcBef>
          <a:spcPts val="400"/>
        </a:spcBef>
        <a:buClr>
          <a:schemeClr val="accent4"/>
        </a:buClr>
        <a:buFont typeface="Wingdings 2"/>
        <a:buChar char=""/>
        <a:defRPr kumimoji="0" sz="1600" kern="1200" baseline="0">
          <a:solidFill>
            <a:schemeClr val="tx1"/>
          </a:solidFill>
          <a:latin typeface="+mn-lt"/>
          <a:ea typeface="+mn-ea"/>
          <a:cs typeface="+mn-cs"/>
        </a:defRPr>
      </a:lvl9pPr>
      <a:extLst/>
    </p:bodyStyle>
    <p:otherStyle>
      <a:lvl1pPr marL="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9pPr>
      <a:extLst/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8" Type="http://schemas.openxmlformats.org/officeDocument/2006/relationships/image" Target="../media/image3.jpeg"/><Relationship Id="rId3" Type="http://schemas.openxmlformats.org/officeDocument/2006/relationships/diagramData" Target="../diagrams/data1.xml"/><Relationship Id="rId7" Type="http://schemas.microsoft.com/office/2007/relationships/diagramDrawing" Target="../diagrams/drawing1.xml"/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2.xml"/><Relationship Id="rId6" Type="http://schemas.openxmlformats.org/officeDocument/2006/relationships/diagramColors" Target="../diagrams/colors1.xml"/><Relationship Id="rId5" Type="http://schemas.openxmlformats.org/officeDocument/2006/relationships/diagramQuickStyle" Target="../diagrams/quickStyle1.xml"/><Relationship Id="rId4" Type="http://schemas.openxmlformats.org/officeDocument/2006/relationships/diagramLayout" Target="../diagrams/layout1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jpeg"/><Relationship Id="rId2" Type="http://schemas.openxmlformats.org/officeDocument/2006/relationships/notesSlide" Target="../notesSlides/notesSlide4.xml"/><Relationship Id="rId1" Type="http://schemas.openxmlformats.org/officeDocument/2006/relationships/slideLayout" Target="../slideLayouts/slideLayout12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png"/><Relationship Id="rId2" Type="http://schemas.openxmlformats.org/officeDocument/2006/relationships/notesSlide" Target="../notesSlides/notesSlide5.xml"/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jpeg"/><Relationship Id="rId2" Type="http://schemas.openxmlformats.org/officeDocument/2006/relationships/notesSlide" Target="../notesSlides/notesSlide6.xml"/><Relationship Id="rId1" Type="http://schemas.openxmlformats.org/officeDocument/2006/relationships/slideLayout" Target="../slideLayouts/slideLayout12.xml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jpeg"/><Relationship Id="rId2" Type="http://schemas.openxmlformats.org/officeDocument/2006/relationships/notesSlide" Target="../notesSlides/notesSlide7.xml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8.jpeg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jpeg"/><Relationship Id="rId2" Type="http://schemas.openxmlformats.org/officeDocument/2006/relationships/notesSlide" Target="../notesSlides/notesSlide8.xml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10.jpeg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11.jpeg"/><Relationship Id="rId2" Type="http://schemas.openxmlformats.org/officeDocument/2006/relationships/notesSlide" Target="../notesSlides/notesSlide9.xml"/><Relationship Id="rId1" Type="http://schemas.openxmlformats.org/officeDocument/2006/relationships/slideLayout" Target="../slideLayouts/slideLayout7.xml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12.png"/><Relationship Id="rId2" Type="http://schemas.openxmlformats.org/officeDocument/2006/relationships/notesSlide" Target="../notesSlides/notesSlide10.xml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13.png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4.jpeg"/><Relationship Id="rId2" Type="http://schemas.openxmlformats.org/officeDocument/2006/relationships/notesSlide" Target="../notesSlides/notesSlide11.xml"/><Relationship Id="rId1" Type="http://schemas.openxmlformats.org/officeDocument/2006/relationships/slideLayout" Target="../slideLayouts/slideLayout9.xml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15.jpeg"/><Relationship Id="rId2" Type="http://schemas.openxmlformats.org/officeDocument/2006/relationships/notesSlide" Target="../notesSlides/notesSlide12.xml"/><Relationship Id="rId1" Type="http://schemas.openxmlformats.org/officeDocument/2006/relationships/slideLayout" Target="../slideLayouts/slideLayout9.xml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diagramData" Target="../diagrams/data2.xml"/><Relationship Id="rId7" Type="http://schemas.microsoft.com/office/2007/relationships/diagramDrawing" Target="../diagrams/drawing2.xml"/><Relationship Id="rId2" Type="http://schemas.openxmlformats.org/officeDocument/2006/relationships/notesSlide" Target="../notesSlides/notesSlide13.xml"/><Relationship Id="rId1" Type="http://schemas.openxmlformats.org/officeDocument/2006/relationships/slideLayout" Target="../slideLayouts/slideLayout7.xml"/><Relationship Id="rId6" Type="http://schemas.openxmlformats.org/officeDocument/2006/relationships/diagramColors" Target="../diagrams/colors2.xml"/><Relationship Id="rId5" Type="http://schemas.openxmlformats.org/officeDocument/2006/relationships/diagramQuickStyle" Target="../diagrams/quickStyle2.xml"/><Relationship Id="rId4" Type="http://schemas.openxmlformats.org/officeDocument/2006/relationships/diagramLayout" Target="../diagrams/layout2.xml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image" Target="../media/image16.jpeg"/><Relationship Id="rId2" Type="http://schemas.openxmlformats.org/officeDocument/2006/relationships/notesSlide" Target="../notesSlides/notesSlide14.xml"/><Relationship Id="rId1" Type="http://schemas.openxmlformats.org/officeDocument/2006/relationships/slideLayout" Target="../slideLayouts/slideLayout9.xml"/></Relationships>
</file>

<file path=ppt/slides/_rels/slide15.xml.rels><?xml version="1.0" encoding="UTF-8" standalone="yes"?>
<Relationships xmlns="http://schemas.openxmlformats.org/package/2006/relationships"><Relationship Id="rId3" Type="http://schemas.openxmlformats.org/officeDocument/2006/relationships/diagramData" Target="../diagrams/data3.xml"/><Relationship Id="rId7" Type="http://schemas.microsoft.com/office/2007/relationships/diagramDrawing" Target="../diagrams/drawing3.xml"/><Relationship Id="rId2" Type="http://schemas.openxmlformats.org/officeDocument/2006/relationships/notesSlide" Target="../notesSlides/notesSlide15.xml"/><Relationship Id="rId1" Type="http://schemas.openxmlformats.org/officeDocument/2006/relationships/slideLayout" Target="../slideLayouts/slideLayout7.xml"/><Relationship Id="rId6" Type="http://schemas.openxmlformats.org/officeDocument/2006/relationships/diagramColors" Target="../diagrams/colors3.xml"/><Relationship Id="rId5" Type="http://schemas.openxmlformats.org/officeDocument/2006/relationships/diagramQuickStyle" Target="../diagrams/quickStyle3.xml"/><Relationship Id="rId4" Type="http://schemas.openxmlformats.org/officeDocument/2006/relationships/diagramLayout" Target="../diagrams/layout3.xml"/></Relationships>
</file>

<file path=ppt/slides/_rels/slide16.xml.rels><?xml version="1.0" encoding="UTF-8" standalone="yes"?>
<Relationships xmlns="http://schemas.openxmlformats.org/package/2006/relationships"><Relationship Id="rId3" Type="http://schemas.openxmlformats.org/officeDocument/2006/relationships/image" Target="../media/image17.png"/><Relationship Id="rId2" Type="http://schemas.openxmlformats.org/officeDocument/2006/relationships/notesSlide" Target="../notesSlides/notesSlide16.xml"/><Relationship Id="rId1" Type="http://schemas.openxmlformats.org/officeDocument/2006/relationships/slideLayout" Target="../slideLayouts/slideLayout7.xml"/></Relationships>
</file>

<file path=ppt/slides/_rels/slide17.xml.rels><?xml version="1.0" encoding="UTF-8" standalone="yes"?>
<Relationships xmlns="http://schemas.openxmlformats.org/package/2006/relationships"><Relationship Id="rId3" Type="http://schemas.openxmlformats.org/officeDocument/2006/relationships/image" Target="../media/image18.jpeg"/><Relationship Id="rId2" Type="http://schemas.openxmlformats.org/officeDocument/2006/relationships/notesSlide" Target="../notesSlides/notesSlide17.xml"/><Relationship Id="rId1" Type="http://schemas.openxmlformats.org/officeDocument/2006/relationships/slideLayout" Target="../slideLayouts/slideLayout9.xml"/></Relationships>
</file>

<file path=ppt/slides/_rels/slide18.xml.rels><?xml version="1.0" encoding="UTF-8" standalone="yes"?>
<Relationships xmlns="http://schemas.openxmlformats.org/package/2006/relationships"><Relationship Id="rId3" Type="http://schemas.openxmlformats.org/officeDocument/2006/relationships/image" Target="../media/image19.jpeg"/><Relationship Id="rId2" Type="http://schemas.openxmlformats.org/officeDocument/2006/relationships/notesSlide" Target="../notesSlides/notesSlide18.xml"/><Relationship Id="rId1" Type="http://schemas.openxmlformats.org/officeDocument/2006/relationships/slideLayout" Target="../slideLayouts/slideLayout7.xml"/><Relationship Id="rId5" Type="http://schemas.openxmlformats.org/officeDocument/2006/relationships/image" Target="../media/image21.jpeg"/><Relationship Id="rId4" Type="http://schemas.openxmlformats.org/officeDocument/2006/relationships/image" Target="../media/image20.jpeg"/></Relationships>
</file>

<file path=ppt/slides/_rels/slide19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9.xml"/><Relationship Id="rId1" Type="http://schemas.openxmlformats.org/officeDocument/2006/relationships/slideLayout" Target="../slideLayouts/slideLayout7.xml"/></Relationships>
</file>

<file path=ppt/slides/_rels/slide20.xml.rels><?xml version="1.0" encoding="UTF-8" standalone="yes"?>
<Relationships xmlns="http://schemas.openxmlformats.org/package/2006/relationships"><Relationship Id="rId3" Type="http://schemas.openxmlformats.org/officeDocument/2006/relationships/image" Target="../media/image22.jpeg"/><Relationship Id="rId2" Type="http://schemas.openxmlformats.org/officeDocument/2006/relationships/notesSlide" Target="../notesSlides/notesSlide20.xml"/><Relationship Id="rId1" Type="http://schemas.openxmlformats.org/officeDocument/2006/relationships/slideLayout" Target="../slideLayouts/slideLayout7.xml"/></Relationships>
</file>

<file path=ppt/slides/_rels/slide21.xml.rels><?xml version="1.0" encoding="UTF-8" standalone="yes"?>
<Relationships xmlns="http://schemas.openxmlformats.org/package/2006/relationships"><Relationship Id="rId3" Type="http://schemas.openxmlformats.org/officeDocument/2006/relationships/slide" Target="slide27.xml"/><Relationship Id="rId2" Type="http://schemas.openxmlformats.org/officeDocument/2006/relationships/notesSlide" Target="../notesSlides/notesSlide21.xml"/><Relationship Id="rId1" Type="http://schemas.openxmlformats.org/officeDocument/2006/relationships/slideLayout" Target="../slideLayouts/slideLayout6.xml"/></Relationships>
</file>

<file path=ppt/slides/_rels/slide22.xml.rels><?xml version="1.0" encoding="UTF-8" standalone="yes"?>
<Relationships xmlns="http://schemas.openxmlformats.org/package/2006/relationships"><Relationship Id="rId3" Type="http://schemas.openxmlformats.org/officeDocument/2006/relationships/image" Target="../media/image23.jpeg"/><Relationship Id="rId2" Type="http://schemas.openxmlformats.org/officeDocument/2006/relationships/notesSlide" Target="../notesSlides/notesSlide22.xml"/><Relationship Id="rId1" Type="http://schemas.openxmlformats.org/officeDocument/2006/relationships/slideLayout" Target="../slideLayouts/slideLayout2.xml"/></Relationships>
</file>

<file path=ppt/slides/_rels/slide23.xml.rels><?xml version="1.0" encoding="UTF-8" standalone="yes"?>
<Relationships xmlns="http://schemas.openxmlformats.org/package/2006/relationships"><Relationship Id="rId3" Type="http://schemas.openxmlformats.org/officeDocument/2006/relationships/slide" Target="slide3.xml"/><Relationship Id="rId2" Type="http://schemas.openxmlformats.org/officeDocument/2006/relationships/notesSlide" Target="../notesSlides/notesSlide23.xml"/><Relationship Id="rId1" Type="http://schemas.openxmlformats.org/officeDocument/2006/relationships/slideLayout" Target="../slideLayouts/slideLayout2.xml"/><Relationship Id="rId4" Type="http://schemas.openxmlformats.org/officeDocument/2006/relationships/slide" Target="slide18.xml"/></Relationships>
</file>

<file path=ppt/slides/_rels/slide24.xml.rels><?xml version="1.0" encoding="UTF-8" standalone="yes"?>
<Relationships xmlns="http://schemas.openxmlformats.org/package/2006/relationships"><Relationship Id="rId3" Type="http://schemas.openxmlformats.org/officeDocument/2006/relationships/image" Target="../media/image24.jpeg"/><Relationship Id="rId2" Type="http://schemas.openxmlformats.org/officeDocument/2006/relationships/notesSlide" Target="../notesSlides/notesSlide24.xml"/><Relationship Id="rId1" Type="http://schemas.openxmlformats.org/officeDocument/2006/relationships/slideLayout" Target="../slideLayouts/slideLayout2.xml"/></Relationships>
</file>

<file path=ppt/slides/_rels/slide25.xml.rels><?xml version="1.0" encoding="UTF-8" standalone="yes"?>
<Relationships xmlns="http://schemas.openxmlformats.org/package/2006/relationships"><Relationship Id="rId3" Type="http://schemas.openxmlformats.org/officeDocument/2006/relationships/image" Target="../media/image25.png"/><Relationship Id="rId2" Type="http://schemas.openxmlformats.org/officeDocument/2006/relationships/notesSlide" Target="../notesSlides/notesSlide25.xml"/><Relationship Id="rId1" Type="http://schemas.openxmlformats.org/officeDocument/2006/relationships/slideLayout" Target="../slideLayouts/slideLayout7.xml"/></Relationships>
</file>

<file path=ppt/slides/_rels/slide26.xml.rels><?xml version="1.0" encoding="UTF-8" standalone="yes"?>
<Relationships xmlns="http://schemas.openxmlformats.org/package/2006/relationships"><Relationship Id="rId3" Type="http://schemas.openxmlformats.org/officeDocument/2006/relationships/diagramData" Target="../diagrams/data4.xml"/><Relationship Id="rId7" Type="http://schemas.microsoft.com/office/2007/relationships/diagramDrawing" Target="../diagrams/drawing4.xml"/><Relationship Id="rId2" Type="http://schemas.openxmlformats.org/officeDocument/2006/relationships/notesSlide" Target="../notesSlides/notesSlide26.xml"/><Relationship Id="rId1" Type="http://schemas.openxmlformats.org/officeDocument/2006/relationships/slideLayout" Target="../slideLayouts/slideLayout2.xml"/><Relationship Id="rId6" Type="http://schemas.openxmlformats.org/officeDocument/2006/relationships/diagramColors" Target="../diagrams/colors4.xml"/><Relationship Id="rId5" Type="http://schemas.openxmlformats.org/officeDocument/2006/relationships/diagramQuickStyle" Target="../diagrams/quickStyle4.xml"/><Relationship Id="rId4" Type="http://schemas.openxmlformats.org/officeDocument/2006/relationships/diagramLayout" Target="../diagrams/layout4.xml"/></Relationships>
</file>

<file path=ppt/slides/_rels/slide27.xml.rels><?xml version="1.0" encoding="UTF-8" standalone="yes"?>
<Relationships xmlns="http://schemas.openxmlformats.org/package/2006/relationships"><Relationship Id="rId3" Type="http://schemas.openxmlformats.org/officeDocument/2006/relationships/image" Target="../media/image26.wmf"/><Relationship Id="rId2" Type="http://schemas.openxmlformats.org/officeDocument/2006/relationships/notesSlide" Target="../notesSlides/notesSlide27.xml"/><Relationship Id="rId1" Type="http://schemas.openxmlformats.org/officeDocument/2006/relationships/slideLayout" Target="../slideLayouts/slideLayout2.xml"/></Relationships>
</file>

<file path=ppt/slides/_rels/slide28.xml.rels><?xml version="1.0" encoding="UTF-8" standalone="yes"?>
<Relationships xmlns="http://schemas.openxmlformats.org/package/2006/relationships"><Relationship Id="rId3" Type="http://schemas.openxmlformats.org/officeDocument/2006/relationships/image" Target="../media/image27.png"/><Relationship Id="rId2" Type="http://schemas.openxmlformats.org/officeDocument/2006/relationships/notesSlide" Target="../notesSlides/notesSlide28.xml"/><Relationship Id="rId1" Type="http://schemas.openxmlformats.org/officeDocument/2006/relationships/slideLayout" Target="../slideLayouts/slideLayout7.xml"/></Relationships>
</file>

<file path=ppt/slides/_rels/slide29.xml.rels><?xml version="1.0" encoding="UTF-8" standalone="yes"?>
<Relationships xmlns="http://schemas.openxmlformats.org/package/2006/relationships"><Relationship Id="rId3" Type="http://schemas.openxmlformats.org/officeDocument/2006/relationships/diagramData" Target="../diagrams/data5.xml"/><Relationship Id="rId7" Type="http://schemas.microsoft.com/office/2007/relationships/diagramDrawing" Target="../diagrams/drawing5.xml"/><Relationship Id="rId2" Type="http://schemas.openxmlformats.org/officeDocument/2006/relationships/notesSlide" Target="../notesSlides/notesSlide29.xml"/><Relationship Id="rId1" Type="http://schemas.openxmlformats.org/officeDocument/2006/relationships/slideLayout" Target="../slideLayouts/slideLayout2.xml"/><Relationship Id="rId6" Type="http://schemas.openxmlformats.org/officeDocument/2006/relationships/diagramColors" Target="../diagrams/colors5.xml"/><Relationship Id="rId5" Type="http://schemas.openxmlformats.org/officeDocument/2006/relationships/diagramQuickStyle" Target="../diagrams/quickStyle5.xml"/><Relationship Id="rId4" Type="http://schemas.openxmlformats.org/officeDocument/2006/relationships/diagramLayout" Target="../diagrams/layout5.xml"/></Relationships>
</file>

<file path=ppt/slides/_rels/slide30.xml.rels><?xml version="1.0" encoding="UTF-8" standalone="yes"?>
<Relationships xmlns="http://schemas.openxmlformats.org/package/2006/relationships"><Relationship Id="rId3" Type="http://schemas.openxmlformats.org/officeDocument/2006/relationships/image" Target="../media/image28.jpeg"/><Relationship Id="rId2" Type="http://schemas.openxmlformats.org/officeDocument/2006/relationships/notesSlide" Target="../notesSlides/notesSlide30.xml"/><Relationship Id="rId1" Type="http://schemas.openxmlformats.org/officeDocument/2006/relationships/slideLayout" Target="../slideLayouts/slideLayout2.xml"/></Relationships>
</file>

<file path=ppt/slides/_rels/slide3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9.png"/><Relationship Id="rId2" Type="http://schemas.openxmlformats.org/officeDocument/2006/relationships/notesSlide" Target="../notesSlides/notesSlide31.xml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30.png"/></Relationships>
</file>

<file path=ppt/slides/_rels/slide32.xml.rels><?xml version="1.0" encoding="UTF-8" standalone="yes"?>
<Relationships xmlns="http://schemas.openxmlformats.org/package/2006/relationships"><Relationship Id="rId3" Type="http://schemas.openxmlformats.org/officeDocument/2006/relationships/image" Target="../media/image31.jpeg"/><Relationship Id="rId2" Type="http://schemas.openxmlformats.org/officeDocument/2006/relationships/notesSlide" Target="../notesSlides/notesSlide32.xml"/><Relationship Id="rId1" Type="http://schemas.openxmlformats.org/officeDocument/2006/relationships/slideLayout" Target="../slideLayouts/slideLayout7.xml"/><Relationship Id="rId5" Type="http://schemas.openxmlformats.org/officeDocument/2006/relationships/image" Target="../media/image33.jpeg"/><Relationship Id="rId4" Type="http://schemas.openxmlformats.org/officeDocument/2006/relationships/image" Target="../media/image32.jpeg"/></Relationships>
</file>

<file path=ppt/slides/_rels/slide33.xml.rels><?xml version="1.0" encoding="UTF-8" standalone="yes"?>
<Relationships xmlns="http://schemas.openxmlformats.org/package/2006/relationships"><Relationship Id="rId3" Type="http://schemas.openxmlformats.org/officeDocument/2006/relationships/image" Target="../media/image34.jpeg"/><Relationship Id="rId2" Type="http://schemas.openxmlformats.org/officeDocument/2006/relationships/notesSlide" Target="../notesSlides/notesSlide33.xml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35.jpeg"/></Relationships>
</file>

<file path=ppt/slides/_rels/slide34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34.xml"/><Relationship Id="rId1" Type="http://schemas.openxmlformats.org/officeDocument/2006/relationships/slideLayout" Target="../slideLayouts/slideLayout2.xml"/></Relationships>
</file>

<file path=ppt/slides/_rels/slide35.xml.rels><?xml version="1.0" encoding="UTF-8" standalone="yes"?>
<Relationships xmlns="http://schemas.openxmlformats.org/package/2006/relationships"><Relationship Id="rId3" Type="http://schemas.openxmlformats.org/officeDocument/2006/relationships/image" Target="../media/image36.jpeg"/><Relationship Id="rId2" Type="http://schemas.openxmlformats.org/officeDocument/2006/relationships/notesSlide" Target="../notesSlides/notesSlide35.xml"/><Relationship Id="rId1" Type="http://schemas.openxmlformats.org/officeDocument/2006/relationships/slideLayout" Target="../slideLayouts/slideLayout2.xml"/></Relationships>
</file>

<file path=ppt/slides/_rels/slide36.xml.rels><?xml version="1.0" encoding="UTF-8" standalone="yes"?>
<Relationships xmlns="http://schemas.openxmlformats.org/package/2006/relationships"><Relationship Id="rId3" Type="http://schemas.openxmlformats.org/officeDocument/2006/relationships/image" Target="../media/image37.jpeg"/><Relationship Id="rId2" Type="http://schemas.openxmlformats.org/officeDocument/2006/relationships/notesSlide" Target="../notesSlides/notesSlide36.xml"/><Relationship Id="rId1" Type="http://schemas.openxmlformats.org/officeDocument/2006/relationships/slideLayout" Target="../slideLayouts/slideLayout7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- Τίτλος"/>
          <p:cNvSpPr>
            <a:spLocks noGrp="1"/>
          </p:cNvSpPr>
          <p:nvPr>
            <p:ph type="ctrTitle"/>
          </p:nvPr>
        </p:nvSpPr>
        <p:spPr>
          <a:xfrm>
            <a:off x="464234" y="1916832"/>
            <a:ext cx="8229600" cy="1584175"/>
          </a:xfrm>
        </p:spPr>
        <p:txBody>
          <a:bodyPr>
            <a:normAutofit/>
          </a:bodyPr>
          <a:lstStyle/>
          <a:p>
            <a:r>
              <a:rPr lang="el-GR" sz="3600" dirty="0" smtClean="0"/>
              <a:t>Η </a:t>
            </a:r>
            <a:r>
              <a:rPr lang="el-GR" sz="3600" dirty="0" smtClean="0"/>
              <a:t>Ε</a:t>
            </a:r>
            <a:r>
              <a:rPr lang="el-GR" sz="3600" dirty="0" smtClean="0"/>
              <a:t>λλάδα στον Α’  Παγκόσμιο Πόλεμο </a:t>
            </a:r>
            <a:endParaRPr lang="el-GR" sz="3600" dirty="0"/>
          </a:p>
        </p:txBody>
      </p:sp>
      <p:sp>
        <p:nvSpPr>
          <p:cNvPr id="3" name="2 - Υπότιτλος"/>
          <p:cNvSpPr>
            <a:spLocks noGrp="1"/>
          </p:cNvSpPr>
          <p:nvPr>
            <p:ph type="subTitle" idx="1"/>
          </p:nvPr>
        </p:nvSpPr>
        <p:spPr>
          <a:xfrm>
            <a:off x="2133600" y="3933056"/>
            <a:ext cx="6560234" cy="638944"/>
          </a:xfrm>
        </p:spPr>
        <p:txBody>
          <a:bodyPr/>
          <a:lstStyle/>
          <a:p>
            <a:r>
              <a:rPr lang="el-GR" dirty="0" smtClean="0"/>
              <a:t>Εθνικός Διχασμός </a:t>
            </a:r>
            <a:endParaRPr lang="el-GR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0482" name="1 - Τίτλος"/>
          <p:cNvSpPr>
            <a:spLocks noGrp="1"/>
          </p:cNvSpPr>
          <p:nvPr>
            <p:ph type="title"/>
          </p:nvPr>
        </p:nvSpPr>
        <p:spPr>
          <a:xfrm>
            <a:off x="611560" y="332656"/>
            <a:ext cx="8075240" cy="864096"/>
          </a:xfrm>
        </p:spPr>
        <p:txBody>
          <a:bodyPr>
            <a:noAutofit/>
          </a:bodyPr>
          <a:lstStyle/>
          <a:p>
            <a:pPr algn="ctr"/>
            <a:r>
              <a:rPr lang="el-GR" sz="3200" dirty="0" smtClean="0"/>
              <a:t>Στην αρχή του πολέμου η Ελλάδα παραμένει ουδέτερη </a:t>
            </a:r>
            <a:endParaRPr lang="el-GR" sz="3200" dirty="0" smtClean="0"/>
          </a:p>
        </p:txBody>
      </p:sp>
      <p:pic>
        <p:nvPicPr>
          <p:cNvPr id="20483" name="Picture 4" descr="http://2.bp.blogspot.com/_K7W7tLX9RRc/S9tOvQtncAI/AAAAAAAAB6E/KQZJaCgEQj8/s1600/%CE%B1%CE%BD%CF%84%CE%B1%CE%BD%CF%84+%CE%BA%CE%B5%CE%BD%CF%84%CF%81%CE%B9%CE%BA%CE%B5%CF%82+%CE%B4%CF%85%CE%BD%CE%B1%CE%BC%CE%B5%CE%B9%CF%82.gif"/>
          <p:cNvPicPr>
            <a:picLocks noGrp="1" noChangeAspect="1" noChangeArrowheads="1"/>
          </p:cNvPicPr>
          <p:nvPr>
            <p:ph idx="1"/>
          </p:nvPr>
        </p:nvPicPr>
        <p:blipFill>
          <a:blip r:embed="rId3" cstate="print"/>
          <a:srcRect/>
          <a:stretch>
            <a:fillRect/>
          </a:stretch>
        </p:blipFill>
        <p:spPr>
          <a:xfrm>
            <a:off x="1115616" y="1340768"/>
            <a:ext cx="6858000" cy="5141913"/>
          </a:xfrm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122" name="Rectangle 2"/>
          <p:cNvSpPr>
            <a:spLocks noGrp="1" noChangeArrowheads="1"/>
          </p:cNvSpPr>
          <p:nvPr>
            <p:ph type="title"/>
          </p:nvPr>
        </p:nvSpPr>
        <p:spPr>
          <a:xfrm>
            <a:off x="457200" y="228600"/>
            <a:ext cx="8229600" cy="944563"/>
          </a:xfrm>
        </p:spPr>
        <p:txBody>
          <a:bodyPr/>
          <a:lstStyle/>
          <a:p>
            <a:pPr eaLnBrk="1" hangingPunct="1"/>
            <a:r>
              <a:rPr lang="el-GR" sz="2400" dirty="0" smtClean="0"/>
              <a:t>Διάσταση απόψεων ανάμεσα σε Βενιζέλο και Κωνσταντίνο </a:t>
            </a:r>
            <a:endParaRPr lang="el-GR" sz="2400" dirty="0" smtClean="0"/>
          </a:p>
        </p:txBody>
      </p:sp>
      <p:graphicFrame>
        <p:nvGraphicFramePr>
          <p:cNvPr id="6" name="5 - Διάγραμμα"/>
          <p:cNvGraphicFramePr/>
          <p:nvPr/>
        </p:nvGraphicFramePr>
        <p:xfrm>
          <a:off x="228600" y="4038600"/>
          <a:ext cx="5257800" cy="2590800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3" r:lo="rId4" r:qs="rId5" r:cs="rId6"/>
          </a:graphicData>
        </a:graphic>
      </p:graphicFrame>
      <p:sp>
        <p:nvSpPr>
          <p:cNvPr id="8" name="7 - Θέση περιεχομένου"/>
          <p:cNvSpPr>
            <a:spLocks noGrp="1"/>
          </p:cNvSpPr>
          <p:nvPr>
            <p:ph idx="1"/>
          </p:nvPr>
        </p:nvSpPr>
        <p:spPr>
          <a:xfrm>
            <a:off x="457200" y="2204863"/>
            <a:ext cx="5338936" cy="3967653"/>
          </a:xfrm>
        </p:spPr>
        <p:txBody>
          <a:bodyPr/>
          <a:lstStyle/>
          <a:p>
            <a:pPr>
              <a:buNone/>
            </a:pPr>
            <a:r>
              <a:rPr lang="el-GR" dirty="0" smtClean="0"/>
              <a:t>σ</a:t>
            </a:r>
            <a:r>
              <a:rPr lang="el-GR" dirty="0" smtClean="0"/>
              <a:t>χετικά με τη συμμετοχή της Ελλάδος στον πόλεμο</a:t>
            </a:r>
            <a:endParaRPr lang="el-GR" dirty="0"/>
          </a:p>
        </p:txBody>
      </p:sp>
      <p:pic>
        <p:nvPicPr>
          <p:cNvPr id="4098" name="Picture 2" descr="http://news247.gr/eidiseis/afieromata/article2931477.ece/BINARY/w660/pag2180714.jpg"/>
          <p:cNvPicPr>
            <a:picLocks noChangeAspect="1" noChangeArrowheads="1"/>
          </p:cNvPicPr>
          <p:nvPr/>
        </p:nvPicPr>
        <p:blipFill>
          <a:blip r:embed="rId8" cstate="print"/>
          <a:srcRect/>
          <a:stretch>
            <a:fillRect/>
          </a:stretch>
        </p:blipFill>
        <p:spPr bwMode="auto">
          <a:xfrm>
            <a:off x="5724128" y="1628800"/>
            <a:ext cx="3147070" cy="4608512"/>
          </a:xfrm>
          <a:prstGeom prst="rect">
            <a:avLst/>
          </a:prstGeom>
          <a:noFill/>
        </p:spPr>
      </p:pic>
    </p:spTree>
  </p:cSld>
  <p:clrMapOvr>
    <a:masterClrMapping/>
  </p:clrMapOvr>
  <p:transition/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7412" name="Rectangle 4"/>
          <p:cNvSpPr>
            <a:spLocks noGrp="1" noChangeArrowheads="1"/>
          </p:cNvSpPr>
          <p:nvPr>
            <p:ph type="title"/>
          </p:nvPr>
        </p:nvSpPr>
        <p:spPr>
          <a:xfrm>
            <a:off x="304800" y="381000"/>
            <a:ext cx="8534400" cy="533400"/>
          </a:xfrm>
        </p:spPr>
        <p:txBody>
          <a:bodyPr>
            <a:normAutofit fontScale="90000"/>
          </a:bodyPr>
          <a:lstStyle/>
          <a:p>
            <a:r>
              <a:rPr lang="el-GR" sz="3200" b="1" dirty="0">
                <a:solidFill>
                  <a:schemeClr val="tx2">
                    <a:lumMod val="75000"/>
                  </a:schemeClr>
                </a:solidFill>
              </a:rPr>
              <a:t>Α. Η θέση του Βενιζέλου: </a:t>
            </a:r>
          </a:p>
        </p:txBody>
      </p:sp>
      <p:sp>
        <p:nvSpPr>
          <p:cNvPr id="17414" name="Rectangle 6"/>
          <p:cNvSpPr>
            <a:spLocks noGrp="1" noChangeArrowheads="1"/>
          </p:cNvSpPr>
          <p:nvPr>
            <p:ph type="body" sz="half" idx="2"/>
          </p:nvPr>
        </p:nvSpPr>
        <p:spPr>
          <a:xfrm>
            <a:off x="4038600" y="1066800"/>
            <a:ext cx="5105400" cy="5486400"/>
          </a:xfrm>
        </p:spPr>
        <p:txBody>
          <a:bodyPr/>
          <a:lstStyle/>
          <a:p>
            <a:pPr>
              <a:lnSpc>
                <a:spcPct val="90000"/>
              </a:lnSpc>
            </a:pPr>
            <a:r>
              <a:rPr lang="el-GR" sz="2400" dirty="0"/>
              <a:t>Θεωρούσε ότι οι </a:t>
            </a:r>
            <a:r>
              <a:rPr lang="el-GR" sz="2400" b="1" dirty="0" err="1"/>
              <a:t>Αγγλογάλλοι</a:t>
            </a:r>
            <a:r>
              <a:rPr lang="el-GR" sz="2400" dirty="0"/>
              <a:t> θα επικρατήσουν</a:t>
            </a:r>
          </a:p>
          <a:p>
            <a:pPr>
              <a:lnSpc>
                <a:spcPct val="90000"/>
              </a:lnSpc>
            </a:pPr>
            <a:r>
              <a:rPr lang="el-GR" sz="2400" dirty="0"/>
              <a:t>Έκρινε ότι η Ελλάδα έπρεπε να συμμαχήσει </a:t>
            </a:r>
            <a:r>
              <a:rPr lang="el-GR" sz="2400" b="1" dirty="0"/>
              <a:t>με την </a:t>
            </a:r>
            <a:r>
              <a:rPr lang="el-GR" sz="2400" b="1" dirty="0" err="1"/>
              <a:t>Αντάντ</a:t>
            </a:r>
            <a:r>
              <a:rPr lang="el-GR" sz="2400" dirty="0"/>
              <a:t>, ώστε να διαφυλάξει τα κέρδη της από τους Βαλκανικούς πολέμους </a:t>
            </a:r>
            <a:r>
              <a:rPr lang="el-GR" sz="2400" u="sng" dirty="0"/>
              <a:t>και να διευρύνει τα σύνορά της</a:t>
            </a:r>
            <a:r>
              <a:rPr lang="el-GR" sz="2400" dirty="0"/>
              <a:t> </a:t>
            </a:r>
            <a:r>
              <a:rPr lang="el-GR" sz="2400" dirty="0">
                <a:sym typeface="Wingdings" pitchFamily="2" charset="2"/>
              </a:rPr>
              <a:t> </a:t>
            </a:r>
            <a:r>
              <a:rPr lang="el-GR" sz="2400" b="1" dirty="0"/>
              <a:t>Μεγάλη </a:t>
            </a:r>
            <a:r>
              <a:rPr lang="el-GR" sz="2400" b="1" dirty="0" smtClean="0"/>
              <a:t>Ιδέα</a:t>
            </a:r>
            <a:endParaRPr lang="el-GR" sz="2400" b="1" dirty="0"/>
          </a:p>
          <a:p>
            <a:pPr>
              <a:lnSpc>
                <a:spcPct val="90000"/>
              </a:lnSpc>
            </a:pPr>
            <a:r>
              <a:rPr lang="el-GR" sz="2400" dirty="0"/>
              <a:t>Υποστηρίζεται από:</a:t>
            </a:r>
          </a:p>
          <a:p>
            <a:pPr>
              <a:lnSpc>
                <a:spcPct val="90000"/>
              </a:lnSpc>
              <a:buFont typeface="Wingdings" pitchFamily="2" charset="2"/>
              <a:buChar char="Ø"/>
            </a:pPr>
            <a:r>
              <a:rPr lang="el-GR" sz="2400" dirty="0"/>
              <a:t>πλειονότητα λαϊκών τάξεων</a:t>
            </a:r>
          </a:p>
          <a:p>
            <a:pPr>
              <a:lnSpc>
                <a:spcPct val="90000"/>
              </a:lnSpc>
              <a:buFont typeface="Wingdings" pitchFamily="2" charset="2"/>
              <a:buChar char="Ø"/>
            </a:pPr>
            <a:r>
              <a:rPr lang="el-GR" sz="2400" dirty="0"/>
              <a:t>μεγαλοαστική τάξη (κυρίως της Διασποράς), που προσδοκούσε να ενταχθεί σε μια μεγάλη και ισχυρή Ελλάδα</a:t>
            </a:r>
          </a:p>
        </p:txBody>
      </p:sp>
      <p:pic>
        <p:nvPicPr>
          <p:cNvPr id="17415" name="Picture 7" descr="Ελ"/>
          <p:cNvPicPr>
            <a:picLocks noGrp="1" noChangeAspect="1" noChangeArrowheads="1"/>
          </p:cNvPicPr>
          <p:nvPr>
            <p:ph sz="half" idx="1"/>
          </p:nvPr>
        </p:nvPicPr>
        <p:blipFill>
          <a:blip r:embed="rId3" cstate="print"/>
          <a:srcRect/>
          <a:stretch>
            <a:fillRect/>
          </a:stretch>
        </p:blipFill>
        <p:spPr>
          <a:xfrm>
            <a:off x="152400" y="1066800"/>
            <a:ext cx="3821113" cy="5257800"/>
          </a:xfrm>
        </p:spPr>
      </p:pic>
    </p:spTree>
  </p:cSld>
  <p:clrMapOvr>
    <a:masterClrMapping/>
  </p:clrMapOvr>
  <p:transition>
    <p:split orient="vert" dir="in"/>
  </p:transition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4580" name="Rectangle 4"/>
          <p:cNvSpPr>
            <a:spLocks noGrp="1" noChangeArrowheads="1"/>
          </p:cNvSpPr>
          <p:nvPr>
            <p:ph type="title"/>
          </p:nvPr>
        </p:nvSpPr>
        <p:spPr>
          <a:xfrm>
            <a:off x="152400" y="5486400"/>
            <a:ext cx="8991600" cy="990600"/>
          </a:xfrm>
        </p:spPr>
        <p:txBody>
          <a:bodyPr/>
          <a:lstStyle/>
          <a:p>
            <a:pPr algn="l">
              <a:buFontTx/>
              <a:buChar char="•"/>
            </a:pPr>
            <a:r>
              <a:rPr lang="el-GR" sz="2400" b="1"/>
              <a:t> Ποια επιχειρήματα χρησιμοποιεί ο Βενιζέλος για να πείσει τον βασιλιά για την ανάγκη συμμαχίας με την Αντάντ;</a:t>
            </a:r>
            <a:r>
              <a:rPr lang="el-GR" sz="3200"/>
              <a:t> </a:t>
            </a:r>
          </a:p>
        </p:txBody>
      </p:sp>
      <p:pic>
        <p:nvPicPr>
          <p:cNvPr id="24582" name="Picture 6"/>
          <p:cNvPicPr>
            <a:picLocks noChangeAspect="1" noChangeArrowheads="1"/>
          </p:cNvPicPr>
          <p:nvPr>
            <p:ph idx="1"/>
          </p:nvPr>
        </p:nvPicPr>
        <p:blipFill>
          <a:blip r:embed="rId3" cstate="print"/>
          <a:srcRect/>
          <a:stretch>
            <a:fillRect/>
          </a:stretch>
        </p:blipFill>
        <p:spPr>
          <a:xfrm>
            <a:off x="304800" y="304800"/>
            <a:ext cx="8534400" cy="4730750"/>
          </a:xfrm>
          <a:noFill/>
          <a:ln/>
        </p:spPr>
      </p:pic>
    </p:spTree>
  </p:cSld>
  <p:clrMapOvr>
    <a:masterClrMapping/>
  </p:clrMapOvr>
  <p:transition/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1508" name="Rectangle 4"/>
          <p:cNvSpPr>
            <a:spLocks noGrp="1" noChangeArrowheads="1"/>
          </p:cNvSpPr>
          <p:nvPr>
            <p:ph type="title"/>
          </p:nvPr>
        </p:nvSpPr>
        <p:spPr>
          <a:xfrm>
            <a:off x="457200" y="274638"/>
            <a:ext cx="8229600" cy="487362"/>
          </a:xfrm>
        </p:spPr>
        <p:txBody>
          <a:bodyPr>
            <a:normAutofit fontScale="90000"/>
          </a:bodyPr>
          <a:lstStyle/>
          <a:p>
            <a:r>
              <a:rPr lang="el-GR" sz="3200">
                <a:solidFill>
                  <a:srgbClr val="000066"/>
                </a:solidFill>
              </a:rPr>
              <a:t>Β. Η θέση του Κωνσταντίνου</a:t>
            </a:r>
          </a:p>
        </p:txBody>
      </p:sp>
      <p:sp>
        <p:nvSpPr>
          <p:cNvPr id="21510" name="Rectangle 6"/>
          <p:cNvSpPr>
            <a:spLocks noGrp="1" noChangeArrowheads="1"/>
          </p:cNvSpPr>
          <p:nvPr>
            <p:ph type="body" sz="half" idx="2"/>
          </p:nvPr>
        </p:nvSpPr>
        <p:spPr>
          <a:xfrm>
            <a:off x="3581400" y="838200"/>
            <a:ext cx="5562600" cy="6019800"/>
          </a:xfrm>
        </p:spPr>
        <p:txBody>
          <a:bodyPr/>
          <a:lstStyle/>
          <a:p>
            <a:r>
              <a:rPr lang="el-GR" sz="2000" dirty="0"/>
              <a:t>Ήθελε την Ελλάδα σύμμαχο των </a:t>
            </a:r>
            <a:r>
              <a:rPr lang="el-GR" sz="2000" b="1" dirty="0"/>
              <a:t>Κεντρικών Δυνάμεων</a:t>
            </a:r>
          </a:p>
          <a:p>
            <a:pPr>
              <a:buFont typeface="Wingdings" pitchFamily="2" charset="2"/>
              <a:buChar char="v"/>
            </a:pPr>
            <a:r>
              <a:rPr lang="el-GR" sz="2000" dirty="0"/>
              <a:t>Πρόβλημα η προσχώρηση της Οθωμανικής Αυτοκρατορίας και της Βουλγαρίας στη ίδια συμμαχία</a:t>
            </a:r>
          </a:p>
          <a:p>
            <a:r>
              <a:rPr lang="el-GR" sz="2000" dirty="0"/>
              <a:t>Σε συνεννόηση με Γερμανό αυτοκράτορα υποστήριζε τη </a:t>
            </a:r>
            <a:r>
              <a:rPr lang="el-GR" sz="2000" b="1" dirty="0"/>
              <a:t>διαρκή ουδετερότητα</a:t>
            </a:r>
            <a:r>
              <a:rPr lang="el-GR" sz="2000" dirty="0"/>
              <a:t>, με το επιχείρημα ότι έτσι η Ελλάδα θα προστατευθεί από πόλεμο </a:t>
            </a:r>
            <a:r>
              <a:rPr lang="el-GR" sz="2000" dirty="0">
                <a:sym typeface="Wingdings" pitchFamily="2" charset="2"/>
              </a:rPr>
              <a:t> η πιο </a:t>
            </a:r>
            <a:r>
              <a:rPr lang="el-GR" sz="2000" b="1" dirty="0" err="1">
                <a:sym typeface="Wingdings" pitchFamily="2" charset="2"/>
              </a:rPr>
              <a:t>φιλογερμανική</a:t>
            </a:r>
            <a:r>
              <a:rPr lang="el-GR" sz="2000" b="1" dirty="0">
                <a:sym typeface="Wingdings" pitchFamily="2" charset="2"/>
              </a:rPr>
              <a:t> στάση</a:t>
            </a:r>
            <a:r>
              <a:rPr lang="el-GR" sz="2000" dirty="0">
                <a:sym typeface="Wingdings" pitchFamily="2" charset="2"/>
              </a:rPr>
              <a:t> για την Ελλάδα</a:t>
            </a:r>
          </a:p>
          <a:p>
            <a:r>
              <a:rPr lang="el-GR" sz="2000" dirty="0">
                <a:sym typeface="Wingdings" pitchFamily="2" charset="2"/>
              </a:rPr>
              <a:t>Υποστηριζόταν από: </a:t>
            </a:r>
          </a:p>
          <a:p>
            <a:pPr>
              <a:buFont typeface="Wingdings" pitchFamily="2" charset="2"/>
              <a:buChar char="Ø"/>
            </a:pPr>
            <a:r>
              <a:rPr lang="el-GR" sz="2000" dirty="0">
                <a:sym typeface="Wingdings" pitchFamily="2" charset="2"/>
              </a:rPr>
              <a:t>μικροαστικά στρώματα (ανησυχούν για ενδεχόμενη ένταξη στην ελληνική οικονομία του ξένου ελληνικού κεφαλαίου)</a:t>
            </a:r>
          </a:p>
          <a:p>
            <a:pPr>
              <a:buFont typeface="Wingdings" pitchFamily="2" charset="2"/>
              <a:buChar char="Ø"/>
            </a:pPr>
            <a:r>
              <a:rPr lang="el-GR" sz="2000" dirty="0">
                <a:sym typeface="Wingdings" pitchFamily="2" charset="2"/>
              </a:rPr>
              <a:t>λαϊκές τάξεις, που δεν επιθυμούν άλλο πόλεμο</a:t>
            </a:r>
          </a:p>
        </p:txBody>
      </p:sp>
      <p:pic>
        <p:nvPicPr>
          <p:cNvPr id="6" name="5 - Θέση περιεχομένου" descr="200px-Constantineiofgreece.jpg"/>
          <p:cNvPicPr>
            <a:picLocks noGrp="1" noChangeAspect="1"/>
          </p:cNvPicPr>
          <p:nvPr>
            <p:ph sz="half" idx="1"/>
          </p:nvPr>
        </p:nvPicPr>
        <p:blipFill>
          <a:blip r:embed="rId3" cstate="print"/>
          <a:stretch>
            <a:fillRect/>
          </a:stretch>
        </p:blipFill>
        <p:spPr>
          <a:xfrm>
            <a:off x="395536" y="1052736"/>
            <a:ext cx="2899023" cy="4464496"/>
          </a:xfrm>
        </p:spPr>
      </p:pic>
    </p:spTree>
  </p:cSld>
  <p:clrMapOvr>
    <a:masterClrMapping/>
  </p:clrMapOvr>
  <p:transition>
    <p:split orient="vert" dir="in"/>
  </p:transition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 showMasterPhAnim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6628" name="Rectangle 4"/>
          <p:cNvSpPr>
            <a:spLocks noGrp="1" noChangeArrowheads="1"/>
          </p:cNvSpPr>
          <p:nvPr>
            <p:ph type="title" idx="4294967295"/>
          </p:nvPr>
        </p:nvSpPr>
        <p:spPr>
          <a:xfrm>
            <a:off x="3923928" y="4876800"/>
            <a:ext cx="5220072" cy="1295400"/>
          </a:xfrm>
        </p:spPr>
        <p:txBody>
          <a:bodyPr rtlCol="0">
            <a:normAutofit fontScale="90000"/>
          </a:bodyPr>
          <a:lstStyle/>
          <a:p>
            <a:pPr algn="l" eaLnBrk="1" fontAlgn="auto" hangingPunct="1">
              <a:spcAft>
                <a:spcPts val="0"/>
              </a:spcAft>
              <a:defRPr/>
            </a:pPr>
            <a:r>
              <a:rPr lang="el-GR" sz="2000" dirty="0" smtClean="0"/>
              <a:t>▲ </a:t>
            </a:r>
            <a:r>
              <a:rPr lang="el-GR" sz="2400" dirty="0" smtClean="0">
                <a:latin typeface="+mn-lt"/>
              </a:rPr>
              <a:t>Ποιοι παράγοντες έκαναν τον Κωνσταντίνο να επιλέξει την πολιτική της ουδετερότητας σύμφωνα με την πηγή;</a:t>
            </a:r>
            <a:r>
              <a:rPr lang="el-GR" sz="3200" dirty="0" smtClean="0">
                <a:latin typeface="+mn-lt"/>
              </a:rPr>
              <a:t> </a:t>
            </a:r>
          </a:p>
        </p:txBody>
      </p:sp>
      <p:pic>
        <p:nvPicPr>
          <p:cNvPr id="12291" name="Picture 4" descr="C:\Documents and Settings\Κωνσταντίνος\Τα έγγραφά μου\2012-12-23_224214.jpg"/>
          <p:cNvPicPr>
            <a:picLocks noChangeAspect="1" noChangeArrowheads="1"/>
          </p:cNvPicPr>
          <p:nvPr/>
        </p:nvPicPr>
        <p:blipFill>
          <a:blip r:embed="rId3" cstate="print">
            <a:lum contrast="30000"/>
          </a:blip>
          <a:srcRect/>
          <a:stretch>
            <a:fillRect/>
          </a:stretch>
        </p:blipFill>
        <p:spPr bwMode="auto">
          <a:xfrm>
            <a:off x="3851920" y="0"/>
            <a:ext cx="5292080" cy="462906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40962" name="Picture 2" descr="https://upload.wikimedia.org/wikipedia/commons/b/b0/King_Constantine_I_of_Greece.jpg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179512" y="692696"/>
            <a:ext cx="3575447" cy="5544616"/>
          </a:xfrm>
          <a:prstGeom prst="rect">
            <a:avLst/>
          </a:prstGeom>
          <a:noFill/>
        </p:spPr>
      </p:pic>
      <p:sp>
        <p:nvSpPr>
          <p:cNvPr id="8" name="7 - Βέλος προς τα επάνω"/>
          <p:cNvSpPr/>
          <p:nvPr/>
        </p:nvSpPr>
        <p:spPr>
          <a:xfrm>
            <a:off x="1907704" y="6237312"/>
            <a:ext cx="288032" cy="620688"/>
          </a:xfrm>
          <a:prstGeom prst="upArrow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l-GR"/>
          </a:p>
        </p:txBody>
      </p:sp>
    </p:spTree>
  </p:cSld>
  <p:clrMapOvr>
    <a:masterClrMapping/>
  </p:clrMapOvr>
  <p:transition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0" presetClass="entr" presetSubtype="0" decel="10000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6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1000" fill="hold"/>
                                        <p:tgtEl>
                                          <p:spTgt spid="2662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+.3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2662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1000"/>
                                        <p:tgtEl>
                                          <p:spTgt spid="2662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6628" grpId="0"/>
    </p:bld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2" descr="E:\Users\Owner\Downloads\cpr_09.jp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>
          <a:xfrm>
            <a:off x="755576" y="548680"/>
            <a:ext cx="3955947" cy="5733256"/>
          </a:xfrm>
          <a:prstGeom prst="rect">
            <a:avLst/>
          </a:prstGeom>
        </p:spPr>
      </p:pic>
      <p:pic>
        <p:nvPicPr>
          <p:cNvPr id="3" name="Picture 3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4932040" y="548680"/>
            <a:ext cx="3846797" cy="576064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7 - Θέση περιεχομένου" descr="tumblr_n7h08y1op61qzfmh5o1_1280.jpg"/>
          <p:cNvPicPr>
            <a:picLocks noChangeAspect="1"/>
          </p:cNvPicPr>
          <p:nvPr/>
        </p:nvPicPr>
        <p:blipFill>
          <a:blip r:embed="rId3" cstate="print"/>
          <a:stretch>
            <a:fillRect/>
          </a:stretch>
        </p:blipFill>
        <p:spPr>
          <a:xfrm>
            <a:off x="491056" y="260648"/>
            <a:ext cx="8256917" cy="6192688"/>
          </a:xfrm>
          <a:prstGeom prst="rect">
            <a:avLst/>
          </a:prstGeom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9938" name="3 - Ορθογώνιο"/>
          <p:cNvSpPr>
            <a:spLocks noChangeArrowheads="1"/>
          </p:cNvSpPr>
          <p:nvPr/>
        </p:nvSpPr>
        <p:spPr bwMode="auto">
          <a:xfrm>
            <a:off x="755576" y="4581128"/>
            <a:ext cx="7056784" cy="193899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square">
            <a:spAutoFit/>
          </a:bodyPr>
          <a:lstStyle/>
          <a:p>
            <a:pPr algn="just">
              <a:lnSpc>
                <a:spcPct val="150000"/>
              </a:lnSpc>
            </a:pPr>
            <a:r>
              <a:rPr lang="el-GR" sz="1600" b="1" dirty="0">
                <a:solidFill>
                  <a:srgbClr val="800000"/>
                </a:solidFill>
                <a:latin typeface="Comic Sans MS" pitchFamily="66" charset="0"/>
              </a:rPr>
              <a:t>1915</a:t>
            </a:r>
            <a:r>
              <a:rPr lang="el-GR" sz="1600" b="1" dirty="0">
                <a:latin typeface="Comic Sans MS" pitchFamily="66" charset="0"/>
              </a:rPr>
              <a:t> </a:t>
            </a:r>
            <a:r>
              <a:rPr lang="el-GR" sz="1600" dirty="0">
                <a:latin typeface="Comic Sans MS" pitchFamily="66" charset="0"/>
              </a:rPr>
              <a:t>: </a:t>
            </a:r>
            <a:r>
              <a:rPr lang="el-GR" sz="1600" dirty="0" smtClean="0">
                <a:latin typeface="Comic Sans MS" pitchFamily="66" charset="0"/>
              </a:rPr>
              <a:t>Έτος ανακατατάξεων </a:t>
            </a:r>
            <a:endParaRPr lang="el-GR" sz="1600" dirty="0">
              <a:latin typeface="Comic Sans MS" pitchFamily="66" charset="0"/>
            </a:endParaRPr>
          </a:p>
          <a:p>
            <a:pPr algn="just">
              <a:lnSpc>
                <a:spcPct val="150000"/>
              </a:lnSpc>
            </a:pPr>
            <a:r>
              <a:rPr lang="el-GR" sz="1600" dirty="0">
                <a:latin typeface="Comic Sans MS" pitchFamily="66" charset="0"/>
              </a:rPr>
              <a:t> </a:t>
            </a:r>
            <a:r>
              <a:rPr lang="el-GR" sz="1600" b="1" dirty="0" smtClean="0">
                <a:solidFill>
                  <a:schemeClr val="accent1">
                    <a:lumMod val="60000"/>
                    <a:lumOff val="40000"/>
                  </a:schemeClr>
                </a:solidFill>
              </a:rPr>
              <a:t> Φεβρουάριος 1915</a:t>
            </a:r>
            <a:endParaRPr lang="el-GR" sz="1600" dirty="0">
              <a:latin typeface="Comic Sans MS" pitchFamily="66" charset="0"/>
            </a:endParaRPr>
          </a:p>
          <a:p>
            <a:pPr algn="just">
              <a:lnSpc>
                <a:spcPct val="150000"/>
              </a:lnSpc>
              <a:buFont typeface="Arial" charset="0"/>
              <a:buChar char="•"/>
            </a:pPr>
            <a:r>
              <a:rPr lang="el-GR" sz="1600" dirty="0">
                <a:latin typeface="Comic Sans MS" pitchFamily="66" charset="0"/>
              </a:rPr>
              <a:t> </a:t>
            </a:r>
            <a:r>
              <a:rPr lang="el-GR" sz="1600" b="1" dirty="0">
                <a:latin typeface="Comic Sans MS" pitchFamily="66" charset="0"/>
              </a:rPr>
              <a:t>Η </a:t>
            </a:r>
            <a:r>
              <a:rPr lang="el-GR" sz="1600" b="1" dirty="0" err="1">
                <a:latin typeface="Comic Sans MS" pitchFamily="66" charset="0"/>
              </a:rPr>
              <a:t>Αντάντ</a:t>
            </a:r>
            <a:r>
              <a:rPr lang="el-GR" sz="1600" dirty="0">
                <a:latin typeface="Comic Sans MS" pitchFamily="66" charset="0"/>
              </a:rPr>
              <a:t>, για να ανοίξει τα Στενά και να βοηθήσει τη Ρωσία, </a:t>
            </a:r>
            <a:r>
              <a:rPr lang="el-GR" sz="1600" b="1" dirty="0">
                <a:latin typeface="Comic Sans MS" pitchFamily="66" charset="0"/>
              </a:rPr>
              <a:t>οργάνωσε μεγάλη επιχείρηση κατάληψης των Δαρδανελίων </a:t>
            </a:r>
            <a:r>
              <a:rPr lang="el-GR" sz="1600" dirty="0">
                <a:latin typeface="Comic Sans MS" pitchFamily="66" charset="0"/>
              </a:rPr>
              <a:t>που αποκρούστηκε από τον οθωμανικό στρατό. </a:t>
            </a:r>
          </a:p>
        </p:txBody>
      </p:sp>
      <p:pic>
        <p:nvPicPr>
          <p:cNvPr id="39939" name="5 - Θέση περιεχομένου" descr="Dardanelles_mapgr.png"/>
          <p:cNvPicPr>
            <a:picLocks noChangeAspect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5292080" y="188640"/>
            <a:ext cx="3384376" cy="4229071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5" name="Picture 2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755576" y="548680"/>
            <a:ext cx="3810000" cy="3209925"/>
          </a:xfrm>
          <a:prstGeom prst="rect">
            <a:avLst/>
          </a:prstGeom>
          <a:noFill/>
          <a:ln w="57150" cmpd="tri">
            <a:solidFill>
              <a:schemeClr val="bg1">
                <a:lumMod val="75000"/>
              </a:schemeClr>
            </a:solidFill>
            <a:miter lim="800000"/>
            <a:headEnd/>
            <a:tailEnd/>
          </a:ln>
          <a:effectLst/>
          <a:extLst>
            <a:ext uri="{909E8E84-426E-40DD-AFC4-6F175D3DCCD1}"/>
            <a:ext uri="{AF507438-7753-43E0-B8FC-AC1667EBCBE1}"/>
          </a:extLst>
        </p:spPr>
      </p:pic>
      <p:sp>
        <p:nvSpPr>
          <p:cNvPr id="6" name="5 - Ορθογώνιο"/>
          <p:cNvSpPr/>
          <p:nvPr/>
        </p:nvSpPr>
        <p:spPr>
          <a:xfrm>
            <a:off x="611560" y="3861049"/>
            <a:ext cx="4572000" cy="52322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el-GR" sz="1400" b="1" dirty="0" smtClean="0">
                <a:solidFill>
                  <a:schemeClr val="bg1"/>
                </a:solidFill>
                <a:latin typeface="Georgia" pitchFamily="18" charset="0"/>
              </a:rPr>
              <a:t>απόβαση στα Δαρδανέλλια</a:t>
            </a:r>
          </a:p>
          <a:p>
            <a:pPr algn="ctr"/>
            <a:r>
              <a:rPr lang="el-GR" sz="1400" dirty="0" smtClean="0">
                <a:solidFill>
                  <a:schemeClr val="bg1"/>
                </a:solidFill>
                <a:latin typeface="Georgia" pitchFamily="18" charset="0"/>
              </a:rPr>
              <a:t>Πηγή</a:t>
            </a:r>
            <a:r>
              <a:rPr lang="fr-FR" sz="1400" dirty="0" smtClean="0">
                <a:solidFill>
                  <a:schemeClr val="bg1"/>
                </a:solidFill>
                <a:latin typeface="Georgia" pitchFamily="18" charset="0"/>
              </a:rPr>
              <a:t>: MINDEF/SGA/DMPA</a:t>
            </a:r>
            <a:endParaRPr lang="el-GR" sz="1400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7 - Τίτλος"/>
          <p:cNvSpPr>
            <a:spLocks noGrp="1"/>
          </p:cNvSpPr>
          <p:nvPr>
            <p:ph type="title"/>
          </p:nvPr>
        </p:nvSpPr>
        <p:spPr>
          <a:xfrm>
            <a:off x="2267744" y="4724400"/>
            <a:ext cx="6259099" cy="1152872"/>
          </a:xfrm>
        </p:spPr>
        <p:txBody>
          <a:bodyPr>
            <a:normAutofit fontScale="90000"/>
          </a:bodyPr>
          <a:lstStyle/>
          <a:p>
            <a:r>
              <a:rPr lang="el-GR" dirty="0" smtClean="0"/>
              <a:t/>
            </a:r>
            <a:br>
              <a:rPr lang="el-GR" dirty="0" smtClean="0"/>
            </a:br>
            <a:r>
              <a:rPr lang="el-GR" sz="2700" dirty="0" smtClean="0"/>
              <a:t>Ο </a:t>
            </a:r>
            <a:r>
              <a:rPr lang="el-GR" sz="2700" dirty="0" smtClean="0"/>
              <a:t>Βενιζέλος θεωρεί ότι έχει έρθει η ώρα να βγει η Ελλάδα στον πόλεμο</a:t>
            </a:r>
            <a:endParaRPr lang="el-GR" sz="2700" dirty="0"/>
          </a:p>
        </p:txBody>
      </p:sp>
      <p:pic>
        <p:nvPicPr>
          <p:cNvPr id="19458" name="Picture 2" descr="http://fractalart.gr/wp-content/uploads/2016/01/el-ven.jpg"/>
          <p:cNvPicPr>
            <a:picLocks noGrp="1" noChangeAspect="1" noChangeArrowheads="1"/>
          </p:cNvPicPr>
          <p:nvPr>
            <p:ph type="pic" idx="1"/>
          </p:nvPr>
        </p:nvPicPr>
        <p:blipFill>
          <a:blip r:embed="rId3" cstate="print"/>
          <a:srcRect t="604" b="604"/>
          <a:stretch>
            <a:fillRect/>
          </a:stretch>
        </p:blipFill>
        <p:spPr bwMode="auto">
          <a:prstGeom prst="rect">
            <a:avLst/>
          </a:prstGeom>
          <a:noFill/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- Τίτλος"/>
          <p:cNvSpPr>
            <a:spLocks noGrp="1"/>
          </p:cNvSpPr>
          <p:nvPr>
            <p:ph type="title"/>
          </p:nvPr>
        </p:nvSpPr>
        <p:spPr>
          <a:xfrm>
            <a:off x="899592" y="4724400"/>
            <a:ext cx="7627251" cy="1584920"/>
          </a:xfrm>
        </p:spPr>
        <p:txBody>
          <a:bodyPr>
            <a:normAutofit/>
          </a:bodyPr>
          <a:lstStyle/>
          <a:p>
            <a:r>
              <a:rPr lang="el-GR" dirty="0" smtClean="0"/>
              <a:t>. Ο </a:t>
            </a:r>
            <a:r>
              <a:rPr lang="el-GR" dirty="0" smtClean="0"/>
              <a:t>Κωνσταντίνος </a:t>
            </a:r>
            <a:r>
              <a:rPr lang="el-GR" dirty="0" smtClean="0"/>
              <a:t>αρνείται και ο Βενιζέλος παραιτείται.</a:t>
            </a:r>
            <a:endParaRPr lang="el-GR" dirty="0"/>
          </a:p>
        </p:txBody>
      </p:sp>
      <p:pic>
        <p:nvPicPr>
          <p:cNvPr id="47106" name="Picture 2" descr="http://content-mcdn.ethnos.gr/filesystem/images/20121014/low/assets_LARGE_t_420_54119514.JPG"/>
          <p:cNvPicPr>
            <a:picLocks noGrp="1" noChangeAspect="1" noChangeArrowheads="1"/>
          </p:cNvPicPr>
          <p:nvPr>
            <p:ph type="pic" idx="1"/>
          </p:nvPr>
        </p:nvPicPr>
        <p:blipFill>
          <a:blip r:embed="rId3" cstate="print"/>
          <a:srcRect t="5964" b="5964"/>
          <a:stretch>
            <a:fillRect/>
          </a:stretch>
        </p:blipFill>
        <p:spPr bwMode="auto">
          <a:xfrm>
            <a:off x="323528" y="188640"/>
            <a:ext cx="8534400" cy="5411787"/>
          </a:xfrm>
          <a:prstGeom prst="rect">
            <a:avLst/>
          </a:prstGeom>
          <a:noFill/>
        </p:spPr>
      </p:pic>
      <p:sp>
        <p:nvSpPr>
          <p:cNvPr id="16" name="15 - Ελεύθερη σχεδίαση"/>
          <p:cNvSpPr/>
          <p:nvPr/>
        </p:nvSpPr>
        <p:spPr>
          <a:xfrm>
            <a:off x="3635896" y="0"/>
            <a:ext cx="1712890" cy="5731099"/>
          </a:xfrm>
          <a:custGeom>
            <a:avLst/>
            <a:gdLst>
              <a:gd name="connsiteX0" fmla="*/ 811369 w 1712890"/>
              <a:gd name="connsiteY0" fmla="*/ 0 h 5731099"/>
              <a:gd name="connsiteX1" fmla="*/ 772732 w 1712890"/>
              <a:gd name="connsiteY1" fmla="*/ 38637 h 5731099"/>
              <a:gd name="connsiteX2" fmla="*/ 746975 w 1712890"/>
              <a:gd name="connsiteY2" fmla="*/ 77273 h 5731099"/>
              <a:gd name="connsiteX3" fmla="*/ 708338 w 1712890"/>
              <a:gd name="connsiteY3" fmla="*/ 128789 h 5731099"/>
              <a:gd name="connsiteX4" fmla="*/ 656822 w 1712890"/>
              <a:gd name="connsiteY4" fmla="*/ 231820 h 5731099"/>
              <a:gd name="connsiteX5" fmla="*/ 618186 w 1712890"/>
              <a:gd name="connsiteY5" fmla="*/ 296214 h 5731099"/>
              <a:gd name="connsiteX6" fmla="*/ 592428 w 1712890"/>
              <a:gd name="connsiteY6" fmla="*/ 347730 h 5731099"/>
              <a:gd name="connsiteX7" fmla="*/ 515155 w 1712890"/>
              <a:gd name="connsiteY7" fmla="*/ 450761 h 5731099"/>
              <a:gd name="connsiteX8" fmla="*/ 476518 w 1712890"/>
              <a:gd name="connsiteY8" fmla="*/ 553792 h 5731099"/>
              <a:gd name="connsiteX9" fmla="*/ 425003 w 1712890"/>
              <a:gd name="connsiteY9" fmla="*/ 631065 h 5731099"/>
              <a:gd name="connsiteX10" fmla="*/ 373487 w 1712890"/>
              <a:gd name="connsiteY10" fmla="*/ 721217 h 5731099"/>
              <a:gd name="connsiteX11" fmla="*/ 360608 w 1712890"/>
              <a:gd name="connsiteY11" fmla="*/ 759854 h 5731099"/>
              <a:gd name="connsiteX12" fmla="*/ 283335 w 1712890"/>
              <a:gd name="connsiteY12" fmla="*/ 850006 h 5731099"/>
              <a:gd name="connsiteX13" fmla="*/ 193183 w 1712890"/>
              <a:gd name="connsiteY13" fmla="*/ 1017431 h 5731099"/>
              <a:gd name="connsiteX14" fmla="*/ 167425 w 1712890"/>
              <a:gd name="connsiteY14" fmla="*/ 1056068 h 5731099"/>
              <a:gd name="connsiteX15" fmla="*/ 141667 w 1712890"/>
              <a:gd name="connsiteY15" fmla="*/ 1120462 h 5731099"/>
              <a:gd name="connsiteX16" fmla="*/ 103031 w 1712890"/>
              <a:gd name="connsiteY16" fmla="*/ 1171978 h 5731099"/>
              <a:gd name="connsiteX17" fmla="*/ 77273 w 1712890"/>
              <a:gd name="connsiteY17" fmla="*/ 1210614 h 5731099"/>
              <a:gd name="connsiteX18" fmla="*/ 25758 w 1712890"/>
              <a:gd name="connsiteY18" fmla="*/ 1287888 h 5731099"/>
              <a:gd name="connsiteX19" fmla="*/ 12879 w 1712890"/>
              <a:gd name="connsiteY19" fmla="*/ 1339403 h 5731099"/>
              <a:gd name="connsiteX20" fmla="*/ 0 w 1712890"/>
              <a:gd name="connsiteY20" fmla="*/ 1378040 h 5731099"/>
              <a:gd name="connsiteX21" fmla="*/ 103031 w 1712890"/>
              <a:gd name="connsiteY21" fmla="*/ 1442434 h 5731099"/>
              <a:gd name="connsiteX22" fmla="*/ 141667 w 1712890"/>
              <a:gd name="connsiteY22" fmla="*/ 1468192 h 5731099"/>
              <a:gd name="connsiteX23" fmla="*/ 283335 w 1712890"/>
              <a:gd name="connsiteY23" fmla="*/ 1519707 h 5731099"/>
              <a:gd name="connsiteX24" fmla="*/ 334851 w 1712890"/>
              <a:gd name="connsiteY24" fmla="*/ 1545465 h 5731099"/>
              <a:gd name="connsiteX25" fmla="*/ 386366 w 1712890"/>
              <a:gd name="connsiteY25" fmla="*/ 1584102 h 5731099"/>
              <a:gd name="connsiteX26" fmla="*/ 425003 w 1712890"/>
              <a:gd name="connsiteY26" fmla="*/ 1596980 h 5731099"/>
              <a:gd name="connsiteX27" fmla="*/ 476518 w 1712890"/>
              <a:gd name="connsiteY27" fmla="*/ 1622738 h 5731099"/>
              <a:gd name="connsiteX28" fmla="*/ 515155 w 1712890"/>
              <a:gd name="connsiteY28" fmla="*/ 1648496 h 5731099"/>
              <a:gd name="connsiteX29" fmla="*/ 618186 w 1712890"/>
              <a:gd name="connsiteY29" fmla="*/ 1687133 h 5731099"/>
              <a:gd name="connsiteX30" fmla="*/ 656822 w 1712890"/>
              <a:gd name="connsiteY30" fmla="*/ 1712890 h 5731099"/>
              <a:gd name="connsiteX31" fmla="*/ 708338 w 1712890"/>
              <a:gd name="connsiteY31" fmla="*/ 1751527 h 5731099"/>
              <a:gd name="connsiteX32" fmla="*/ 811369 w 1712890"/>
              <a:gd name="connsiteY32" fmla="*/ 1790164 h 5731099"/>
              <a:gd name="connsiteX33" fmla="*/ 862884 w 1712890"/>
              <a:gd name="connsiteY33" fmla="*/ 1828800 h 5731099"/>
              <a:gd name="connsiteX34" fmla="*/ 914400 w 1712890"/>
              <a:gd name="connsiteY34" fmla="*/ 1841679 h 5731099"/>
              <a:gd name="connsiteX35" fmla="*/ 965915 w 1712890"/>
              <a:gd name="connsiteY35" fmla="*/ 1893195 h 5731099"/>
              <a:gd name="connsiteX36" fmla="*/ 1043189 w 1712890"/>
              <a:gd name="connsiteY36" fmla="*/ 1931831 h 5731099"/>
              <a:gd name="connsiteX37" fmla="*/ 1081825 w 1712890"/>
              <a:gd name="connsiteY37" fmla="*/ 1983347 h 5731099"/>
              <a:gd name="connsiteX38" fmla="*/ 1056067 w 1712890"/>
              <a:gd name="connsiteY38" fmla="*/ 2086378 h 5731099"/>
              <a:gd name="connsiteX39" fmla="*/ 1030310 w 1712890"/>
              <a:gd name="connsiteY39" fmla="*/ 2125014 h 5731099"/>
              <a:gd name="connsiteX40" fmla="*/ 1017431 w 1712890"/>
              <a:gd name="connsiteY40" fmla="*/ 2163651 h 5731099"/>
              <a:gd name="connsiteX41" fmla="*/ 978794 w 1712890"/>
              <a:gd name="connsiteY41" fmla="*/ 2176530 h 5731099"/>
              <a:gd name="connsiteX42" fmla="*/ 875763 w 1712890"/>
              <a:gd name="connsiteY42" fmla="*/ 2189409 h 5731099"/>
              <a:gd name="connsiteX43" fmla="*/ 850005 w 1712890"/>
              <a:gd name="connsiteY43" fmla="*/ 2343955 h 5731099"/>
              <a:gd name="connsiteX44" fmla="*/ 837127 w 1712890"/>
              <a:gd name="connsiteY44" fmla="*/ 2382592 h 5731099"/>
              <a:gd name="connsiteX45" fmla="*/ 798490 w 1712890"/>
              <a:gd name="connsiteY45" fmla="*/ 2524259 h 5731099"/>
              <a:gd name="connsiteX46" fmla="*/ 785611 w 1712890"/>
              <a:gd name="connsiteY46" fmla="*/ 2614411 h 5731099"/>
              <a:gd name="connsiteX47" fmla="*/ 759853 w 1712890"/>
              <a:gd name="connsiteY47" fmla="*/ 2691685 h 5731099"/>
              <a:gd name="connsiteX48" fmla="*/ 746975 w 1712890"/>
              <a:gd name="connsiteY48" fmla="*/ 2820473 h 5731099"/>
              <a:gd name="connsiteX49" fmla="*/ 734096 w 1712890"/>
              <a:gd name="connsiteY49" fmla="*/ 2871989 h 5731099"/>
              <a:gd name="connsiteX50" fmla="*/ 721217 w 1712890"/>
              <a:gd name="connsiteY50" fmla="*/ 2936383 h 5731099"/>
              <a:gd name="connsiteX51" fmla="*/ 682580 w 1712890"/>
              <a:gd name="connsiteY51" fmla="*/ 3013657 h 5731099"/>
              <a:gd name="connsiteX52" fmla="*/ 656822 w 1712890"/>
              <a:gd name="connsiteY52" fmla="*/ 3090930 h 5731099"/>
              <a:gd name="connsiteX53" fmla="*/ 631065 w 1712890"/>
              <a:gd name="connsiteY53" fmla="*/ 3168203 h 5731099"/>
              <a:gd name="connsiteX54" fmla="*/ 618186 w 1712890"/>
              <a:gd name="connsiteY54" fmla="*/ 3206840 h 5731099"/>
              <a:gd name="connsiteX55" fmla="*/ 605307 w 1712890"/>
              <a:gd name="connsiteY55" fmla="*/ 3245476 h 5731099"/>
              <a:gd name="connsiteX56" fmla="*/ 682580 w 1712890"/>
              <a:gd name="connsiteY56" fmla="*/ 3296992 h 5731099"/>
              <a:gd name="connsiteX57" fmla="*/ 734096 w 1712890"/>
              <a:gd name="connsiteY57" fmla="*/ 3309871 h 5731099"/>
              <a:gd name="connsiteX58" fmla="*/ 772732 w 1712890"/>
              <a:gd name="connsiteY58" fmla="*/ 3322750 h 5731099"/>
              <a:gd name="connsiteX59" fmla="*/ 837127 w 1712890"/>
              <a:gd name="connsiteY59" fmla="*/ 3335628 h 5731099"/>
              <a:gd name="connsiteX60" fmla="*/ 914400 w 1712890"/>
              <a:gd name="connsiteY60" fmla="*/ 3361386 h 5731099"/>
              <a:gd name="connsiteX61" fmla="*/ 1004552 w 1712890"/>
              <a:gd name="connsiteY61" fmla="*/ 3387144 h 5731099"/>
              <a:gd name="connsiteX62" fmla="*/ 1120462 w 1712890"/>
              <a:gd name="connsiteY62" fmla="*/ 3438659 h 5731099"/>
              <a:gd name="connsiteX63" fmla="*/ 1249251 w 1712890"/>
              <a:gd name="connsiteY63" fmla="*/ 3515933 h 5731099"/>
              <a:gd name="connsiteX64" fmla="*/ 1300766 w 1712890"/>
              <a:gd name="connsiteY64" fmla="*/ 3554569 h 5731099"/>
              <a:gd name="connsiteX65" fmla="*/ 1352282 w 1712890"/>
              <a:gd name="connsiteY65" fmla="*/ 3580327 h 5731099"/>
              <a:gd name="connsiteX66" fmla="*/ 1403797 w 1712890"/>
              <a:gd name="connsiteY66" fmla="*/ 3631842 h 5731099"/>
              <a:gd name="connsiteX67" fmla="*/ 1442434 w 1712890"/>
              <a:gd name="connsiteY67" fmla="*/ 3657600 h 5731099"/>
              <a:gd name="connsiteX68" fmla="*/ 1493949 w 1712890"/>
              <a:gd name="connsiteY68" fmla="*/ 3696237 h 5731099"/>
              <a:gd name="connsiteX69" fmla="*/ 1532586 w 1712890"/>
              <a:gd name="connsiteY69" fmla="*/ 3721995 h 5731099"/>
              <a:gd name="connsiteX70" fmla="*/ 1571222 w 1712890"/>
              <a:gd name="connsiteY70" fmla="*/ 3760631 h 5731099"/>
              <a:gd name="connsiteX71" fmla="*/ 1609859 w 1712890"/>
              <a:gd name="connsiteY71" fmla="*/ 3786389 h 5731099"/>
              <a:gd name="connsiteX72" fmla="*/ 1712890 w 1712890"/>
              <a:gd name="connsiteY72" fmla="*/ 3902299 h 5731099"/>
              <a:gd name="connsiteX73" fmla="*/ 1287887 w 1712890"/>
              <a:gd name="connsiteY73" fmla="*/ 3915178 h 5731099"/>
              <a:gd name="connsiteX74" fmla="*/ 1275008 w 1712890"/>
              <a:gd name="connsiteY74" fmla="*/ 3953814 h 5731099"/>
              <a:gd name="connsiteX75" fmla="*/ 1236372 w 1712890"/>
              <a:gd name="connsiteY75" fmla="*/ 4031088 h 5731099"/>
              <a:gd name="connsiteX76" fmla="*/ 1197735 w 1712890"/>
              <a:gd name="connsiteY76" fmla="*/ 4121240 h 5731099"/>
              <a:gd name="connsiteX77" fmla="*/ 1120462 w 1712890"/>
              <a:gd name="connsiteY77" fmla="*/ 4262907 h 5731099"/>
              <a:gd name="connsiteX78" fmla="*/ 1068946 w 1712890"/>
              <a:gd name="connsiteY78" fmla="*/ 4443211 h 5731099"/>
              <a:gd name="connsiteX79" fmla="*/ 901521 w 1712890"/>
              <a:gd name="connsiteY79" fmla="*/ 4829578 h 5731099"/>
              <a:gd name="connsiteX80" fmla="*/ 850005 w 1712890"/>
              <a:gd name="connsiteY80" fmla="*/ 4984124 h 5731099"/>
              <a:gd name="connsiteX81" fmla="*/ 734096 w 1712890"/>
              <a:gd name="connsiteY81" fmla="*/ 5267459 h 5731099"/>
              <a:gd name="connsiteX82" fmla="*/ 682580 w 1712890"/>
              <a:gd name="connsiteY82" fmla="*/ 5370490 h 5731099"/>
              <a:gd name="connsiteX83" fmla="*/ 605307 w 1712890"/>
              <a:gd name="connsiteY83" fmla="*/ 5550795 h 5731099"/>
              <a:gd name="connsiteX84" fmla="*/ 566670 w 1712890"/>
              <a:gd name="connsiteY84" fmla="*/ 5602310 h 5731099"/>
              <a:gd name="connsiteX85" fmla="*/ 528034 w 1712890"/>
              <a:gd name="connsiteY85" fmla="*/ 5666704 h 5731099"/>
              <a:gd name="connsiteX86" fmla="*/ 489397 w 1712890"/>
              <a:gd name="connsiteY86" fmla="*/ 5692462 h 5731099"/>
              <a:gd name="connsiteX87" fmla="*/ 450760 w 1712890"/>
              <a:gd name="connsiteY87" fmla="*/ 5731099 h 5731099"/>
              <a:gd name="connsiteX88" fmla="*/ 437882 w 1712890"/>
              <a:gd name="connsiteY88" fmla="*/ 5679583 h 5731099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  <a:cxn ang="0">
                <a:pos x="connsiteX17" y="connsiteY17"/>
              </a:cxn>
              <a:cxn ang="0">
                <a:pos x="connsiteX18" y="connsiteY18"/>
              </a:cxn>
              <a:cxn ang="0">
                <a:pos x="connsiteX19" y="connsiteY19"/>
              </a:cxn>
              <a:cxn ang="0">
                <a:pos x="connsiteX20" y="connsiteY20"/>
              </a:cxn>
              <a:cxn ang="0">
                <a:pos x="connsiteX21" y="connsiteY21"/>
              </a:cxn>
              <a:cxn ang="0">
                <a:pos x="connsiteX22" y="connsiteY22"/>
              </a:cxn>
              <a:cxn ang="0">
                <a:pos x="connsiteX23" y="connsiteY23"/>
              </a:cxn>
              <a:cxn ang="0">
                <a:pos x="connsiteX24" y="connsiteY24"/>
              </a:cxn>
              <a:cxn ang="0">
                <a:pos x="connsiteX25" y="connsiteY25"/>
              </a:cxn>
              <a:cxn ang="0">
                <a:pos x="connsiteX26" y="connsiteY26"/>
              </a:cxn>
              <a:cxn ang="0">
                <a:pos x="connsiteX27" y="connsiteY27"/>
              </a:cxn>
              <a:cxn ang="0">
                <a:pos x="connsiteX28" y="connsiteY28"/>
              </a:cxn>
              <a:cxn ang="0">
                <a:pos x="connsiteX29" y="connsiteY29"/>
              </a:cxn>
              <a:cxn ang="0">
                <a:pos x="connsiteX30" y="connsiteY30"/>
              </a:cxn>
              <a:cxn ang="0">
                <a:pos x="connsiteX31" y="connsiteY31"/>
              </a:cxn>
              <a:cxn ang="0">
                <a:pos x="connsiteX32" y="connsiteY32"/>
              </a:cxn>
              <a:cxn ang="0">
                <a:pos x="connsiteX33" y="connsiteY33"/>
              </a:cxn>
              <a:cxn ang="0">
                <a:pos x="connsiteX34" y="connsiteY34"/>
              </a:cxn>
              <a:cxn ang="0">
                <a:pos x="connsiteX35" y="connsiteY35"/>
              </a:cxn>
              <a:cxn ang="0">
                <a:pos x="connsiteX36" y="connsiteY36"/>
              </a:cxn>
              <a:cxn ang="0">
                <a:pos x="connsiteX37" y="connsiteY37"/>
              </a:cxn>
              <a:cxn ang="0">
                <a:pos x="connsiteX38" y="connsiteY38"/>
              </a:cxn>
              <a:cxn ang="0">
                <a:pos x="connsiteX39" y="connsiteY39"/>
              </a:cxn>
              <a:cxn ang="0">
                <a:pos x="connsiteX40" y="connsiteY40"/>
              </a:cxn>
              <a:cxn ang="0">
                <a:pos x="connsiteX41" y="connsiteY41"/>
              </a:cxn>
              <a:cxn ang="0">
                <a:pos x="connsiteX42" y="connsiteY42"/>
              </a:cxn>
              <a:cxn ang="0">
                <a:pos x="connsiteX43" y="connsiteY43"/>
              </a:cxn>
              <a:cxn ang="0">
                <a:pos x="connsiteX44" y="connsiteY44"/>
              </a:cxn>
              <a:cxn ang="0">
                <a:pos x="connsiteX45" y="connsiteY45"/>
              </a:cxn>
              <a:cxn ang="0">
                <a:pos x="connsiteX46" y="connsiteY46"/>
              </a:cxn>
              <a:cxn ang="0">
                <a:pos x="connsiteX47" y="connsiteY47"/>
              </a:cxn>
              <a:cxn ang="0">
                <a:pos x="connsiteX48" y="connsiteY48"/>
              </a:cxn>
              <a:cxn ang="0">
                <a:pos x="connsiteX49" y="connsiteY49"/>
              </a:cxn>
              <a:cxn ang="0">
                <a:pos x="connsiteX50" y="connsiteY50"/>
              </a:cxn>
              <a:cxn ang="0">
                <a:pos x="connsiteX51" y="connsiteY51"/>
              </a:cxn>
              <a:cxn ang="0">
                <a:pos x="connsiteX52" y="connsiteY52"/>
              </a:cxn>
              <a:cxn ang="0">
                <a:pos x="connsiteX53" y="connsiteY53"/>
              </a:cxn>
              <a:cxn ang="0">
                <a:pos x="connsiteX54" y="connsiteY54"/>
              </a:cxn>
              <a:cxn ang="0">
                <a:pos x="connsiteX55" y="connsiteY55"/>
              </a:cxn>
              <a:cxn ang="0">
                <a:pos x="connsiteX56" y="connsiteY56"/>
              </a:cxn>
              <a:cxn ang="0">
                <a:pos x="connsiteX57" y="connsiteY57"/>
              </a:cxn>
              <a:cxn ang="0">
                <a:pos x="connsiteX58" y="connsiteY58"/>
              </a:cxn>
              <a:cxn ang="0">
                <a:pos x="connsiteX59" y="connsiteY59"/>
              </a:cxn>
              <a:cxn ang="0">
                <a:pos x="connsiteX60" y="connsiteY60"/>
              </a:cxn>
              <a:cxn ang="0">
                <a:pos x="connsiteX61" y="connsiteY61"/>
              </a:cxn>
              <a:cxn ang="0">
                <a:pos x="connsiteX62" y="connsiteY62"/>
              </a:cxn>
              <a:cxn ang="0">
                <a:pos x="connsiteX63" y="connsiteY63"/>
              </a:cxn>
              <a:cxn ang="0">
                <a:pos x="connsiteX64" y="connsiteY64"/>
              </a:cxn>
              <a:cxn ang="0">
                <a:pos x="connsiteX65" y="connsiteY65"/>
              </a:cxn>
              <a:cxn ang="0">
                <a:pos x="connsiteX66" y="connsiteY66"/>
              </a:cxn>
              <a:cxn ang="0">
                <a:pos x="connsiteX67" y="connsiteY67"/>
              </a:cxn>
              <a:cxn ang="0">
                <a:pos x="connsiteX68" y="connsiteY68"/>
              </a:cxn>
              <a:cxn ang="0">
                <a:pos x="connsiteX69" y="connsiteY69"/>
              </a:cxn>
              <a:cxn ang="0">
                <a:pos x="connsiteX70" y="connsiteY70"/>
              </a:cxn>
              <a:cxn ang="0">
                <a:pos x="connsiteX71" y="connsiteY71"/>
              </a:cxn>
              <a:cxn ang="0">
                <a:pos x="connsiteX72" y="connsiteY72"/>
              </a:cxn>
              <a:cxn ang="0">
                <a:pos x="connsiteX73" y="connsiteY73"/>
              </a:cxn>
              <a:cxn ang="0">
                <a:pos x="connsiteX74" y="connsiteY74"/>
              </a:cxn>
              <a:cxn ang="0">
                <a:pos x="connsiteX75" y="connsiteY75"/>
              </a:cxn>
              <a:cxn ang="0">
                <a:pos x="connsiteX76" y="connsiteY76"/>
              </a:cxn>
              <a:cxn ang="0">
                <a:pos x="connsiteX77" y="connsiteY77"/>
              </a:cxn>
              <a:cxn ang="0">
                <a:pos x="connsiteX78" y="connsiteY78"/>
              </a:cxn>
              <a:cxn ang="0">
                <a:pos x="connsiteX79" y="connsiteY79"/>
              </a:cxn>
              <a:cxn ang="0">
                <a:pos x="connsiteX80" y="connsiteY80"/>
              </a:cxn>
              <a:cxn ang="0">
                <a:pos x="connsiteX81" y="connsiteY81"/>
              </a:cxn>
              <a:cxn ang="0">
                <a:pos x="connsiteX82" y="connsiteY82"/>
              </a:cxn>
              <a:cxn ang="0">
                <a:pos x="connsiteX83" y="connsiteY83"/>
              </a:cxn>
              <a:cxn ang="0">
                <a:pos x="connsiteX84" y="connsiteY84"/>
              </a:cxn>
              <a:cxn ang="0">
                <a:pos x="connsiteX85" y="connsiteY85"/>
              </a:cxn>
              <a:cxn ang="0">
                <a:pos x="connsiteX86" y="connsiteY86"/>
              </a:cxn>
              <a:cxn ang="0">
                <a:pos x="connsiteX87" y="connsiteY87"/>
              </a:cxn>
              <a:cxn ang="0">
                <a:pos x="connsiteX88" y="connsiteY88"/>
              </a:cxn>
            </a:cxnLst>
            <a:rect l="l" t="t" r="r" b="b"/>
            <a:pathLst>
              <a:path w="1712890" h="5731099">
                <a:moveTo>
                  <a:pt x="811369" y="0"/>
                </a:moveTo>
                <a:cubicBezTo>
                  <a:pt x="798490" y="12879"/>
                  <a:pt x="784392" y="24645"/>
                  <a:pt x="772732" y="38637"/>
                </a:cubicBezTo>
                <a:cubicBezTo>
                  <a:pt x="762823" y="50528"/>
                  <a:pt x="755971" y="64678"/>
                  <a:pt x="746975" y="77273"/>
                </a:cubicBezTo>
                <a:cubicBezTo>
                  <a:pt x="734499" y="94740"/>
                  <a:pt x="721217" y="111617"/>
                  <a:pt x="708338" y="128789"/>
                </a:cubicBezTo>
                <a:cubicBezTo>
                  <a:pt x="687545" y="211960"/>
                  <a:pt x="709363" y="153008"/>
                  <a:pt x="656822" y="231820"/>
                </a:cubicBezTo>
                <a:cubicBezTo>
                  <a:pt x="642937" y="252648"/>
                  <a:pt x="630342" y="274332"/>
                  <a:pt x="618186" y="296214"/>
                </a:cubicBezTo>
                <a:cubicBezTo>
                  <a:pt x="608862" y="312997"/>
                  <a:pt x="603078" y="331756"/>
                  <a:pt x="592428" y="347730"/>
                </a:cubicBezTo>
                <a:cubicBezTo>
                  <a:pt x="568615" y="383450"/>
                  <a:pt x="515155" y="450761"/>
                  <a:pt x="515155" y="450761"/>
                </a:cubicBezTo>
                <a:cubicBezTo>
                  <a:pt x="505300" y="480324"/>
                  <a:pt x="489717" y="529594"/>
                  <a:pt x="476518" y="553792"/>
                </a:cubicBezTo>
                <a:cubicBezTo>
                  <a:pt x="461694" y="580969"/>
                  <a:pt x="434792" y="601697"/>
                  <a:pt x="425003" y="631065"/>
                </a:cubicBezTo>
                <a:cubicBezTo>
                  <a:pt x="405336" y="690065"/>
                  <a:pt x="420269" y="658842"/>
                  <a:pt x="373487" y="721217"/>
                </a:cubicBezTo>
                <a:cubicBezTo>
                  <a:pt x="369194" y="734096"/>
                  <a:pt x="367343" y="748067"/>
                  <a:pt x="360608" y="759854"/>
                </a:cubicBezTo>
                <a:cubicBezTo>
                  <a:pt x="338579" y="798404"/>
                  <a:pt x="313785" y="819556"/>
                  <a:pt x="283335" y="850006"/>
                </a:cubicBezTo>
                <a:cubicBezTo>
                  <a:pt x="255316" y="934060"/>
                  <a:pt x="274887" y="884662"/>
                  <a:pt x="193183" y="1017431"/>
                </a:cubicBezTo>
                <a:cubicBezTo>
                  <a:pt x="185071" y="1030614"/>
                  <a:pt x="173174" y="1041696"/>
                  <a:pt x="167425" y="1056068"/>
                </a:cubicBezTo>
                <a:cubicBezTo>
                  <a:pt x="158839" y="1077533"/>
                  <a:pt x="152894" y="1100253"/>
                  <a:pt x="141667" y="1120462"/>
                </a:cubicBezTo>
                <a:cubicBezTo>
                  <a:pt x="131243" y="1139226"/>
                  <a:pt x="115507" y="1154511"/>
                  <a:pt x="103031" y="1171978"/>
                </a:cubicBezTo>
                <a:cubicBezTo>
                  <a:pt x="94034" y="1184573"/>
                  <a:pt x="85859" y="1197735"/>
                  <a:pt x="77273" y="1210614"/>
                </a:cubicBezTo>
                <a:cubicBezTo>
                  <a:pt x="37063" y="1331245"/>
                  <a:pt x="102934" y="1152828"/>
                  <a:pt x="25758" y="1287888"/>
                </a:cubicBezTo>
                <a:cubicBezTo>
                  <a:pt x="16976" y="1303256"/>
                  <a:pt x="17742" y="1322384"/>
                  <a:pt x="12879" y="1339403"/>
                </a:cubicBezTo>
                <a:cubicBezTo>
                  <a:pt x="9149" y="1352456"/>
                  <a:pt x="4293" y="1365161"/>
                  <a:pt x="0" y="1378040"/>
                </a:cubicBezTo>
                <a:cubicBezTo>
                  <a:pt x="98503" y="1451917"/>
                  <a:pt x="4026" y="1385859"/>
                  <a:pt x="103031" y="1442434"/>
                </a:cubicBezTo>
                <a:cubicBezTo>
                  <a:pt x="116470" y="1450113"/>
                  <a:pt x="127823" y="1461270"/>
                  <a:pt x="141667" y="1468192"/>
                </a:cubicBezTo>
                <a:cubicBezTo>
                  <a:pt x="197984" y="1496351"/>
                  <a:pt x="223223" y="1495663"/>
                  <a:pt x="283335" y="1519707"/>
                </a:cubicBezTo>
                <a:cubicBezTo>
                  <a:pt x="301161" y="1526837"/>
                  <a:pt x="318570" y="1535290"/>
                  <a:pt x="334851" y="1545465"/>
                </a:cubicBezTo>
                <a:cubicBezTo>
                  <a:pt x="353053" y="1556841"/>
                  <a:pt x="367729" y="1573453"/>
                  <a:pt x="386366" y="1584102"/>
                </a:cubicBezTo>
                <a:cubicBezTo>
                  <a:pt x="398153" y="1590837"/>
                  <a:pt x="412525" y="1591632"/>
                  <a:pt x="425003" y="1596980"/>
                </a:cubicBezTo>
                <a:cubicBezTo>
                  <a:pt x="442649" y="1604543"/>
                  <a:pt x="459849" y="1613213"/>
                  <a:pt x="476518" y="1622738"/>
                </a:cubicBezTo>
                <a:cubicBezTo>
                  <a:pt x="489957" y="1630418"/>
                  <a:pt x="500928" y="1642399"/>
                  <a:pt x="515155" y="1648496"/>
                </a:cubicBezTo>
                <a:cubicBezTo>
                  <a:pt x="641932" y="1702830"/>
                  <a:pt x="489406" y="1613545"/>
                  <a:pt x="618186" y="1687133"/>
                </a:cubicBezTo>
                <a:cubicBezTo>
                  <a:pt x="631625" y="1694812"/>
                  <a:pt x="644227" y="1703894"/>
                  <a:pt x="656822" y="1712890"/>
                </a:cubicBezTo>
                <a:cubicBezTo>
                  <a:pt x="674289" y="1725366"/>
                  <a:pt x="689574" y="1741103"/>
                  <a:pt x="708338" y="1751527"/>
                </a:cubicBezTo>
                <a:cubicBezTo>
                  <a:pt x="731439" y="1764361"/>
                  <a:pt x="782450" y="1780524"/>
                  <a:pt x="811369" y="1790164"/>
                </a:cubicBezTo>
                <a:cubicBezTo>
                  <a:pt x="828541" y="1803043"/>
                  <a:pt x="843686" y="1819201"/>
                  <a:pt x="862884" y="1828800"/>
                </a:cubicBezTo>
                <a:cubicBezTo>
                  <a:pt x="878716" y="1836716"/>
                  <a:pt x="899390" y="1832298"/>
                  <a:pt x="914400" y="1841679"/>
                </a:cubicBezTo>
                <a:cubicBezTo>
                  <a:pt x="934993" y="1854550"/>
                  <a:pt x="947477" y="1877391"/>
                  <a:pt x="965915" y="1893195"/>
                </a:cubicBezTo>
                <a:cubicBezTo>
                  <a:pt x="997688" y="1920429"/>
                  <a:pt x="1005795" y="1919366"/>
                  <a:pt x="1043189" y="1931831"/>
                </a:cubicBezTo>
                <a:cubicBezTo>
                  <a:pt x="1056068" y="1949003"/>
                  <a:pt x="1077169" y="1962393"/>
                  <a:pt x="1081825" y="1983347"/>
                </a:cubicBezTo>
                <a:cubicBezTo>
                  <a:pt x="1084086" y="1993521"/>
                  <a:pt x="1064827" y="2068857"/>
                  <a:pt x="1056067" y="2086378"/>
                </a:cubicBezTo>
                <a:cubicBezTo>
                  <a:pt x="1049145" y="2100222"/>
                  <a:pt x="1037232" y="2111170"/>
                  <a:pt x="1030310" y="2125014"/>
                </a:cubicBezTo>
                <a:cubicBezTo>
                  <a:pt x="1024239" y="2137156"/>
                  <a:pt x="1027030" y="2154052"/>
                  <a:pt x="1017431" y="2163651"/>
                </a:cubicBezTo>
                <a:cubicBezTo>
                  <a:pt x="1007832" y="2173250"/>
                  <a:pt x="992151" y="2174101"/>
                  <a:pt x="978794" y="2176530"/>
                </a:cubicBezTo>
                <a:cubicBezTo>
                  <a:pt x="944741" y="2182721"/>
                  <a:pt x="910107" y="2185116"/>
                  <a:pt x="875763" y="2189409"/>
                </a:cubicBezTo>
                <a:cubicBezTo>
                  <a:pt x="868492" y="2240302"/>
                  <a:pt x="862561" y="2293731"/>
                  <a:pt x="850005" y="2343955"/>
                </a:cubicBezTo>
                <a:cubicBezTo>
                  <a:pt x="846713" y="2357125"/>
                  <a:pt x="840419" y="2369422"/>
                  <a:pt x="837127" y="2382592"/>
                </a:cubicBezTo>
                <a:cubicBezTo>
                  <a:pt x="800726" y="2528201"/>
                  <a:pt x="853741" y="2358507"/>
                  <a:pt x="798490" y="2524259"/>
                </a:cubicBezTo>
                <a:cubicBezTo>
                  <a:pt x="794197" y="2554310"/>
                  <a:pt x="792437" y="2584833"/>
                  <a:pt x="785611" y="2614411"/>
                </a:cubicBezTo>
                <a:cubicBezTo>
                  <a:pt x="779506" y="2640867"/>
                  <a:pt x="764857" y="2664999"/>
                  <a:pt x="759853" y="2691685"/>
                </a:cubicBezTo>
                <a:cubicBezTo>
                  <a:pt x="751902" y="2734089"/>
                  <a:pt x="753076" y="2777763"/>
                  <a:pt x="746975" y="2820473"/>
                </a:cubicBezTo>
                <a:cubicBezTo>
                  <a:pt x="744472" y="2837996"/>
                  <a:pt x="737936" y="2854710"/>
                  <a:pt x="734096" y="2871989"/>
                </a:cubicBezTo>
                <a:cubicBezTo>
                  <a:pt x="729347" y="2893357"/>
                  <a:pt x="726526" y="2915147"/>
                  <a:pt x="721217" y="2936383"/>
                </a:cubicBezTo>
                <a:cubicBezTo>
                  <a:pt x="701087" y="3016902"/>
                  <a:pt x="718555" y="2932714"/>
                  <a:pt x="682580" y="3013657"/>
                </a:cubicBezTo>
                <a:cubicBezTo>
                  <a:pt x="671553" y="3038468"/>
                  <a:pt x="665408" y="3065172"/>
                  <a:pt x="656822" y="3090930"/>
                </a:cubicBezTo>
                <a:lnTo>
                  <a:pt x="631065" y="3168203"/>
                </a:lnTo>
                <a:lnTo>
                  <a:pt x="618186" y="3206840"/>
                </a:lnTo>
                <a:lnTo>
                  <a:pt x="605307" y="3245476"/>
                </a:lnTo>
                <a:cubicBezTo>
                  <a:pt x="631065" y="3262648"/>
                  <a:pt x="652547" y="3289484"/>
                  <a:pt x="682580" y="3296992"/>
                </a:cubicBezTo>
                <a:cubicBezTo>
                  <a:pt x="699752" y="3301285"/>
                  <a:pt x="717077" y="3305008"/>
                  <a:pt x="734096" y="3309871"/>
                </a:cubicBezTo>
                <a:cubicBezTo>
                  <a:pt x="747149" y="3313600"/>
                  <a:pt x="759562" y="3319458"/>
                  <a:pt x="772732" y="3322750"/>
                </a:cubicBezTo>
                <a:cubicBezTo>
                  <a:pt x="793968" y="3328059"/>
                  <a:pt x="816008" y="3329868"/>
                  <a:pt x="837127" y="3335628"/>
                </a:cubicBezTo>
                <a:cubicBezTo>
                  <a:pt x="863321" y="3342772"/>
                  <a:pt x="888294" y="3353927"/>
                  <a:pt x="914400" y="3361386"/>
                </a:cubicBezTo>
                <a:cubicBezTo>
                  <a:pt x="944451" y="3369972"/>
                  <a:pt x="974903" y="3377261"/>
                  <a:pt x="1004552" y="3387144"/>
                </a:cubicBezTo>
                <a:cubicBezTo>
                  <a:pt x="1037662" y="3398181"/>
                  <a:pt x="1089052" y="3420710"/>
                  <a:pt x="1120462" y="3438659"/>
                </a:cubicBezTo>
                <a:cubicBezTo>
                  <a:pt x="1163930" y="3463498"/>
                  <a:pt x="1209199" y="3485895"/>
                  <a:pt x="1249251" y="3515933"/>
                </a:cubicBezTo>
                <a:cubicBezTo>
                  <a:pt x="1266423" y="3528812"/>
                  <a:pt x="1282564" y="3543193"/>
                  <a:pt x="1300766" y="3554569"/>
                </a:cubicBezTo>
                <a:cubicBezTo>
                  <a:pt x="1317047" y="3564744"/>
                  <a:pt x="1336923" y="3568808"/>
                  <a:pt x="1352282" y="3580327"/>
                </a:cubicBezTo>
                <a:cubicBezTo>
                  <a:pt x="1371710" y="3594898"/>
                  <a:pt x="1385359" y="3616038"/>
                  <a:pt x="1403797" y="3631842"/>
                </a:cubicBezTo>
                <a:cubicBezTo>
                  <a:pt x="1415549" y="3641915"/>
                  <a:pt x="1429839" y="3648603"/>
                  <a:pt x="1442434" y="3657600"/>
                </a:cubicBezTo>
                <a:cubicBezTo>
                  <a:pt x="1459901" y="3670076"/>
                  <a:pt x="1476482" y="3683761"/>
                  <a:pt x="1493949" y="3696237"/>
                </a:cubicBezTo>
                <a:cubicBezTo>
                  <a:pt x="1506544" y="3705234"/>
                  <a:pt x="1520695" y="3712086"/>
                  <a:pt x="1532586" y="3721995"/>
                </a:cubicBezTo>
                <a:cubicBezTo>
                  <a:pt x="1546578" y="3733655"/>
                  <a:pt x="1557230" y="3748971"/>
                  <a:pt x="1571222" y="3760631"/>
                </a:cubicBezTo>
                <a:cubicBezTo>
                  <a:pt x="1583113" y="3770540"/>
                  <a:pt x="1598290" y="3776106"/>
                  <a:pt x="1609859" y="3786389"/>
                </a:cubicBezTo>
                <a:cubicBezTo>
                  <a:pt x="1682037" y="3850547"/>
                  <a:pt x="1673742" y="3843577"/>
                  <a:pt x="1712890" y="3902299"/>
                </a:cubicBezTo>
                <a:cubicBezTo>
                  <a:pt x="1571222" y="3906592"/>
                  <a:pt x="1428649" y="3898618"/>
                  <a:pt x="1287887" y="3915178"/>
                </a:cubicBezTo>
                <a:cubicBezTo>
                  <a:pt x="1274405" y="3916764"/>
                  <a:pt x="1280521" y="3941409"/>
                  <a:pt x="1275008" y="3953814"/>
                </a:cubicBezTo>
                <a:cubicBezTo>
                  <a:pt x="1263312" y="3980130"/>
                  <a:pt x="1248440" y="4004940"/>
                  <a:pt x="1236372" y="4031088"/>
                </a:cubicBezTo>
                <a:cubicBezTo>
                  <a:pt x="1222671" y="4060773"/>
                  <a:pt x="1212356" y="4091997"/>
                  <a:pt x="1197735" y="4121240"/>
                </a:cubicBezTo>
                <a:cubicBezTo>
                  <a:pt x="1173679" y="4169352"/>
                  <a:pt x="1140439" y="4212964"/>
                  <a:pt x="1120462" y="4262907"/>
                </a:cubicBezTo>
                <a:cubicBezTo>
                  <a:pt x="1097248" y="4320943"/>
                  <a:pt x="1089323" y="4384119"/>
                  <a:pt x="1068946" y="4443211"/>
                </a:cubicBezTo>
                <a:cubicBezTo>
                  <a:pt x="976771" y="4710518"/>
                  <a:pt x="1009230" y="4565202"/>
                  <a:pt x="901521" y="4829578"/>
                </a:cubicBezTo>
                <a:cubicBezTo>
                  <a:pt x="881033" y="4879867"/>
                  <a:pt x="869398" y="4933403"/>
                  <a:pt x="850005" y="4984124"/>
                </a:cubicBezTo>
                <a:cubicBezTo>
                  <a:pt x="813562" y="5079437"/>
                  <a:pt x="779731" y="5176190"/>
                  <a:pt x="734096" y="5267459"/>
                </a:cubicBezTo>
                <a:cubicBezTo>
                  <a:pt x="716924" y="5301803"/>
                  <a:pt x="697970" y="5335312"/>
                  <a:pt x="682580" y="5370490"/>
                </a:cubicBezTo>
                <a:cubicBezTo>
                  <a:pt x="641579" y="5464206"/>
                  <a:pt x="654265" y="5469199"/>
                  <a:pt x="605307" y="5550795"/>
                </a:cubicBezTo>
                <a:cubicBezTo>
                  <a:pt x="594263" y="5569201"/>
                  <a:pt x="578577" y="5584450"/>
                  <a:pt x="566670" y="5602310"/>
                </a:cubicBezTo>
                <a:cubicBezTo>
                  <a:pt x="552785" y="5623138"/>
                  <a:pt x="544324" y="5647698"/>
                  <a:pt x="528034" y="5666704"/>
                </a:cubicBezTo>
                <a:cubicBezTo>
                  <a:pt x="517961" y="5678456"/>
                  <a:pt x="501288" y="5682553"/>
                  <a:pt x="489397" y="5692462"/>
                </a:cubicBezTo>
                <a:cubicBezTo>
                  <a:pt x="475405" y="5704122"/>
                  <a:pt x="463639" y="5718220"/>
                  <a:pt x="450760" y="5731099"/>
                </a:cubicBezTo>
                <a:cubicBezTo>
                  <a:pt x="436525" y="5688389"/>
                  <a:pt x="437882" y="5706038"/>
                  <a:pt x="437882" y="5679583"/>
                </a:cubicBezTo>
              </a:path>
            </a:pathLst>
          </a:custGeom>
          <a:ln w="76200">
            <a:solidFill>
              <a:srgbClr val="FF0000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  <p:txBody>
          <a:bodyPr rtlCol="0" anchor="ctr"/>
          <a:lstStyle/>
          <a:p>
            <a:pPr algn="ctr"/>
            <a:endParaRPr lang="el-GR"/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6" grpId="0" animBg="1"/>
    </p:bld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5" name="4 - Διάγραμμα"/>
          <p:cNvGraphicFramePr/>
          <p:nvPr/>
        </p:nvGraphicFramePr>
        <p:xfrm>
          <a:off x="467544" y="980728"/>
          <a:ext cx="8075914" cy="5472608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3" r:lo="rId4" r:qs="rId5" r:cs="rId6"/>
          </a:graphicData>
        </a:graphic>
      </p:graphicFrame>
      <p:sp>
        <p:nvSpPr>
          <p:cNvPr id="64515" name="5 - TextBox"/>
          <p:cNvSpPr txBox="1">
            <a:spLocks noChangeArrowheads="1"/>
          </p:cNvSpPr>
          <p:nvPr/>
        </p:nvSpPr>
        <p:spPr bwMode="auto">
          <a:xfrm>
            <a:off x="285750" y="285750"/>
            <a:ext cx="8643938" cy="46196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algn="ctr"/>
            <a:r>
              <a:rPr lang="el-GR" sz="2400" b="1" dirty="0">
                <a:solidFill>
                  <a:schemeClr val="tx2">
                    <a:lumMod val="75000"/>
                  </a:schemeClr>
                </a:solidFill>
                <a:latin typeface="Georgia" pitchFamily="18" charset="0"/>
              </a:rPr>
              <a:t>Η σύγκρουση Βενιζέλου- Κωνσταντίνου</a:t>
            </a: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in)">
                                      <p:cBhvr>
                                        <p:cTn id="7" dur="2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Graphic spid="5" grpId="0">
        <p:bldAsOne/>
      </p:bldGraphic>
    </p:bld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5 - Θέση περιεχομένου" descr="ethnikos_dihasmos1.jpeg"/>
          <p:cNvPicPr>
            <a:picLocks noChangeAspect="1"/>
          </p:cNvPicPr>
          <p:nvPr/>
        </p:nvPicPr>
        <p:blipFill>
          <a:blip r:embed="rId3" cstate="print"/>
          <a:stretch>
            <a:fillRect/>
          </a:stretch>
        </p:blipFill>
        <p:spPr>
          <a:xfrm>
            <a:off x="1115616" y="332656"/>
            <a:ext cx="6840760" cy="5267379"/>
          </a:xfrm>
          <a:prstGeom prst="rect">
            <a:avLst/>
          </a:prstGeom>
        </p:spPr>
      </p:pic>
      <p:sp>
        <p:nvSpPr>
          <p:cNvPr id="3" name="2 - Τίτλος"/>
          <p:cNvSpPr>
            <a:spLocks noGrp="1"/>
          </p:cNvSpPr>
          <p:nvPr>
            <p:ph type="title"/>
          </p:nvPr>
        </p:nvSpPr>
        <p:spPr>
          <a:xfrm>
            <a:off x="0" y="6381328"/>
            <a:ext cx="9144000" cy="1196752"/>
          </a:xfrm>
        </p:spPr>
        <p:txBody>
          <a:bodyPr>
            <a:normAutofit fontScale="90000"/>
          </a:bodyPr>
          <a:lstStyle/>
          <a:p>
            <a:pPr algn="ctr"/>
            <a:r>
              <a:rPr lang="el-GR" dirty="0" smtClean="0"/>
              <a:t/>
            </a:r>
            <a:br>
              <a:rPr lang="el-GR" dirty="0" smtClean="0"/>
            </a:br>
            <a:r>
              <a:rPr lang="el-GR" dirty="0" smtClean="0"/>
              <a:t/>
            </a:r>
            <a:br>
              <a:rPr lang="el-GR" dirty="0" smtClean="0"/>
            </a:br>
            <a:r>
              <a:rPr lang="el-GR" dirty="0" smtClean="0"/>
              <a:t/>
            </a:r>
            <a:br>
              <a:rPr lang="el-GR" dirty="0" smtClean="0"/>
            </a:br>
            <a:r>
              <a:rPr lang="el-GR" sz="1800" dirty="0" smtClean="0">
                <a:solidFill>
                  <a:schemeClr val="tx2">
                    <a:lumMod val="75000"/>
                  </a:schemeClr>
                </a:solidFill>
              </a:rPr>
              <a:t>Ο Ελευθέριος Βενιζέλος και ο Δημήτριος </a:t>
            </a:r>
            <a:r>
              <a:rPr lang="el-GR" sz="1800" dirty="0" smtClean="0">
                <a:solidFill>
                  <a:schemeClr val="tx2">
                    <a:lumMod val="75000"/>
                  </a:schemeClr>
                </a:solidFill>
              </a:rPr>
              <a:t>Γούναρης συμπλέκονται </a:t>
            </a:r>
            <a:r>
              <a:rPr lang="el-GR" sz="1800" dirty="0" smtClean="0">
                <a:solidFill>
                  <a:schemeClr val="tx2">
                    <a:lumMod val="75000"/>
                  </a:schemeClr>
                </a:solidFill>
              </a:rPr>
              <a:t>προς ικανοποίηση των εχθρών της Ελλάδας.</a:t>
            </a:r>
            <a:br>
              <a:rPr lang="el-GR" sz="1800" dirty="0" smtClean="0">
                <a:solidFill>
                  <a:schemeClr val="tx2">
                    <a:lumMod val="75000"/>
                  </a:schemeClr>
                </a:solidFill>
              </a:rPr>
            </a:br>
            <a:r>
              <a:rPr lang="el-GR" sz="1800" dirty="0" smtClean="0">
                <a:solidFill>
                  <a:schemeClr val="tx2">
                    <a:lumMod val="75000"/>
                  </a:schemeClr>
                </a:solidFill>
              </a:rPr>
              <a:t>Γελοιογραφία του 1915 από την </a:t>
            </a:r>
            <a:r>
              <a:rPr lang="el-GR" sz="1800" dirty="0" smtClean="0">
                <a:solidFill>
                  <a:schemeClr val="tx2">
                    <a:lumMod val="75000"/>
                  </a:schemeClr>
                </a:solidFill>
              </a:rPr>
              <a:t>εφημερίδα "</a:t>
            </a:r>
            <a:r>
              <a:rPr lang="el-GR" sz="1800" dirty="0" err="1" smtClean="0">
                <a:solidFill>
                  <a:schemeClr val="tx2">
                    <a:lumMod val="75000"/>
                  </a:schemeClr>
                </a:solidFill>
              </a:rPr>
              <a:t>Ρωμηος</a:t>
            </a:r>
            <a:r>
              <a:rPr lang="el-GR" sz="1800" dirty="0" smtClean="0">
                <a:solidFill>
                  <a:schemeClr val="tx2">
                    <a:lumMod val="75000"/>
                  </a:schemeClr>
                </a:solidFill>
              </a:rPr>
              <a:t>" του Γ. </a:t>
            </a:r>
            <a:r>
              <a:rPr lang="el-GR" sz="1800" dirty="0" err="1" smtClean="0">
                <a:solidFill>
                  <a:schemeClr val="tx2">
                    <a:lumMod val="75000"/>
                  </a:schemeClr>
                </a:solidFill>
              </a:rPr>
              <a:t>Σουρή</a:t>
            </a:r>
            <a:r>
              <a:rPr lang="el-GR" sz="1800" dirty="0" smtClean="0">
                <a:solidFill>
                  <a:schemeClr val="tx2">
                    <a:lumMod val="75000"/>
                  </a:schemeClr>
                </a:solidFill>
              </a:rPr>
              <a:t> </a:t>
            </a:r>
            <a:br>
              <a:rPr lang="el-GR" sz="1800" dirty="0" smtClean="0">
                <a:solidFill>
                  <a:schemeClr val="tx2">
                    <a:lumMod val="75000"/>
                  </a:schemeClr>
                </a:solidFill>
              </a:rPr>
            </a:br>
            <a:r>
              <a:rPr lang="el-GR" dirty="0" smtClean="0"/>
              <a:t/>
            </a:r>
            <a:br>
              <a:rPr lang="el-GR" dirty="0" smtClean="0"/>
            </a:br>
            <a:r>
              <a:rPr lang="el-GR" dirty="0" smtClean="0"/>
              <a:t/>
            </a:r>
            <a:br>
              <a:rPr lang="el-GR" dirty="0" smtClean="0"/>
            </a:br>
            <a:r>
              <a:rPr lang="el-GR" dirty="0" smtClean="0"/>
              <a:t/>
            </a:r>
            <a:br>
              <a:rPr lang="el-GR" dirty="0" smtClean="0"/>
            </a:br>
            <a:endParaRPr lang="el-GR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2" name="1 - Διάγραμμα"/>
          <p:cNvGraphicFramePr/>
          <p:nvPr/>
        </p:nvGraphicFramePr>
        <p:xfrm>
          <a:off x="395536" y="928670"/>
          <a:ext cx="8496944" cy="5740690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3" r:lo="rId4" r:qs="rId5" r:cs="rId6"/>
          </a:graphicData>
        </a:graphic>
      </p:graphicFrame>
      <p:sp>
        <p:nvSpPr>
          <p:cNvPr id="70659" name="2 - Ορθογώνιο"/>
          <p:cNvSpPr>
            <a:spLocks noChangeArrowheads="1"/>
          </p:cNvSpPr>
          <p:nvPr/>
        </p:nvSpPr>
        <p:spPr bwMode="auto">
          <a:xfrm>
            <a:off x="142875" y="285750"/>
            <a:ext cx="8715375" cy="46196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algn="ctr"/>
            <a:r>
              <a:rPr lang="el-GR" sz="2400" b="1" dirty="0">
                <a:latin typeface="Georgia" pitchFamily="18" charset="0"/>
              </a:rPr>
              <a:t>Η εμπλοκή της Ελλάδας στον Α΄ Παγκόσμιο Πόλεμο</a:t>
            </a: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in)">
                                      <p:cBhvr>
                                        <p:cTn id="7" dur="2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Graphic spid="2" grpId="0">
        <p:bldAsOne/>
      </p:bldGraphic>
    </p:bld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2706" name="2 - Ορθογώνιο"/>
          <p:cNvSpPr>
            <a:spLocks noChangeArrowheads="1"/>
          </p:cNvSpPr>
          <p:nvPr/>
        </p:nvSpPr>
        <p:spPr bwMode="auto">
          <a:xfrm>
            <a:off x="251520" y="404664"/>
            <a:ext cx="8715375" cy="46196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algn="ctr"/>
            <a:r>
              <a:rPr lang="el-GR" sz="2400" b="1" dirty="0">
                <a:solidFill>
                  <a:schemeClr val="tx2">
                    <a:lumMod val="75000"/>
                  </a:schemeClr>
                </a:solidFill>
                <a:latin typeface="Georgia" pitchFamily="18" charset="0"/>
              </a:rPr>
              <a:t>Η εμπλοκή της Ελλάδας στον Α΄ Παγκόσμιο Πόλεμο</a:t>
            </a:r>
          </a:p>
        </p:txBody>
      </p:sp>
      <p:pic>
        <p:nvPicPr>
          <p:cNvPr id="2050" name="Picture 2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1533088" y="1196752"/>
            <a:ext cx="5958556" cy="4680520"/>
          </a:xfrm>
          <a:prstGeom prst="rect">
            <a:avLst/>
          </a:prstGeom>
          <a:noFill/>
          <a:ln w="63500" cmpd="tri">
            <a:solidFill>
              <a:schemeClr val="bg1">
                <a:lumMod val="50000"/>
              </a:schemeClr>
            </a:solidFill>
            <a:miter lim="800000"/>
            <a:headEnd/>
            <a:tailEnd/>
          </a:ln>
          <a:effectLst/>
          <a:extLst>
            <a:ext uri="{909E8E84-426E-40DD-AFC4-6F175D3DCCD1}"/>
            <a:ext uri="{AF507438-7753-43E0-B8FC-AC1667EBCBE1}"/>
          </a:extLst>
        </p:spPr>
      </p:pic>
      <p:sp>
        <p:nvSpPr>
          <p:cNvPr id="72708" name="Ορθογώνιο 5"/>
          <p:cNvSpPr>
            <a:spLocks noChangeArrowheads="1"/>
          </p:cNvSpPr>
          <p:nvPr/>
        </p:nvSpPr>
        <p:spPr bwMode="auto">
          <a:xfrm>
            <a:off x="1979613" y="5157788"/>
            <a:ext cx="4572000" cy="64611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r>
              <a:rPr lang="fr-FR">
                <a:latin typeface="Georgia" pitchFamily="18" charset="0"/>
              </a:rPr>
              <a:t/>
            </a:r>
            <a:br>
              <a:rPr lang="fr-FR">
                <a:latin typeface="Georgia" pitchFamily="18" charset="0"/>
              </a:rPr>
            </a:br>
            <a:endParaRPr lang="el-GR">
              <a:latin typeface="Georgia" pitchFamily="18" charset="0"/>
            </a:endParaRPr>
          </a:p>
        </p:txBody>
      </p:sp>
      <p:sp>
        <p:nvSpPr>
          <p:cNvPr id="72710" name="TextBox 3"/>
          <p:cNvSpPr txBox="1">
            <a:spLocks noChangeArrowheads="1"/>
          </p:cNvSpPr>
          <p:nvPr/>
        </p:nvSpPr>
        <p:spPr bwMode="auto">
          <a:xfrm>
            <a:off x="1475656" y="6021288"/>
            <a:ext cx="6264695" cy="52322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square">
            <a:spAutoFit/>
          </a:bodyPr>
          <a:lstStyle/>
          <a:p>
            <a:pPr algn="ctr"/>
            <a:r>
              <a:rPr lang="el-GR" sz="1400" b="1" dirty="0">
                <a:solidFill>
                  <a:schemeClr val="tx2">
                    <a:lumMod val="75000"/>
                  </a:schemeClr>
                </a:solidFill>
                <a:latin typeface="Georgia" pitchFamily="18" charset="0"/>
              </a:rPr>
              <a:t>Απόβαση </a:t>
            </a:r>
            <a:r>
              <a:rPr lang="el-GR" sz="1400" b="1" dirty="0" smtClean="0">
                <a:solidFill>
                  <a:schemeClr val="tx2">
                    <a:lumMod val="75000"/>
                  </a:schemeClr>
                </a:solidFill>
                <a:latin typeface="Georgia" pitchFamily="18" charset="0"/>
              </a:rPr>
              <a:t>Γάλλων (Σενεγαλέζων) </a:t>
            </a:r>
            <a:r>
              <a:rPr lang="el-GR" sz="1400" b="1" dirty="0">
                <a:solidFill>
                  <a:schemeClr val="tx2">
                    <a:lumMod val="75000"/>
                  </a:schemeClr>
                </a:solidFill>
                <a:latin typeface="Georgia" pitchFamily="18" charset="0"/>
              </a:rPr>
              <a:t>στρατιωτών στη Θεσσαλονίκη</a:t>
            </a:r>
          </a:p>
          <a:p>
            <a:pPr algn="ctr"/>
            <a:endParaRPr lang="el-GR" sz="1400" dirty="0">
              <a:solidFill>
                <a:schemeClr val="bg1"/>
              </a:solidFill>
              <a:latin typeface="Georgia" pitchFamily="18" charset="0"/>
            </a:endParaRPr>
          </a:p>
        </p:txBody>
      </p:sp>
    </p:spTree>
  </p:cSld>
  <p:clrMapOvr>
    <a:masterClrMapping/>
  </p:clrMapOvr>
  <p:transition spd="slow">
    <p:fade/>
  </p:transition>
  <p:timing>
    <p:tnLst>
      <p:par>
        <p:cTn id="1" dur="indefinite" restart="never" nodeType="tmRoot"/>
      </p:par>
    </p:tn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- Τίτλος"/>
          <p:cNvSpPr>
            <a:spLocks noGrp="1"/>
          </p:cNvSpPr>
          <p:nvPr>
            <p:ph type="title"/>
          </p:nvPr>
        </p:nvSpPr>
        <p:spPr>
          <a:xfrm>
            <a:off x="2987824" y="5949280"/>
            <a:ext cx="5486400" cy="664536"/>
          </a:xfrm>
        </p:spPr>
        <p:txBody>
          <a:bodyPr>
            <a:normAutofit fontScale="90000"/>
          </a:bodyPr>
          <a:lstStyle/>
          <a:p>
            <a:r>
              <a:rPr lang="el-GR" dirty="0" smtClean="0"/>
              <a:t>Μεταφορά  Δ΄ Σώματος Στρατού στη Γερμανία </a:t>
            </a:r>
            <a:endParaRPr lang="el-GR" dirty="0"/>
          </a:p>
        </p:txBody>
      </p:sp>
      <p:pic>
        <p:nvPicPr>
          <p:cNvPr id="2050" name="Picture 2" descr="http://www.mixanitouxronou.gr/wp-content/uploads/2014/02/16_09_28_griechen_goerlitz1.jpg"/>
          <p:cNvPicPr>
            <a:picLocks noGrp="1" noChangeAspect="1" noChangeArrowheads="1"/>
          </p:cNvPicPr>
          <p:nvPr>
            <p:ph type="pic" idx="1"/>
          </p:nvPr>
        </p:nvPicPr>
        <p:blipFill>
          <a:blip r:embed="rId3" cstate="print"/>
          <a:srcRect t="12302" b="12302"/>
          <a:stretch>
            <a:fillRect/>
          </a:stretch>
        </p:blipFill>
        <p:spPr bwMode="auto">
          <a:xfrm>
            <a:off x="251520" y="260648"/>
            <a:ext cx="8534400" cy="5616624"/>
          </a:xfrm>
          <a:prstGeom prst="rect">
            <a:avLst/>
          </a:prstGeom>
          <a:noFill/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8914" name="Picture 2" descr="http://www.mixanitouxronou.gr/wp-content/uploads/2014/02/%CE%93%CE%BA%CE%B5%CF%81%CE%BB%CE%B9%CF%84%CF%82%CE%A7%CE%B1%CE%AF%CF%81%CE%B5%CF%84%CE%B5.jp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4572000" y="548680"/>
            <a:ext cx="3943405" cy="2902100"/>
          </a:xfrm>
          <a:prstGeom prst="rect">
            <a:avLst/>
          </a:prstGeom>
          <a:noFill/>
        </p:spPr>
      </p:pic>
      <p:pic>
        <p:nvPicPr>
          <p:cNvPr id="38916" name="Picture 4" descr="Γκέρλιτς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395536" y="548680"/>
            <a:ext cx="3960440" cy="2883697"/>
          </a:xfrm>
          <a:prstGeom prst="rect">
            <a:avLst/>
          </a:prstGeom>
          <a:noFill/>
        </p:spPr>
      </p:pic>
      <p:pic>
        <p:nvPicPr>
          <p:cNvPr id="38918" name="Picture 6" descr="http://www.mixanitouxronou.gr/wp-content/uploads/2014/02/%CE%93%CE%BA%CE%B1%CE%AF%CF%81%CE%BB%CE%B9%CF%84%CF%822-Copy-2.jpg"/>
          <p:cNvPicPr>
            <a:picLocks noChangeAspect="1" noChangeArrowheads="1"/>
          </p:cNvPicPr>
          <p:nvPr/>
        </p:nvPicPr>
        <p:blipFill>
          <a:blip r:embed="rId5" cstate="print"/>
          <a:srcRect/>
          <a:stretch>
            <a:fillRect/>
          </a:stretch>
        </p:blipFill>
        <p:spPr bwMode="auto">
          <a:xfrm>
            <a:off x="755576" y="3717032"/>
            <a:ext cx="7620000" cy="2905125"/>
          </a:xfrm>
          <a:prstGeom prst="rect">
            <a:avLst/>
          </a:prstGeom>
          <a:noFill/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6802" name="1 - TextBox"/>
          <p:cNvSpPr txBox="1">
            <a:spLocks noChangeArrowheads="1"/>
          </p:cNvSpPr>
          <p:nvPr/>
        </p:nvSpPr>
        <p:spPr bwMode="auto">
          <a:xfrm>
            <a:off x="214313" y="285750"/>
            <a:ext cx="8786812" cy="46196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algn="ctr"/>
            <a:r>
              <a:rPr lang="el-GR" sz="2400" dirty="0">
                <a:ln w="18415" cmpd="sng">
                  <a:solidFill>
                    <a:srgbClr val="FFFFFF"/>
                  </a:solidFill>
                  <a:prstDash val="solid"/>
                </a:ln>
                <a:solidFill>
                  <a:srgbClr val="FFFFFF"/>
                </a:solidFill>
                <a:effectLst>
                  <a:outerShdw blurRad="63500" dir="3600000" algn="tl" rotWithShape="0">
                    <a:srgbClr val="000000">
                      <a:alpha val="70000"/>
                    </a:srgbClr>
                  </a:outerShdw>
                </a:effectLst>
                <a:latin typeface="Georgia" pitchFamily="18" charset="0"/>
              </a:rPr>
              <a:t>Οι Επίστρατοι και το κίνημα της Εθνικής Άμυνας</a:t>
            </a:r>
          </a:p>
        </p:txBody>
      </p:sp>
      <p:grpSp>
        <p:nvGrpSpPr>
          <p:cNvPr id="8" name="Ομάδα 7"/>
          <p:cNvGrpSpPr>
            <a:grpSpLocks/>
          </p:cNvGrpSpPr>
          <p:nvPr/>
        </p:nvGrpSpPr>
        <p:grpSpPr bwMode="auto">
          <a:xfrm>
            <a:off x="539552" y="836712"/>
            <a:ext cx="8136904" cy="5760739"/>
            <a:chOff x="1043608" y="857232"/>
            <a:chExt cx="2500330" cy="4675939"/>
          </a:xfrm>
        </p:grpSpPr>
        <p:sp>
          <p:nvSpPr>
            <p:cNvPr id="3" name="2 - Στρογγυλεμένο ορθογώνιο"/>
            <p:cNvSpPr>
              <a:spLocks noChangeArrowheads="1"/>
            </p:cNvSpPr>
            <p:nvPr/>
          </p:nvSpPr>
          <p:spPr bwMode="auto">
            <a:xfrm>
              <a:off x="1043608" y="857232"/>
              <a:ext cx="2500330" cy="4675939"/>
            </a:xfrm>
            <a:prstGeom prst="roundRect">
              <a:avLst>
                <a:gd name="adj" fmla="val 16667"/>
              </a:avLst>
            </a:prstGeom>
            <a:solidFill>
              <a:schemeClr val="accent3">
                <a:lumMod val="40000"/>
                <a:lumOff val="60000"/>
              </a:schemeClr>
            </a:solidFill>
            <a:ln w="11430" algn="ctr">
              <a:solidFill>
                <a:srgbClr val="994733"/>
              </a:solidFill>
              <a:prstDash val="sysDash"/>
              <a:round/>
              <a:headEnd/>
              <a:tailEnd/>
            </a:ln>
          </p:spPr>
          <p:txBody>
            <a:bodyPr anchor="ctr"/>
            <a:lstStyle/>
            <a:p>
              <a:pPr algn="ctr" fontAlgn="auto">
                <a:spcBef>
                  <a:spcPts val="0"/>
                </a:spcBef>
                <a:spcAft>
                  <a:spcPts val="0"/>
                </a:spcAft>
                <a:defRPr/>
              </a:pPr>
              <a:r>
                <a:rPr lang="el-GR" sz="2800" i="1" dirty="0">
                  <a:ln w="18415" cmpd="sng">
                    <a:solidFill>
                      <a:srgbClr val="FFFFFF"/>
                    </a:solidFill>
                    <a:prstDash val="solid"/>
                  </a:ln>
                  <a:solidFill>
                    <a:srgbClr val="FFFFFF"/>
                  </a:solidFill>
                  <a:effectLst>
                    <a:outerShdw blurRad="63500" dir="3600000" algn="tl" rotWithShape="0">
                      <a:srgbClr val="000000">
                        <a:alpha val="70000"/>
                      </a:srgbClr>
                    </a:outerShdw>
                  </a:effectLst>
                  <a:latin typeface="+mn-lt"/>
                  <a:cs typeface="+mn-cs"/>
                </a:rPr>
                <a:t>Ιούνιος 1916</a:t>
              </a:r>
            </a:p>
            <a:p>
              <a:pPr algn="ctr" fontAlgn="auto">
                <a:spcBef>
                  <a:spcPts val="0"/>
                </a:spcBef>
                <a:spcAft>
                  <a:spcPts val="0"/>
                </a:spcAft>
                <a:defRPr/>
              </a:pPr>
              <a:r>
                <a:rPr lang="el-GR" sz="2800" dirty="0">
                  <a:ln w="18415" cmpd="sng">
                    <a:solidFill>
                      <a:srgbClr val="FFFFFF"/>
                    </a:solidFill>
                    <a:prstDash val="solid"/>
                  </a:ln>
                  <a:solidFill>
                    <a:srgbClr val="FFFFFF"/>
                  </a:solidFill>
                  <a:effectLst>
                    <a:outerShdw blurRad="63500" dir="3600000" algn="tl" rotWithShape="0">
                      <a:srgbClr val="000000">
                        <a:alpha val="70000"/>
                      </a:srgbClr>
                    </a:outerShdw>
                  </a:effectLst>
                  <a:latin typeface="+mn-lt"/>
                  <a:cs typeface="+mn-cs"/>
                </a:rPr>
                <a:t>Αφοπλισμός ελληνικών ένοπλων δυνάμεων κατ’ απαίτηση της </a:t>
              </a:r>
              <a:r>
                <a:rPr lang="en-US" sz="2800" dirty="0">
                  <a:ln w="18415" cmpd="sng">
                    <a:solidFill>
                      <a:srgbClr val="FFFFFF"/>
                    </a:solidFill>
                    <a:prstDash val="solid"/>
                  </a:ln>
                  <a:solidFill>
                    <a:srgbClr val="FFFFFF"/>
                  </a:solidFill>
                  <a:effectLst>
                    <a:outerShdw blurRad="63500" dir="3600000" algn="tl" rotWithShape="0">
                      <a:srgbClr val="000000">
                        <a:alpha val="70000"/>
                      </a:srgbClr>
                    </a:outerShdw>
                  </a:effectLst>
                  <a:latin typeface="+mn-lt"/>
                  <a:cs typeface="+mn-cs"/>
                </a:rPr>
                <a:t>Entente</a:t>
              </a:r>
              <a:r>
                <a:rPr lang="el-GR" sz="2800" dirty="0">
                  <a:ln w="18415" cmpd="sng">
                    <a:solidFill>
                      <a:srgbClr val="FFFFFF"/>
                    </a:solidFill>
                    <a:prstDash val="solid"/>
                  </a:ln>
                  <a:solidFill>
                    <a:srgbClr val="FFFFFF"/>
                  </a:solidFill>
                  <a:effectLst>
                    <a:outerShdw blurRad="63500" dir="3600000" algn="tl" rotWithShape="0">
                      <a:srgbClr val="000000">
                        <a:alpha val="70000"/>
                      </a:srgbClr>
                    </a:outerShdw>
                  </a:effectLst>
                  <a:latin typeface="+mn-lt"/>
                  <a:cs typeface="+mn-cs"/>
                </a:rPr>
                <a:t>  </a:t>
              </a:r>
            </a:p>
            <a:p>
              <a:pPr algn="ctr" fontAlgn="auto">
                <a:spcBef>
                  <a:spcPts val="0"/>
                </a:spcBef>
                <a:spcAft>
                  <a:spcPts val="0"/>
                </a:spcAft>
                <a:defRPr/>
              </a:pPr>
              <a:endParaRPr lang="el-GR" sz="2800" dirty="0">
                <a:ln w="18415" cmpd="sng">
                  <a:solidFill>
                    <a:srgbClr val="FFFFFF"/>
                  </a:solidFill>
                  <a:prstDash val="solid"/>
                </a:ln>
                <a:solidFill>
                  <a:srgbClr val="FFFFFF"/>
                </a:solidFill>
                <a:effectLst>
                  <a:outerShdw blurRad="63500" dir="3600000" algn="tl" rotWithShape="0">
                    <a:srgbClr val="000000">
                      <a:alpha val="70000"/>
                    </a:srgbClr>
                  </a:outerShdw>
                </a:effectLst>
                <a:latin typeface="+mn-lt"/>
                <a:cs typeface="+mn-cs"/>
              </a:endParaRPr>
            </a:p>
            <a:p>
              <a:pPr algn="ctr" fontAlgn="auto">
                <a:spcBef>
                  <a:spcPts val="0"/>
                </a:spcBef>
                <a:spcAft>
                  <a:spcPts val="0"/>
                </a:spcAft>
                <a:defRPr/>
              </a:pPr>
              <a:r>
                <a:rPr lang="el-GR" sz="2800" dirty="0">
                  <a:ln w="18415" cmpd="sng">
                    <a:solidFill>
                      <a:srgbClr val="FFFFFF"/>
                    </a:solidFill>
                    <a:prstDash val="solid"/>
                  </a:ln>
                  <a:solidFill>
                    <a:srgbClr val="FFFFFF"/>
                  </a:solidFill>
                  <a:effectLst>
                    <a:outerShdw blurRad="63500" dir="3600000" algn="tl" rotWithShape="0">
                      <a:srgbClr val="000000">
                        <a:alpha val="70000"/>
                      </a:srgbClr>
                    </a:outerShdw>
                  </a:effectLst>
                  <a:latin typeface="+mn-lt"/>
                  <a:cs typeface="+mn-cs"/>
                </a:rPr>
                <a:t> Με εντολή Κωνσταντίνου , οργάνωση εφέδρων που απολύονταν σε συνδέσμους</a:t>
              </a:r>
            </a:p>
            <a:p>
              <a:pPr algn="ctr" fontAlgn="auto">
                <a:spcBef>
                  <a:spcPts val="0"/>
                </a:spcBef>
                <a:spcAft>
                  <a:spcPts val="0"/>
                </a:spcAft>
                <a:defRPr/>
              </a:pPr>
              <a:endParaRPr lang="el-GR" sz="2800" dirty="0">
                <a:ln w="18415" cmpd="sng">
                  <a:solidFill>
                    <a:srgbClr val="FFFFFF"/>
                  </a:solidFill>
                  <a:prstDash val="solid"/>
                </a:ln>
                <a:solidFill>
                  <a:srgbClr val="FFFFFF"/>
                </a:solidFill>
                <a:effectLst>
                  <a:outerShdw blurRad="63500" dir="3600000" algn="tl" rotWithShape="0">
                    <a:srgbClr val="000000">
                      <a:alpha val="70000"/>
                    </a:srgbClr>
                  </a:outerShdw>
                </a:effectLst>
                <a:latin typeface="+mn-lt"/>
                <a:cs typeface="+mn-cs"/>
              </a:endParaRPr>
            </a:p>
            <a:p>
              <a:pPr algn="ctr" fontAlgn="auto">
                <a:spcBef>
                  <a:spcPts val="0"/>
                </a:spcBef>
                <a:spcAft>
                  <a:spcPts val="0"/>
                </a:spcAft>
                <a:defRPr/>
              </a:pPr>
              <a:r>
                <a:rPr lang="el-GR" sz="2800" i="1" dirty="0">
                  <a:ln w="18415" cmpd="sng">
                    <a:solidFill>
                      <a:srgbClr val="FFFFFF"/>
                    </a:solidFill>
                    <a:prstDash val="solid"/>
                  </a:ln>
                  <a:solidFill>
                    <a:srgbClr val="FFFFFF"/>
                  </a:solidFill>
                  <a:effectLst>
                    <a:outerShdw blurRad="63500" dir="3600000" algn="tl" rotWithShape="0">
                      <a:srgbClr val="000000">
                        <a:alpha val="70000"/>
                      </a:srgbClr>
                    </a:outerShdw>
                  </a:effectLst>
                  <a:latin typeface="+mn-lt"/>
                  <a:cs typeface="+mn-cs"/>
                </a:rPr>
                <a:t>Επίστρατοι: </a:t>
              </a:r>
            </a:p>
            <a:p>
              <a:pPr algn="ctr" fontAlgn="auto">
                <a:spcBef>
                  <a:spcPts val="0"/>
                </a:spcBef>
                <a:spcAft>
                  <a:spcPts val="0"/>
                </a:spcAft>
                <a:defRPr/>
              </a:pPr>
              <a:r>
                <a:rPr lang="el-GR" sz="2800" dirty="0">
                  <a:ln w="18415" cmpd="sng">
                    <a:solidFill>
                      <a:srgbClr val="FFFFFF"/>
                    </a:solidFill>
                    <a:prstDash val="solid"/>
                  </a:ln>
                  <a:solidFill>
                    <a:srgbClr val="FFFFFF"/>
                  </a:solidFill>
                  <a:effectLst>
                    <a:outerShdw blurRad="63500" dir="3600000" algn="tl" rotWithShape="0">
                      <a:srgbClr val="000000">
                        <a:alpha val="70000"/>
                      </a:srgbClr>
                    </a:outerShdw>
                  </a:effectLst>
                  <a:latin typeface="+mn-lt"/>
                  <a:cs typeface="+mn-cs"/>
                </a:rPr>
                <a:t>Φιλοβασιλική παραστρατιωτική οργάνωση</a:t>
              </a:r>
            </a:p>
            <a:p>
              <a:pPr algn="ctr" fontAlgn="auto">
                <a:spcBef>
                  <a:spcPts val="0"/>
                </a:spcBef>
                <a:spcAft>
                  <a:spcPts val="0"/>
                </a:spcAft>
                <a:defRPr/>
              </a:pPr>
              <a:r>
                <a:rPr lang="el-GR" sz="2800" dirty="0">
                  <a:ln w="18415" cmpd="sng">
                    <a:solidFill>
                      <a:srgbClr val="FFFFFF"/>
                    </a:solidFill>
                    <a:prstDash val="solid"/>
                  </a:ln>
                  <a:solidFill>
                    <a:srgbClr val="FFFFFF"/>
                  </a:solidFill>
                  <a:effectLst>
                    <a:outerShdw blurRad="63500" dir="3600000" algn="tl" rotWithShape="0">
                      <a:srgbClr val="000000">
                        <a:alpha val="70000"/>
                      </a:srgbClr>
                    </a:outerShdw>
                  </a:effectLst>
                  <a:latin typeface="+mn-lt"/>
                  <a:cs typeface="+mn-cs"/>
                </a:rPr>
                <a:t>200.000 μέλη</a:t>
              </a:r>
              <a:endParaRPr lang="el-GR" sz="2800" dirty="0">
                <a:ln w="18415" cmpd="sng">
                  <a:solidFill>
                    <a:srgbClr val="FFFFFF"/>
                  </a:solidFill>
                  <a:prstDash val="solid"/>
                </a:ln>
                <a:solidFill>
                  <a:srgbClr val="FFFFFF"/>
                </a:solidFill>
                <a:effectLst>
                  <a:outerShdw blurRad="63500" dir="3600000" algn="tl" rotWithShape="0">
                    <a:srgbClr val="000000">
                      <a:alpha val="70000"/>
                    </a:srgbClr>
                  </a:outerShdw>
                </a:effectLst>
                <a:latin typeface="+mn-lt"/>
                <a:cs typeface="+mn-cs"/>
              </a:endParaRPr>
            </a:p>
          </p:txBody>
        </p:sp>
        <p:sp>
          <p:nvSpPr>
            <p:cNvPr id="7" name="Βέλος προς τα κάτω 6"/>
            <p:cNvSpPr/>
            <p:nvPr/>
          </p:nvSpPr>
          <p:spPr>
            <a:xfrm>
              <a:off x="2199421" y="3604299"/>
              <a:ext cx="215883" cy="287339"/>
            </a:xfrm>
            <a:prstGeom prst="downArrow">
              <a:avLst/>
            </a:prstGeom>
          </p:spPr>
          <p:style>
            <a:lnRef idx="2">
              <a:schemeClr val="dk1">
                <a:shade val="50000"/>
              </a:schemeClr>
            </a:lnRef>
            <a:fillRef idx="1">
              <a:schemeClr val="dk1"/>
            </a:fillRef>
            <a:effectRef idx="0">
              <a:schemeClr val="dk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 fontAlgn="auto">
                <a:spcBef>
                  <a:spcPts val="0"/>
                </a:spcBef>
                <a:spcAft>
                  <a:spcPts val="0"/>
                </a:spcAft>
                <a:defRPr/>
              </a:pPr>
              <a:endParaRPr lang="el-GR">
                <a:ln w="18415" cmpd="sng">
                  <a:solidFill>
                    <a:srgbClr val="FFFFFF"/>
                  </a:solidFill>
                  <a:prstDash val="solid"/>
                </a:ln>
                <a:solidFill>
                  <a:srgbClr val="FFFFFF"/>
                </a:solidFill>
                <a:effectLst>
                  <a:outerShdw blurRad="63500" dir="3600000" algn="tl" rotWithShape="0">
                    <a:srgbClr val="000000">
                      <a:alpha val="70000"/>
                    </a:srgbClr>
                  </a:outerShdw>
                </a:effectLst>
              </a:endParaRPr>
            </a:p>
          </p:txBody>
        </p:sp>
      </p:grp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8434" name="Picture 2" descr="C:\Documents and Settings\Κωνσταντίνος\Τα έγγραφά μου\Κλειώ\4. Νεώτερη Ελληνική Ιστορία\1.Ελλάδα 1864-1923\5. Φωτογραφίες - Βενιζέλος\1720_ph1 Επίστρατοι.jp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1143000" y="304800"/>
            <a:ext cx="7086600" cy="535644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18435" name="4 - Ορθογώνιο"/>
          <p:cNvSpPr>
            <a:spLocks noChangeArrowheads="1"/>
          </p:cNvSpPr>
          <p:nvPr/>
        </p:nvSpPr>
        <p:spPr bwMode="auto">
          <a:xfrm>
            <a:off x="1219200" y="5805264"/>
            <a:ext cx="7162800" cy="46166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square">
            <a:spAutoFit/>
          </a:bodyPr>
          <a:lstStyle/>
          <a:p>
            <a:r>
              <a:rPr lang="el-GR" sz="2400" dirty="0">
                <a:latin typeface="Papyrus" pitchFamily="66" charset="0"/>
              </a:rPr>
              <a:t>▲ </a:t>
            </a:r>
            <a:r>
              <a:rPr lang="el-GR" sz="2400" b="1" dirty="0" smtClean="0">
                <a:latin typeface="Papyrus" pitchFamily="66" charset="0"/>
              </a:rPr>
              <a:t>Επίστρατοι</a:t>
            </a:r>
            <a:endParaRPr lang="el-GR" dirty="0">
              <a:latin typeface="Papyrus" pitchFamily="66" charset="0"/>
            </a:endParaRPr>
          </a:p>
        </p:txBody>
      </p:sp>
    </p:spTree>
  </p:cSld>
  <p:clrMapOvr>
    <a:masterClrMapping/>
  </p:clrMapOvr>
  <p:transition/>
  <p:timing>
    <p:tnLst>
      <p:par>
        <p:cTn id="1" dur="indefinite" restart="never" nodeType="tmRoot"/>
      </p:par>
    </p:tnLst>
  </p:timing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- Τίτλος"/>
          <p:cNvSpPr>
            <a:spLocks noGrp="1"/>
          </p:cNvSpPr>
          <p:nvPr>
            <p:ph type="title"/>
          </p:nvPr>
        </p:nvSpPr>
        <p:spPr>
          <a:xfrm>
            <a:off x="457200" y="253218"/>
            <a:ext cx="8003232" cy="727510"/>
          </a:xfrm>
        </p:spPr>
        <p:txBody>
          <a:bodyPr>
            <a:normAutofit fontScale="90000"/>
          </a:bodyPr>
          <a:lstStyle/>
          <a:p>
            <a:r>
              <a:rPr lang="el-GR" dirty="0" smtClean="0">
                <a:solidFill>
                  <a:schemeClr val="accent1">
                    <a:lumMod val="40000"/>
                    <a:lumOff val="60000"/>
                  </a:schemeClr>
                </a:solidFill>
              </a:rPr>
              <a:t>Παράλληλα, </a:t>
            </a:r>
            <a:endParaRPr lang="el-GR" dirty="0">
              <a:solidFill>
                <a:schemeClr val="accent1">
                  <a:lumMod val="40000"/>
                  <a:lumOff val="60000"/>
                </a:schemeClr>
              </a:solidFill>
            </a:endParaRPr>
          </a:p>
        </p:txBody>
      </p:sp>
      <p:sp>
        <p:nvSpPr>
          <p:cNvPr id="3" name="2 - Στρογγυλεμένο ορθογώνιο"/>
          <p:cNvSpPr/>
          <p:nvPr/>
        </p:nvSpPr>
        <p:spPr bwMode="auto">
          <a:xfrm>
            <a:off x="755576" y="1052736"/>
            <a:ext cx="7128792" cy="4176464"/>
          </a:xfrm>
          <a:prstGeom prst="roundRect">
            <a:avLst/>
          </a:prstGeom>
          <a:solidFill>
            <a:schemeClr val="accent3">
              <a:lumMod val="40000"/>
              <a:lumOff val="60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el-GR" sz="1600" b="1" i="1" dirty="0"/>
          </a:p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el-GR" sz="2400" dirty="0"/>
              <a:t>Δημιουργία</a:t>
            </a:r>
          </a:p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el-GR" sz="2400" b="1" i="1" dirty="0">
                <a:hlinkClick r:id="rId3" action="ppaction://hlinksldjump"/>
              </a:rPr>
              <a:t>Εθνικής Άμυνας</a:t>
            </a:r>
            <a:endParaRPr lang="el-GR" sz="2400" b="1" i="1" dirty="0"/>
          </a:p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el-GR" sz="2400" dirty="0"/>
              <a:t>Οργάνωση από </a:t>
            </a:r>
            <a:r>
              <a:rPr lang="el-GR" sz="2400" dirty="0" err="1"/>
              <a:t>Βενιζελικούς</a:t>
            </a:r>
            <a:r>
              <a:rPr lang="el-GR" sz="2400" dirty="0"/>
              <a:t> </a:t>
            </a:r>
            <a:endParaRPr lang="el-GR" sz="2400" b="1" i="1" dirty="0"/>
          </a:p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el-GR" sz="2400" dirty="0"/>
              <a:t>Τόπος: Μακεδονία</a:t>
            </a:r>
          </a:p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el-GR" sz="2400" dirty="0"/>
          </a:p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el-GR" sz="2400" b="1" i="1" dirty="0"/>
              <a:t>17 Αυγούστου 1916</a:t>
            </a:r>
          </a:p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el-GR" sz="2400" b="1" i="1" dirty="0"/>
              <a:t>Κίνημα στη Θεσσαλονίκη</a:t>
            </a:r>
          </a:p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el-GR" sz="2400" b="1" i="1" dirty="0"/>
          </a:p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el-GR" sz="2400" b="1" i="1" dirty="0"/>
              <a:t>Αίτημα </a:t>
            </a:r>
            <a:r>
              <a:rPr lang="el-GR" sz="2400" dirty="0"/>
              <a:t>: Συμμετοχή της Ελλάδας στον πόλεμο στο πλευρό της </a:t>
            </a:r>
            <a:r>
              <a:rPr lang="el-GR" sz="2400" dirty="0"/>
              <a:t> </a:t>
            </a:r>
            <a:r>
              <a:rPr lang="en-US" sz="2400" dirty="0"/>
              <a:t>Entente</a:t>
            </a:r>
            <a:endParaRPr lang="el-GR" sz="2400" dirty="0"/>
          </a:p>
        </p:txBody>
      </p:sp>
      <p:sp>
        <p:nvSpPr>
          <p:cNvPr id="4" name="3 - Ορθογώνιο"/>
          <p:cNvSpPr/>
          <p:nvPr/>
        </p:nvSpPr>
        <p:spPr>
          <a:xfrm>
            <a:off x="467544" y="5373216"/>
            <a:ext cx="8352928" cy="1200329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lvl="0" algn="ctr"/>
            <a:r>
              <a:rPr lang="el-GR" sz="2400" b="1" dirty="0" smtClean="0">
                <a:solidFill>
                  <a:schemeClr val="accent1">
                    <a:lumMod val="20000"/>
                    <a:lumOff val="80000"/>
                  </a:schemeClr>
                </a:solidFill>
              </a:rPr>
              <a:t>Ο Βενιζέλος εγκατέστησε </a:t>
            </a:r>
            <a:r>
              <a:rPr lang="el-GR" sz="2400" b="1" u="sng" dirty="0" smtClean="0">
                <a:solidFill>
                  <a:schemeClr val="accent1">
                    <a:lumMod val="20000"/>
                    <a:lumOff val="80000"/>
                  </a:schemeClr>
                </a:solidFill>
              </a:rPr>
              <a:t>Προσωρινή</a:t>
            </a:r>
            <a:r>
              <a:rPr lang="el-GR" sz="2400" b="1" i="1" dirty="0" smtClean="0">
                <a:solidFill>
                  <a:schemeClr val="accent1">
                    <a:lumMod val="20000"/>
                    <a:lumOff val="80000"/>
                  </a:schemeClr>
                </a:solidFill>
              </a:rPr>
              <a:t> </a:t>
            </a:r>
            <a:r>
              <a:rPr lang="el-GR" sz="2400" b="1" u="sng" dirty="0" smtClean="0">
                <a:solidFill>
                  <a:schemeClr val="accent1">
                    <a:lumMod val="20000"/>
                    <a:lumOff val="80000"/>
                  </a:schemeClr>
                </a:solidFill>
              </a:rPr>
              <a:t>Κυβέρνηση</a:t>
            </a:r>
            <a:r>
              <a:rPr lang="el-GR" sz="2400" b="1" dirty="0" smtClean="0">
                <a:solidFill>
                  <a:schemeClr val="accent1">
                    <a:lumMod val="20000"/>
                    <a:lumOff val="80000"/>
                  </a:schemeClr>
                </a:solidFill>
              </a:rPr>
              <a:t> στη </a:t>
            </a:r>
            <a:r>
              <a:rPr lang="el-GR" sz="2400" b="1" u="sng" dirty="0" smtClean="0">
                <a:solidFill>
                  <a:schemeClr val="accent1">
                    <a:lumMod val="20000"/>
                    <a:lumOff val="80000"/>
                  </a:schemeClr>
                </a:solidFill>
              </a:rPr>
              <a:t>Θεσσαλονίκη</a:t>
            </a:r>
            <a:r>
              <a:rPr lang="el-GR" sz="2400" b="1" dirty="0" smtClean="0">
                <a:solidFill>
                  <a:schemeClr val="accent1">
                    <a:lumMod val="20000"/>
                    <a:lumOff val="80000"/>
                  </a:schemeClr>
                </a:solidFill>
              </a:rPr>
              <a:t> και διέταξε </a:t>
            </a:r>
            <a:r>
              <a:rPr lang="el-GR" sz="2400" b="1" u="sng" dirty="0" smtClean="0">
                <a:solidFill>
                  <a:schemeClr val="accent1">
                    <a:lumMod val="20000"/>
                    <a:lumOff val="80000"/>
                  </a:schemeClr>
                </a:solidFill>
              </a:rPr>
              <a:t>επιστράτευση</a:t>
            </a:r>
            <a:r>
              <a:rPr lang="el-GR" sz="2400" b="1" dirty="0" smtClean="0">
                <a:solidFill>
                  <a:schemeClr val="accent1">
                    <a:lumMod val="20000"/>
                    <a:lumOff val="80000"/>
                  </a:schemeClr>
                </a:solidFill>
              </a:rPr>
              <a:t>, ώστε ελληνικά στρατεύματα να πολεμήσουν στο πλευρό της </a:t>
            </a:r>
            <a:r>
              <a:rPr lang="el-GR" sz="2400" b="1" dirty="0" err="1" smtClean="0">
                <a:solidFill>
                  <a:schemeClr val="accent1">
                    <a:lumMod val="20000"/>
                    <a:lumOff val="80000"/>
                  </a:schemeClr>
                </a:solidFill>
              </a:rPr>
              <a:t>Αντάντ</a:t>
            </a:r>
            <a:r>
              <a:rPr lang="el-GR" sz="2400" b="1" dirty="0" smtClean="0">
                <a:solidFill>
                  <a:schemeClr val="accent1">
                    <a:lumMod val="20000"/>
                    <a:lumOff val="80000"/>
                  </a:schemeClr>
                </a:solidFill>
              </a:rPr>
              <a:t>.</a:t>
            </a:r>
            <a:endParaRPr lang="el-GR" sz="2400" b="1" dirty="0">
              <a:solidFill>
                <a:schemeClr val="accent1">
                  <a:lumMod val="20000"/>
                  <a:lumOff val="80000"/>
                </a:schemeClr>
              </a:solidFill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0482" name="1 - Τίτλος"/>
          <p:cNvSpPr>
            <a:spLocks noGrp="1"/>
          </p:cNvSpPr>
          <p:nvPr>
            <p:ph type="title"/>
          </p:nvPr>
        </p:nvSpPr>
        <p:spPr>
          <a:xfrm>
            <a:off x="457200" y="0"/>
            <a:ext cx="8229600" cy="1143000"/>
          </a:xfrm>
        </p:spPr>
        <p:txBody>
          <a:bodyPr/>
          <a:lstStyle/>
          <a:p>
            <a:pPr algn="ctr"/>
            <a:r>
              <a:rPr lang="el-GR" sz="3200" b="1" dirty="0" smtClean="0"/>
              <a:t> </a:t>
            </a:r>
            <a:r>
              <a:rPr lang="el-GR" sz="3200" b="1" dirty="0" smtClean="0">
                <a:solidFill>
                  <a:schemeClr val="accent1">
                    <a:lumMod val="20000"/>
                    <a:lumOff val="80000"/>
                  </a:schemeClr>
                </a:solidFill>
              </a:rPr>
              <a:t>Επαναστατική Τριανδρία</a:t>
            </a:r>
            <a:r>
              <a:rPr lang="el-GR" sz="3200" dirty="0" smtClean="0">
                <a:solidFill>
                  <a:schemeClr val="accent1">
                    <a:lumMod val="20000"/>
                    <a:lumOff val="80000"/>
                  </a:schemeClr>
                </a:solidFill>
              </a:rPr>
              <a:t>: </a:t>
            </a:r>
            <a:br>
              <a:rPr lang="el-GR" sz="3200" dirty="0" smtClean="0">
                <a:solidFill>
                  <a:schemeClr val="accent1">
                    <a:lumMod val="20000"/>
                    <a:lumOff val="80000"/>
                  </a:schemeClr>
                </a:solidFill>
              </a:rPr>
            </a:br>
            <a:r>
              <a:rPr lang="el-GR" sz="3200" b="1" dirty="0" smtClean="0">
                <a:solidFill>
                  <a:schemeClr val="accent1">
                    <a:lumMod val="20000"/>
                    <a:lumOff val="80000"/>
                  </a:schemeClr>
                </a:solidFill>
              </a:rPr>
              <a:t>Δαγκλής, Βενιζέλος, Κουντουριώτης</a:t>
            </a:r>
            <a:endParaRPr lang="el-GR" sz="3200" b="1" dirty="0" smtClean="0">
              <a:solidFill>
                <a:schemeClr val="accent1">
                  <a:lumMod val="20000"/>
                  <a:lumOff val="80000"/>
                </a:schemeClr>
              </a:solidFill>
            </a:endParaRPr>
          </a:p>
        </p:txBody>
      </p:sp>
      <p:pic>
        <p:nvPicPr>
          <p:cNvPr id="20483" name="3 - Θέση περιεχομένου" descr="Λιθογραφία της τριανδρίας Βενιζέλου, Κουντουριώτη και Δαγκλή, Οκτώβριος 1916.jpg"/>
          <p:cNvPicPr>
            <a:picLocks noGrp="1" noChangeAspect="1"/>
          </p:cNvPicPr>
          <p:nvPr>
            <p:ph idx="1"/>
          </p:nvPr>
        </p:nvPicPr>
        <p:blipFill>
          <a:blip r:embed="rId3" cstate="print"/>
          <a:srcRect/>
          <a:stretch>
            <a:fillRect/>
          </a:stretch>
        </p:blipFill>
        <p:spPr>
          <a:xfrm>
            <a:off x="685800" y="1143000"/>
            <a:ext cx="7664450" cy="5407025"/>
          </a:xfrm>
        </p:spPr>
      </p:pic>
    </p:spTree>
  </p:cSld>
  <p:clrMapOvr>
    <a:masterClrMapping/>
  </p:clrMapOvr>
  <p:transition/>
  <p:timing>
    <p:tnLst>
      <p:par>
        <p:cTn id="1" dur="indefinite" restart="never" nodeType="tmRoot"/>
      </p:par>
    </p:tnLst>
  </p:timing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2 - Θέση περιεχομένου"/>
          <p:cNvSpPr>
            <a:spLocks noGrp="1"/>
          </p:cNvSpPr>
          <p:nvPr>
            <p:ph idx="1"/>
          </p:nvPr>
        </p:nvSpPr>
        <p:spPr>
          <a:xfrm>
            <a:off x="323528" y="1052736"/>
            <a:ext cx="8363272" cy="5073427"/>
          </a:xfrm>
        </p:spPr>
        <p:txBody>
          <a:bodyPr/>
          <a:lstStyle/>
          <a:p>
            <a:pPr lvl="0"/>
            <a:endParaRPr lang="el-GR" dirty="0"/>
          </a:p>
          <a:p>
            <a:endParaRPr lang="el-GR" dirty="0"/>
          </a:p>
        </p:txBody>
      </p:sp>
      <p:sp>
        <p:nvSpPr>
          <p:cNvPr id="4" name="3 - Έλλειψη"/>
          <p:cNvSpPr/>
          <p:nvPr/>
        </p:nvSpPr>
        <p:spPr>
          <a:xfrm>
            <a:off x="467544" y="836712"/>
            <a:ext cx="2880320" cy="1584176"/>
          </a:xfrm>
          <a:prstGeom prst="ellipse">
            <a:avLst/>
          </a:prstGeom>
        </p:spPr>
        <p:style>
          <a:lnRef idx="2">
            <a:schemeClr val="dk1">
              <a:shade val="50000"/>
            </a:schemeClr>
          </a:lnRef>
          <a:fillRef idx="1">
            <a:schemeClr val="dk1"/>
          </a:fillRef>
          <a:effectRef idx="0">
            <a:schemeClr val="dk1"/>
          </a:effectRef>
          <a:fontRef idx="minor">
            <a:schemeClr val="lt1"/>
          </a:fontRef>
        </p:style>
        <p:txBody>
          <a:bodyPr rtlCol="0" anchor="ctr"/>
          <a:lstStyle/>
          <a:p>
            <a:pPr lvl="0"/>
            <a:r>
              <a:rPr lang="el-GR" dirty="0" smtClean="0">
                <a:latin typeface="Constantia" pitchFamily="18" charset="0"/>
              </a:rPr>
              <a:t>Μάιος  </a:t>
            </a:r>
            <a:r>
              <a:rPr lang="el-GR" dirty="0" smtClean="0">
                <a:latin typeface="Constantia" pitchFamily="18" charset="0"/>
              </a:rPr>
              <a:t>1916: </a:t>
            </a:r>
            <a:r>
              <a:rPr lang="el-GR" dirty="0" smtClean="0">
                <a:latin typeface="Constantia" pitchFamily="18" charset="0"/>
              </a:rPr>
              <a:t>Οι Βούλγαροι καταλαμβάνουν το φρούριο </a:t>
            </a:r>
            <a:r>
              <a:rPr lang="el-GR" dirty="0" err="1" smtClean="0">
                <a:latin typeface="Constantia" pitchFamily="18" charset="0"/>
              </a:rPr>
              <a:t>Ρούπελ</a:t>
            </a:r>
            <a:r>
              <a:rPr lang="el-GR" dirty="0" smtClean="0">
                <a:latin typeface="Constantia" pitchFamily="18" charset="0"/>
              </a:rPr>
              <a:t> </a:t>
            </a:r>
          </a:p>
        </p:txBody>
      </p:sp>
      <p:sp>
        <p:nvSpPr>
          <p:cNvPr id="5" name="4 - Βέλος προς τα επάνω"/>
          <p:cNvSpPr/>
          <p:nvPr/>
        </p:nvSpPr>
        <p:spPr>
          <a:xfrm rot="5400000">
            <a:off x="3635896" y="1124744"/>
            <a:ext cx="720080" cy="1008112"/>
          </a:xfrm>
          <a:prstGeom prst="upArrow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l-GR"/>
          </a:p>
        </p:txBody>
      </p:sp>
      <p:sp>
        <p:nvSpPr>
          <p:cNvPr id="9" name="8 - Ορθογώνιο"/>
          <p:cNvSpPr/>
          <p:nvPr/>
        </p:nvSpPr>
        <p:spPr>
          <a:xfrm>
            <a:off x="4572000" y="1268760"/>
            <a:ext cx="3384376" cy="1512168"/>
          </a:xfrm>
          <a:prstGeom prst="rect">
            <a:avLst/>
          </a:prstGeom>
          <a:ln/>
        </p:spPr>
        <p:style>
          <a:lnRef idx="1">
            <a:schemeClr val="accent4"/>
          </a:lnRef>
          <a:fillRef idx="3">
            <a:schemeClr val="accent4"/>
          </a:fillRef>
          <a:effectRef idx="2">
            <a:schemeClr val="accent4"/>
          </a:effectRef>
          <a:fontRef idx="minor">
            <a:schemeClr val="lt1"/>
          </a:fontRef>
        </p:style>
        <p:txBody>
          <a:bodyPr rtlCol="0" anchor="ctr"/>
          <a:lstStyle/>
          <a:p>
            <a:pPr lvl="0" fontAlgn="base">
              <a:spcBef>
                <a:spcPct val="0"/>
              </a:spcBef>
              <a:spcAft>
                <a:spcPct val="0"/>
              </a:spcAft>
              <a:tabLst>
                <a:tab pos="365125" algn="l"/>
              </a:tabLst>
            </a:pPr>
            <a:r>
              <a:rPr kumimoji="0" lang="el-GR" sz="1600" b="0" i="0" u="none" strike="noStrike" cap="none" normalizeH="0" baseline="0" dirty="0" smtClean="0">
                <a:ln>
                  <a:noFill/>
                </a:ln>
                <a:solidFill>
                  <a:schemeClr val="bg1">
                    <a:lumMod val="95000"/>
                  </a:schemeClr>
                </a:solidFill>
                <a:effectLst>
                  <a:outerShdw blurRad="50800" dist="38100" dir="5400000" algn="t" rotWithShape="0">
                    <a:prstClr val="black">
                      <a:alpha val="40000"/>
                    </a:prstClr>
                  </a:outerShdw>
                </a:effectLst>
                <a:latin typeface="Constantia" pitchFamily="18" charset="0"/>
                <a:ea typeface="Times New Roman" pitchFamily="18" charset="0"/>
                <a:cs typeface="Times New Roman" pitchFamily="18" charset="0"/>
              </a:rPr>
              <a:t>Γαλλία και Αγγλία με στόλους τους αποκλείουν ελληνικά </a:t>
            </a:r>
            <a:r>
              <a:rPr kumimoji="0" lang="el-GR" sz="1600" b="0" i="0" u="none" strike="noStrike" cap="none" normalizeH="0" baseline="0" dirty="0" smtClean="0">
                <a:ln>
                  <a:noFill/>
                </a:ln>
                <a:solidFill>
                  <a:schemeClr val="bg1">
                    <a:lumMod val="95000"/>
                  </a:schemeClr>
                </a:solidFill>
                <a:effectLst>
                  <a:outerShdw blurRad="50800" dist="38100" dir="5400000" algn="t" rotWithShape="0">
                    <a:prstClr val="black">
                      <a:alpha val="40000"/>
                    </a:prstClr>
                  </a:outerShdw>
                </a:effectLst>
                <a:latin typeface="Constantia" pitchFamily="18" charset="0"/>
                <a:ea typeface="Times New Roman" pitchFamily="18" charset="0"/>
                <a:cs typeface="Times New Roman" pitchFamily="18" charset="0"/>
              </a:rPr>
              <a:t>παράλια</a:t>
            </a:r>
            <a:endParaRPr kumimoji="0" lang="el-GR" sz="1600" b="0" i="0" u="none" strike="noStrike" cap="none" normalizeH="0" baseline="0" dirty="0" smtClean="0">
              <a:ln>
                <a:noFill/>
              </a:ln>
              <a:solidFill>
                <a:schemeClr val="bg1">
                  <a:lumMod val="95000"/>
                </a:schemeClr>
              </a:solidFill>
              <a:effectLst>
                <a:outerShdw blurRad="50800" dist="38100" dir="5400000" algn="t" rotWithShape="0">
                  <a:prstClr val="black">
                    <a:alpha val="40000"/>
                  </a:prstClr>
                </a:outerShdw>
              </a:effectLst>
              <a:latin typeface="Arial" pitchFamily="34" charset="0"/>
              <a:cs typeface="Arial" pitchFamily="34" charset="0"/>
            </a:endParaRPr>
          </a:p>
        </p:txBody>
      </p:sp>
      <p:sp>
        <p:nvSpPr>
          <p:cNvPr id="10" name="9 - Βέλος προς τα κάτω"/>
          <p:cNvSpPr/>
          <p:nvPr/>
        </p:nvSpPr>
        <p:spPr>
          <a:xfrm>
            <a:off x="7236296" y="3140968"/>
            <a:ext cx="504056" cy="1152128"/>
          </a:xfrm>
          <a:prstGeom prst="downArrow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l-GR"/>
          </a:p>
        </p:txBody>
      </p:sp>
      <p:sp>
        <p:nvSpPr>
          <p:cNvPr id="11" name="10 - Στρογγυλεμένο ορθογώνιο"/>
          <p:cNvSpPr/>
          <p:nvPr/>
        </p:nvSpPr>
        <p:spPr>
          <a:xfrm>
            <a:off x="6156176" y="4437112"/>
            <a:ext cx="2808312" cy="1512168"/>
          </a:xfrm>
          <a:prstGeom prst="roundRect">
            <a:avLst/>
          </a:prstGeom>
          <a:solidFill>
            <a:schemeClr val="tx2">
              <a:lumMod val="75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l-GR" dirty="0" smtClean="0">
                <a:latin typeface="Constantia" pitchFamily="18" charset="0"/>
              </a:rPr>
              <a:t>Οι Γερμανοί υπονομεύουν Βενιζέλο</a:t>
            </a:r>
          </a:p>
          <a:p>
            <a:pPr algn="ctr"/>
            <a:r>
              <a:rPr lang="el-GR" dirty="0" smtClean="0">
                <a:latin typeface="Constantia" pitchFamily="18" charset="0"/>
              </a:rPr>
              <a:t>Η αποστράτευση οδηγεί στη δημιουργία  </a:t>
            </a:r>
            <a:r>
              <a:rPr lang="el-GR" dirty="0" smtClean="0">
                <a:latin typeface="Constantia" pitchFamily="18" charset="0"/>
                <a:hlinkClick r:id="rId3" action="ppaction://hlinksldjump"/>
              </a:rPr>
              <a:t>ομάδων κρούσης</a:t>
            </a:r>
            <a:endParaRPr lang="el-GR" dirty="0">
              <a:latin typeface="Constantia" pitchFamily="18" charset="0"/>
            </a:endParaRPr>
          </a:p>
        </p:txBody>
      </p:sp>
      <p:sp>
        <p:nvSpPr>
          <p:cNvPr id="12" name="11 - Αριστερό βέλος"/>
          <p:cNvSpPr/>
          <p:nvPr/>
        </p:nvSpPr>
        <p:spPr>
          <a:xfrm>
            <a:off x="5076056" y="5157192"/>
            <a:ext cx="936104" cy="504056"/>
          </a:xfrm>
          <a:prstGeom prst="leftArrow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l-GR"/>
          </a:p>
        </p:txBody>
      </p:sp>
      <p:sp>
        <p:nvSpPr>
          <p:cNvPr id="13" name="12 - Έλλειψη"/>
          <p:cNvSpPr/>
          <p:nvPr/>
        </p:nvSpPr>
        <p:spPr>
          <a:xfrm>
            <a:off x="2123728" y="4725144"/>
            <a:ext cx="2880320" cy="1944216"/>
          </a:xfrm>
          <a:prstGeom prst="ellipse">
            <a:avLst/>
          </a:prstGeom>
          <a:solidFill>
            <a:schemeClr val="bg1">
              <a:lumMod val="95000"/>
              <a:lumOff val="5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l-GR" sz="1600" dirty="0" smtClean="0"/>
              <a:t>Οι Βούλγαροι εισβάλλουν   καταλαμβάνουν σημαντικό τμήμα της Ανατ.  Μακεδονίας – διωγμοί Ελλήνων</a:t>
            </a:r>
            <a:endParaRPr lang="el-GR" sz="1600" dirty="0"/>
          </a:p>
        </p:txBody>
      </p:sp>
      <p:sp>
        <p:nvSpPr>
          <p:cNvPr id="15" name="14 - Καμπύλο βέλος προς τα κάτω"/>
          <p:cNvSpPr/>
          <p:nvPr/>
        </p:nvSpPr>
        <p:spPr>
          <a:xfrm rot="13578858">
            <a:off x="1633726" y="4800816"/>
            <a:ext cx="763981" cy="365636"/>
          </a:xfrm>
          <a:prstGeom prst="curvedDownArrow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l-GR">
              <a:solidFill>
                <a:schemeClr val="tx1"/>
              </a:solidFill>
            </a:endParaRPr>
          </a:p>
        </p:txBody>
      </p:sp>
      <p:sp>
        <p:nvSpPr>
          <p:cNvPr id="16" name="15 - Έλλειψη"/>
          <p:cNvSpPr/>
          <p:nvPr/>
        </p:nvSpPr>
        <p:spPr>
          <a:xfrm>
            <a:off x="323528" y="2636912"/>
            <a:ext cx="2592288" cy="1944216"/>
          </a:xfrm>
          <a:prstGeom prst="ellipse">
            <a:avLst/>
          </a:prstGeom>
          <a:solidFill>
            <a:schemeClr val="tx2">
              <a:lumMod val="90000"/>
            </a:schemeClr>
          </a:solidFill>
        </p:spPr>
        <p:style>
          <a:lnRef idx="2">
            <a:schemeClr val="accent6"/>
          </a:lnRef>
          <a:fillRef idx="1">
            <a:schemeClr val="lt1"/>
          </a:fillRef>
          <a:effectRef idx="0">
            <a:schemeClr val="accent6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el-GR" b="1" dirty="0">
                <a:solidFill>
                  <a:schemeClr val="tx1"/>
                </a:solidFill>
              </a:rPr>
              <a:t>16/29 Αυγούστου </a:t>
            </a:r>
            <a:r>
              <a:rPr lang="el-GR" dirty="0" smtClean="0">
                <a:hlinkClick r:id="rId4" action="ppaction://hlinksldjump"/>
              </a:rPr>
              <a:t>Κίνημα Εθνικής Άμυνας </a:t>
            </a:r>
            <a:endParaRPr lang="el-GR" dirty="0" smtClean="0"/>
          </a:p>
          <a:p>
            <a:pPr algn="ctr"/>
            <a:r>
              <a:rPr lang="el-GR" dirty="0"/>
              <a:t>σ</a:t>
            </a:r>
            <a:r>
              <a:rPr lang="el-GR" dirty="0" smtClean="0"/>
              <a:t>τη </a:t>
            </a:r>
            <a:r>
              <a:rPr lang="el-GR" dirty="0"/>
              <a:t>Θ</a:t>
            </a:r>
            <a:r>
              <a:rPr lang="el-GR" dirty="0" smtClean="0"/>
              <a:t>εσσαλονίκη</a:t>
            </a:r>
            <a:endParaRPr lang="el-GR" dirty="0"/>
          </a:p>
        </p:txBody>
      </p:sp>
      <p:sp>
        <p:nvSpPr>
          <p:cNvPr id="14" name="13 - Θέση αριθμού διαφάνειας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259BB03-5CAA-44E3-9FD1-E9EA587E3B1D}" type="slidenum">
              <a:rPr lang="el-GR" smtClean="0"/>
              <a:pPr/>
              <a:t>23</a:t>
            </a:fld>
            <a:endParaRPr lang="el-GR"/>
          </a:p>
        </p:txBody>
      </p:sp>
    </p:spTree>
  </p:cSld>
  <p:clrMapOvr>
    <a:masterClrMapping/>
  </p:clrMapOvr>
  <p:transition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7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900" decel="100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.03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100" accel="100000" fill="hold">
                                          <p:stCondLst>
                                            <p:cond delay="90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03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1" presetID="37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3" dur="10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4" dur="1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900" decel="100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.03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100" accel="100000" fill="hold">
                                          <p:stCondLst>
                                            <p:cond delay="90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03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>
                      <p:stCondLst>
                        <p:cond delay="indefinite"/>
                      </p:stCondLst>
                      <p:childTnLst>
                        <p:par>
                          <p:cTn id="18" fill="hold">
                            <p:stCondLst>
                              <p:cond delay="0"/>
                            </p:stCondLst>
                            <p:childTnLst>
                              <p:par>
                                <p:cTn id="19" presetID="7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1" dur="1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2" dur="1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3" presetID="7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5" dur="1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6" dur="1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7" fill="hold">
                      <p:stCondLst>
                        <p:cond delay="indefinite"/>
                      </p:stCondLst>
                      <p:childTnLst>
                        <p:par>
                          <p:cTn id="28" fill="hold">
                            <p:stCondLst>
                              <p:cond delay="0"/>
                            </p:stCondLst>
                            <p:childTnLst>
                              <p:par>
                                <p:cTn id="29" presetID="48" presetClass="entr" presetSubtype="0" accel="5000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1" dur="1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80000">
                                          <p:val>
                                            <p:fltVal val="90"/>
                                          </p:val>
                                        </p:tav>
                                        <p:tav tm="8000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2" dur="1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1"/>
                                          </p:val>
                                        </p:tav>
                                        <p:tav tm="50000">
                                          <p:val>
                                            <p:fltVal val="0.9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3" dur="1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4" dur="10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5" presetID="48" presetClass="entr" presetSubtype="0" accel="5000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7" dur="1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80000">
                                          <p:val>
                                            <p:fltVal val="90"/>
                                          </p:val>
                                        </p:tav>
                                        <p:tav tm="8000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8" dur="1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1"/>
                                          </p:val>
                                        </p:tav>
                                        <p:tav tm="50000">
                                          <p:val>
                                            <p:fltVal val="0.9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9" dur="1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40" dur="10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1" fill="hold">
                      <p:stCondLst>
                        <p:cond delay="indefinite"/>
                      </p:stCondLst>
                      <p:childTnLst>
                        <p:par>
                          <p:cTn id="42" fill="hold">
                            <p:stCondLst>
                              <p:cond delay="0"/>
                            </p:stCondLst>
                            <p:childTnLst>
                              <p:par>
                                <p:cTn id="43" presetID="2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edge">
                                      <p:cBhvr>
                                        <p:cTn id="45" dur="20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6" presetID="2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edge">
                                      <p:cBhvr>
                                        <p:cTn id="48" dur="20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 animBg="1"/>
      <p:bldP spid="9" grpId="0" animBg="1"/>
      <p:bldP spid="10" grpId="0" animBg="1"/>
      <p:bldP spid="11" grpId="0" animBg="1"/>
      <p:bldP spid="12" grpId="0" animBg="1"/>
      <p:bldP spid="13" grpId="0" animBg="1"/>
      <p:bldP spid="15" grpId="0" animBg="1"/>
      <p:bldP spid="16" grpId="0" animBg="1"/>
    </p:bldLst>
  </p:timing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" name="4 - Θέση περιεχομένου" descr="13b.jpg"/>
          <p:cNvPicPr>
            <a:picLocks noGrp="1" noChangeAspect="1"/>
          </p:cNvPicPr>
          <p:nvPr>
            <p:ph idx="1"/>
          </p:nvPr>
        </p:nvPicPr>
        <p:blipFill>
          <a:blip r:embed="rId3" cstate="print"/>
          <a:stretch>
            <a:fillRect/>
          </a:stretch>
        </p:blipFill>
        <p:spPr>
          <a:xfrm>
            <a:off x="467544" y="404664"/>
            <a:ext cx="8208912" cy="4896544"/>
          </a:xfrm>
        </p:spPr>
      </p:pic>
      <p:sp>
        <p:nvSpPr>
          <p:cNvPr id="7" name="6 - Ορθογώνιο"/>
          <p:cNvSpPr/>
          <p:nvPr/>
        </p:nvSpPr>
        <p:spPr>
          <a:xfrm rot="10800000" flipV="1">
            <a:off x="539552" y="5352891"/>
            <a:ext cx="7848872" cy="830997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el-GR" sz="2400" i="1" dirty="0" smtClean="0"/>
              <a:t>Επιθεώρηση στρατευμάτων της Εθνικής  Άμυνας από την Τριανδρία </a:t>
            </a:r>
            <a:endParaRPr lang="el-GR" sz="2400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2"/>
          <p:cNvPicPr>
            <a:picLocks noChangeAspect="1" noChangeArrowheads="1"/>
          </p:cNvPicPr>
          <p:nvPr/>
        </p:nvPicPr>
        <p:blipFill rotWithShape="1">
          <a:blip r:embed="rId3" cstate="print"/>
          <a:srcRect t="12435"/>
          <a:stretch/>
        </p:blipFill>
        <p:spPr bwMode="auto">
          <a:xfrm>
            <a:off x="395288" y="1772816"/>
            <a:ext cx="8418512" cy="4032448"/>
          </a:xfrm>
          <a:prstGeom prst="rect">
            <a:avLst/>
          </a:prstGeom>
          <a:noFill/>
          <a:ln w="57150" cmpd="thinThick">
            <a:solidFill>
              <a:schemeClr val="bg1">
                <a:lumMod val="75000"/>
              </a:schemeClr>
            </a:solidFill>
            <a:miter lim="800000"/>
            <a:headEnd/>
            <a:tailEnd/>
          </a:ln>
          <a:effectLst/>
          <a:extLst>
            <a:ext uri="{909E8E84-426E-40DD-AFC4-6F175D3DCCD1}"/>
            <a:ext uri="{AF507438-7753-43E0-B8FC-AC1667EBCBE1}"/>
          </a:extLst>
        </p:spPr>
      </p:pic>
      <p:sp>
        <p:nvSpPr>
          <p:cNvPr id="84995" name="TextBox 3"/>
          <p:cNvSpPr txBox="1">
            <a:spLocks noChangeArrowheads="1"/>
          </p:cNvSpPr>
          <p:nvPr/>
        </p:nvSpPr>
        <p:spPr bwMode="auto">
          <a:xfrm>
            <a:off x="899592" y="548680"/>
            <a:ext cx="7345363" cy="4000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algn="ctr"/>
            <a:r>
              <a:rPr lang="en-US" sz="2000" b="1" dirty="0">
                <a:latin typeface="Georgia" pitchFamily="18" charset="0"/>
              </a:rPr>
              <a:t>H </a:t>
            </a:r>
            <a:r>
              <a:rPr lang="el-GR" sz="2000" b="1" dirty="0">
                <a:latin typeface="Georgia" pitchFamily="18" charset="0"/>
              </a:rPr>
              <a:t>πρώτη προκήρυξη της Επαναστατικής Κυβέρνησης</a:t>
            </a: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6866" name="Rectangle 2"/>
          <p:cNvSpPr>
            <a:spLocks noGrp="1" noChangeArrowheads="1"/>
          </p:cNvSpPr>
          <p:nvPr>
            <p:ph type="title"/>
          </p:nvPr>
        </p:nvSpPr>
        <p:spPr>
          <a:xfrm>
            <a:off x="457200" y="457200"/>
            <a:ext cx="8229600" cy="533400"/>
          </a:xfrm>
        </p:spPr>
        <p:txBody>
          <a:bodyPr>
            <a:normAutofit fontScale="90000"/>
          </a:bodyPr>
          <a:lstStyle/>
          <a:p>
            <a:pPr algn="ctr"/>
            <a:r>
              <a:rPr lang="el-GR" sz="3200" b="1" dirty="0">
                <a:solidFill>
                  <a:schemeClr val="accent1">
                    <a:lumMod val="20000"/>
                    <a:lumOff val="80000"/>
                  </a:schemeClr>
                </a:solidFill>
              </a:rPr>
              <a:t>ΣΤ. Ο Εθνικός Διχασμός</a:t>
            </a:r>
          </a:p>
        </p:txBody>
      </p:sp>
      <p:sp>
        <p:nvSpPr>
          <p:cNvPr id="36867" name="Rectangle 3"/>
          <p:cNvSpPr>
            <a:spLocks noGrp="1" noChangeArrowheads="1"/>
          </p:cNvSpPr>
          <p:nvPr>
            <p:ph type="body" idx="1"/>
          </p:nvPr>
        </p:nvSpPr>
        <p:spPr>
          <a:xfrm>
            <a:off x="152400" y="1219200"/>
            <a:ext cx="8991600" cy="5450160"/>
          </a:xfrm>
        </p:spPr>
        <p:txBody>
          <a:bodyPr>
            <a:normAutofit fontScale="92500" lnSpcReduction="10000"/>
          </a:bodyPr>
          <a:lstStyle/>
          <a:p>
            <a:pPr>
              <a:lnSpc>
                <a:spcPct val="90000"/>
              </a:lnSpc>
            </a:pPr>
            <a:r>
              <a:rPr lang="el-GR" dirty="0" smtClean="0"/>
              <a:t>καλοκαίρι </a:t>
            </a:r>
            <a:r>
              <a:rPr lang="el-GR" b="1" dirty="0"/>
              <a:t>1916</a:t>
            </a:r>
            <a:r>
              <a:rPr lang="el-GR" dirty="0"/>
              <a:t>: </a:t>
            </a:r>
            <a:r>
              <a:rPr lang="el-GR" u="sng" dirty="0"/>
              <a:t>δύο αντίπαλα κέντρα εξουσίας</a:t>
            </a:r>
            <a:r>
              <a:rPr lang="el-GR" dirty="0"/>
              <a:t> στην Ελλάδα </a:t>
            </a:r>
            <a:endParaRPr lang="el-GR" dirty="0" smtClean="0"/>
          </a:p>
          <a:p>
            <a:pPr>
              <a:lnSpc>
                <a:spcPct val="90000"/>
              </a:lnSpc>
            </a:pPr>
            <a:endParaRPr lang="el-GR" dirty="0" smtClean="0"/>
          </a:p>
          <a:p>
            <a:pPr>
              <a:lnSpc>
                <a:spcPct val="90000"/>
              </a:lnSpc>
            </a:pPr>
            <a:endParaRPr lang="el-GR" dirty="0" smtClean="0"/>
          </a:p>
          <a:p>
            <a:pPr>
              <a:lnSpc>
                <a:spcPct val="90000"/>
              </a:lnSpc>
            </a:pPr>
            <a:endParaRPr lang="el-GR" dirty="0" smtClean="0"/>
          </a:p>
          <a:p>
            <a:pPr>
              <a:lnSpc>
                <a:spcPct val="90000"/>
              </a:lnSpc>
              <a:buFont typeface="Wingdings" pitchFamily="2" charset="2"/>
              <a:buChar char="Ä"/>
            </a:pPr>
            <a:endParaRPr lang="el-GR" b="1" i="1" dirty="0" smtClean="0">
              <a:sym typeface="Wingdings" pitchFamily="2" charset="2"/>
            </a:endParaRPr>
          </a:p>
          <a:p>
            <a:pPr>
              <a:lnSpc>
                <a:spcPct val="90000"/>
              </a:lnSpc>
              <a:buFont typeface="Wingdings" pitchFamily="2" charset="2"/>
              <a:buChar char="Ä"/>
            </a:pPr>
            <a:endParaRPr lang="el-GR" b="1" i="1" dirty="0" smtClean="0">
              <a:sym typeface="Wingdings" pitchFamily="2" charset="2"/>
            </a:endParaRPr>
          </a:p>
          <a:p>
            <a:pPr>
              <a:lnSpc>
                <a:spcPct val="90000"/>
              </a:lnSpc>
              <a:buFont typeface="Wingdings" pitchFamily="2" charset="2"/>
              <a:buChar char="Ä"/>
            </a:pPr>
            <a:endParaRPr lang="el-GR" b="1" i="1" dirty="0" smtClean="0">
              <a:sym typeface="Wingdings" pitchFamily="2" charset="2"/>
            </a:endParaRPr>
          </a:p>
          <a:p>
            <a:pPr>
              <a:lnSpc>
                <a:spcPct val="90000"/>
              </a:lnSpc>
              <a:buFont typeface="Wingdings" pitchFamily="2" charset="2"/>
              <a:buChar char="Ä"/>
            </a:pPr>
            <a:endParaRPr lang="el-GR" b="1" i="1" dirty="0" smtClean="0">
              <a:sym typeface="Wingdings" pitchFamily="2" charset="2"/>
            </a:endParaRPr>
          </a:p>
          <a:p>
            <a:pPr>
              <a:lnSpc>
                <a:spcPct val="90000"/>
              </a:lnSpc>
              <a:buFont typeface="Wingdings" pitchFamily="2" charset="2"/>
              <a:buChar char="Ä"/>
            </a:pPr>
            <a:endParaRPr lang="el-GR" b="1" i="1" dirty="0" smtClean="0">
              <a:sym typeface="Wingdings" pitchFamily="2" charset="2"/>
            </a:endParaRPr>
          </a:p>
          <a:p>
            <a:pPr>
              <a:lnSpc>
                <a:spcPct val="90000"/>
              </a:lnSpc>
              <a:buFont typeface="Wingdings" pitchFamily="2" charset="2"/>
              <a:buChar char="Ä"/>
            </a:pPr>
            <a:endParaRPr lang="el-GR" b="1" i="1" dirty="0" smtClean="0">
              <a:sym typeface="Wingdings" pitchFamily="2" charset="2"/>
            </a:endParaRPr>
          </a:p>
          <a:p>
            <a:pPr>
              <a:lnSpc>
                <a:spcPct val="90000"/>
              </a:lnSpc>
              <a:buFont typeface="Wingdings" pitchFamily="2" charset="2"/>
              <a:buChar char="Ä"/>
            </a:pPr>
            <a:endParaRPr lang="el-GR" b="1" i="1" dirty="0" smtClean="0">
              <a:sym typeface="Wingdings" pitchFamily="2" charset="2"/>
            </a:endParaRPr>
          </a:p>
          <a:p>
            <a:pPr algn="ctr">
              <a:lnSpc>
                <a:spcPct val="90000"/>
              </a:lnSpc>
              <a:buNone/>
            </a:pPr>
            <a:r>
              <a:rPr lang="el-GR" b="1" i="1" dirty="0" smtClean="0">
                <a:sym typeface="Wingdings" pitchFamily="2" charset="2"/>
              </a:rPr>
              <a:t> πρώτη εμφύλια </a:t>
            </a:r>
            <a:r>
              <a:rPr lang="el-GR" b="1" i="1" dirty="0">
                <a:sym typeface="Wingdings" pitchFamily="2" charset="2"/>
              </a:rPr>
              <a:t>σύγκρουση στην Ελλάδα του 20</a:t>
            </a:r>
            <a:r>
              <a:rPr lang="el-GR" b="1" i="1" baseline="30000" dirty="0">
                <a:sym typeface="Wingdings" pitchFamily="2" charset="2"/>
              </a:rPr>
              <a:t>ου</a:t>
            </a:r>
            <a:r>
              <a:rPr lang="el-GR" b="1" i="1" dirty="0">
                <a:sym typeface="Wingdings" pitchFamily="2" charset="2"/>
              </a:rPr>
              <a:t> αι.</a:t>
            </a:r>
            <a:r>
              <a:rPr lang="el-GR" dirty="0">
                <a:sym typeface="Wingdings" pitchFamily="2" charset="2"/>
              </a:rPr>
              <a:t> </a:t>
            </a:r>
          </a:p>
        </p:txBody>
      </p:sp>
      <p:graphicFrame>
        <p:nvGraphicFramePr>
          <p:cNvPr id="4" name="3 - Διάγραμμα"/>
          <p:cNvGraphicFramePr/>
          <p:nvPr/>
        </p:nvGraphicFramePr>
        <p:xfrm>
          <a:off x="611560" y="1412776"/>
          <a:ext cx="7632848" cy="4608512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3" r:lo="rId4" r:qs="rId5" r:cs="rId6"/>
          </a:graphicData>
        </a:graphic>
      </p:graphicFrame>
    </p:spTree>
  </p:cSld>
  <p:clrMapOvr>
    <a:masterClrMapping/>
  </p:clrMapOvr>
  <p:transition/>
  <p:timing>
    <p:tnLst>
      <p:par>
        <p:cTn id="1" dur="indefinite" restart="never" nodeType="tmRoot"/>
      </p:par>
    </p:tnLst>
  </p:timing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9943" name="Rectangle 7"/>
          <p:cNvSpPr>
            <a:spLocks noGrp="1" noChangeArrowheads="1"/>
          </p:cNvSpPr>
          <p:nvPr>
            <p:ph type="title"/>
          </p:nvPr>
        </p:nvSpPr>
        <p:spPr>
          <a:xfrm>
            <a:off x="395288" y="836613"/>
            <a:ext cx="8229600" cy="457200"/>
          </a:xfrm>
        </p:spPr>
        <p:txBody>
          <a:bodyPr rtlCol="0">
            <a:normAutofit fontScale="90000"/>
          </a:bodyPr>
          <a:lstStyle/>
          <a:p>
            <a:pPr eaLnBrk="1" fontAlgn="auto" hangingPunct="1">
              <a:spcAft>
                <a:spcPts val="0"/>
              </a:spcAft>
              <a:defRPr/>
            </a:pPr>
            <a:r>
              <a:rPr lang="el-GR" sz="2800" b="1" dirty="0" smtClean="0">
                <a:solidFill>
                  <a:schemeClr val="tx1"/>
                </a:solidFill>
              </a:rPr>
              <a:t> Αντίκτυπος πολιτικού διχασμού στην κοινωνία</a:t>
            </a:r>
          </a:p>
        </p:txBody>
      </p:sp>
      <p:pic>
        <p:nvPicPr>
          <p:cNvPr id="23555" name="Picture 6"/>
          <p:cNvPicPr>
            <a:picLocks noGrp="1" noChangeAspect="1" noChangeArrowheads="1"/>
          </p:cNvPicPr>
          <p:nvPr>
            <p:ph idx="1"/>
          </p:nvPr>
        </p:nvPicPr>
        <p:blipFill>
          <a:blip r:embed="rId3" cstate="print">
            <a:lum bright="-10000" contrast="30000"/>
          </a:blip>
          <a:srcRect/>
          <a:stretch>
            <a:fillRect/>
          </a:stretch>
        </p:blipFill>
        <p:spPr>
          <a:xfrm>
            <a:off x="0" y="1447800"/>
            <a:ext cx="9144000" cy="4462463"/>
          </a:xfrm>
          <a:noFill/>
        </p:spPr>
      </p:pic>
    </p:spTree>
  </p:cSld>
  <p:clrMapOvr>
    <a:masterClrMapping/>
  </p:clrMapOvr>
  <p:transition/>
  <p:timing>
    <p:tnLst>
      <p:par>
        <p:cTn id="1" dur="indefinite" restart="never" nodeType="tmRoot"/>
      </p:par>
    </p:tnLst>
  </p:timing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4578" name="3 - Θέση περιεχομένου" descr="2014-02-02_141054.gif"/>
          <p:cNvPicPr>
            <a:picLocks noGrp="1" noChangeAspect="1"/>
          </p:cNvPicPr>
          <p:nvPr>
            <p:ph idx="4294967295"/>
          </p:nvPr>
        </p:nvPicPr>
        <p:blipFill>
          <a:blip r:embed="rId3" cstate="print"/>
          <a:srcRect/>
          <a:stretch>
            <a:fillRect/>
          </a:stretch>
        </p:blipFill>
        <p:spPr>
          <a:xfrm>
            <a:off x="539750" y="0"/>
            <a:ext cx="7019925" cy="6702425"/>
          </a:xfrm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602" name="Rectangle 2"/>
          <p:cNvSpPr>
            <a:spLocks noGrp="1" noChangeArrowheads="1"/>
          </p:cNvSpPr>
          <p:nvPr>
            <p:ph type="title"/>
          </p:nvPr>
        </p:nvSpPr>
        <p:spPr>
          <a:xfrm>
            <a:off x="0" y="228600"/>
            <a:ext cx="9144000" cy="487363"/>
          </a:xfrm>
        </p:spPr>
        <p:txBody>
          <a:bodyPr/>
          <a:lstStyle/>
          <a:p>
            <a:pPr algn="ctr" eaLnBrk="1" hangingPunct="1"/>
            <a:r>
              <a:rPr lang="el-GR" sz="2400" b="1" dirty="0" smtClean="0">
                <a:solidFill>
                  <a:schemeClr val="tx1"/>
                </a:solidFill>
              </a:rPr>
              <a:t>Ζ. Δυναμική επέμβαση της </a:t>
            </a:r>
            <a:r>
              <a:rPr lang="el-GR" sz="2400" b="1" dirty="0" err="1" smtClean="0">
                <a:solidFill>
                  <a:schemeClr val="tx1"/>
                </a:solidFill>
              </a:rPr>
              <a:t>Αντάντ</a:t>
            </a:r>
            <a:r>
              <a:rPr lang="el-GR" sz="2400" b="1" dirty="0" smtClean="0">
                <a:solidFill>
                  <a:schemeClr val="tx1"/>
                </a:solidFill>
              </a:rPr>
              <a:t> και έξωση βασιλιά</a:t>
            </a:r>
          </a:p>
        </p:txBody>
      </p:sp>
      <p:graphicFrame>
        <p:nvGraphicFramePr>
          <p:cNvPr id="5" name="4 - Διάγραμμα"/>
          <p:cNvGraphicFramePr/>
          <p:nvPr/>
        </p:nvGraphicFramePr>
        <p:xfrm>
          <a:off x="228600" y="1196752"/>
          <a:ext cx="8686800" cy="5432648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3" r:lo="rId4" r:qs="rId5" r:cs="rId6"/>
          </a:graphicData>
        </a:graphic>
      </p:graphicFrame>
    </p:spTree>
  </p:cSld>
  <p:clrMapOvr>
    <a:masterClrMapping/>
  </p:clrMapOvr>
  <p:transition/>
  <p:timing>
    <p:tnLst>
      <p:par>
        <p:cTn id="1" dur="indefinite" restart="never" nodeType="tmRoot"/>
      </p:par>
    </p:tnLst>
  </p:timing>
</p:sld>
</file>

<file path=ppt/slides/slide3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4 - Θέση περιεχομένου" descr="1120  14.6.1917 (Β).jpg"/>
          <p:cNvPicPr>
            <a:picLocks noGrp="1" noChangeAspect="1"/>
          </p:cNvPicPr>
          <p:nvPr>
            <p:ph idx="1"/>
          </p:nvPr>
        </p:nvPicPr>
        <p:blipFill>
          <a:blip r:embed="rId3" cstate="print"/>
          <a:stretch>
            <a:fillRect/>
          </a:stretch>
        </p:blipFill>
        <p:spPr>
          <a:xfrm>
            <a:off x="1835696" y="1556792"/>
            <a:ext cx="6618413" cy="4788000"/>
          </a:xfrm>
        </p:spPr>
      </p:pic>
      <p:sp>
        <p:nvSpPr>
          <p:cNvPr id="3" name="2 - Θέση υποσέλιδου"/>
          <p:cNvSpPr>
            <a:spLocks noGrp="1"/>
          </p:cNvSpPr>
          <p:nvPr>
            <p:ph type="ftr" sz="quarter" idx="11"/>
          </p:nvPr>
        </p:nvSpPr>
        <p:spPr>
          <a:xfrm>
            <a:off x="3923928" y="6407944"/>
            <a:ext cx="4968552" cy="365125"/>
          </a:xfrm>
        </p:spPr>
        <p:txBody>
          <a:bodyPr/>
          <a:lstStyle/>
          <a:p>
            <a:r>
              <a:rPr lang="el-GR" dirty="0" smtClean="0"/>
              <a:t>από  τη </a:t>
            </a:r>
            <a:r>
              <a:rPr lang="el-GR" dirty="0" err="1" smtClean="0"/>
              <a:t>Χιωτέρη</a:t>
            </a:r>
            <a:r>
              <a:rPr lang="el-GR" dirty="0" smtClean="0"/>
              <a:t> </a:t>
            </a:r>
            <a:r>
              <a:rPr lang="el-GR" dirty="0" smtClean="0"/>
              <a:t>Κατερίνα -</a:t>
            </a:r>
            <a:r>
              <a:rPr lang="fr-FR" dirty="0" smtClean="0"/>
              <a:t>katchiot.blogspot.gr</a:t>
            </a:r>
            <a:endParaRPr lang="el-GR" dirty="0"/>
          </a:p>
        </p:txBody>
      </p:sp>
      <p:sp>
        <p:nvSpPr>
          <p:cNvPr id="4" name="3 - Τίτλος"/>
          <p:cNvSpPr>
            <a:spLocks noGrp="1"/>
          </p:cNvSpPr>
          <p:nvPr>
            <p:ph type="title"/>
          </p:nvPr>
        </p:nvSpPr>
        <p:spPr>
          <a:xfrm>
            <a:off x="251520" y="260648"/>
            <a:ext cx="8712968" cy="1296144"/>
          </a:xfrm>
        </p:spPr>
        <p:style>
          <a:lnRef idx="2">
            <a:schemeClr val="dk1"/>
          </a:lnRef>
          <a:fillRef idx="1">
            <a:schemeClr val="lt1"/>
          </a:fillRef>
          <a:effectRef idx="0">
            <a:schemeClr val="dk1"/>
          </a:effectRef>
          <a:fontRef idx="minor">
            <a:schemeClr val="dk1"/>
          </a:fontRef>
        </p:style>
        <p:txBody>
          <a:bodyPr>
            <a:noAutofit/>
          </a:bodyPr>
          <a:lstStyle/>
          <a:p>
            <a:pPr algn="just"/>
            <a:r>
              <a:rPr lang="el-GR" sz="2000" dirty="0" smtClean="0"/>
              <a:t>Έλληνες ζητούν ψωμί από τους Γάλλους στρατιώτες που μόλις έχουν αποβιβαστεί στον Πειραιά (10/6/1917). Ο γαλλικός αποκλεισμός της νότιας Ελλάδας οδήγησε στην πείνα μεγάλα τμήματα του πληθυσμού. Ξεκινά η γαλλική κατοχή.</a:t>
            </a:r>
            <a:endParaRPr lang="el-GR" sz="2000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3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97282" name="Picture 2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4767263" y="1341438"/>
            <a:ext cx="4065587" cy="251936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97283" name="Ορθογώνιο 2"/>
          <p:cNvSpPr>
            <a:spLocks noChangeArrowheads="1"/>
          </p:cNvSpPr>
          <p:nvPr/>
        </p:nvSpPr>
        <p:spPr bwMode="auto">
          <a:xfrm>
            <a:off x="4932363" y="4286250"/>
            <a:ext cx="3960812" cy="1692771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r>
              <a:rPr lang="el-GR" sz="1600" dirty="0">
                <a:latin typeface="Georgia" pitchFamily="18" charset="0"/>
              </a:rPr>
              <a:t>Το σπίτι του Βενιζέλου στη γωνία της λεωφόρου Πανεπιστημίου και Λυκαβηττού που λεηλατήθηκε από τους επιστράτους στη διάρκεια των "Νοεμβριανών". 1916. </a:t>
            </a:r>
          </a:p>
          <a:p>
            <a:r>
              <a:rPr lang="el-GR" sz="1200" dirty="0">
                <a:solidFill>
                  <a:schemeClr val="bg1"/>
                </a:solidFill>
                <a:latin typeface="Georgia" pitchFamily="18" charset="0"/>
              </a:rPr>
              <a:t/>
            </a:r>
            <a:br>
              <a:rPr lang="el-GR" sz="1200" dirty="0">
                <a:solidFill>
                  <a:schemeClr val="bg1"/>
                </a:solidFill>
                <a:latin typeface="Georgia" pitchFamily="18" charset="0"/>
              </a:rPr>
            </a:br>
            <a:endParaRPr lang="el-GR" sz="1200" dirty="0">
              <a:solidFill>
                <a:schemeClr val="bg1"/>
              </a:solidFill>
              <a:latin typeface="Georgia" pitchFamily="18" charset="0"/>
            </a:endParaRPr>
          </a:p>
        </p:txBody>
      </p:sp>
      <p:pic>
        <p:nvPicPr>
          <p:cNvPr id="97284" name="Picture 2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684213" y="1341438"/>
            <a:ext cx="3173412" cy="241141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97285" name="Ορθογώνιο 1"/>
          <p:cNvSpPr>
            <a:spLocks noChangeArrowheads="1"/>
          </p:cNvSpPr>
          <p:nvPr/>
        </p:nvSpPr>
        <p:spPr bwMode="auto">
          <a:xfrm>
            <a:off x="467544" y="3860800"/>
            <a:ext cx="3888431" cy="298543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square">
            <a:spAutoFit/>
          </a:bodyPr>
          <a:lstStyle/>
          <a:p>
            <a:r>
              <a:rPr lang="el-GR" sz="1600" dirty="0">
                <a:latin typeface="Georgia" pitchFamily="18" charset="0"/>
              </a:rPr>
              <a:t>Το φθινόπωρο του 1916 η Αθήνα συγκλονίστηκε από την απόβαση συμμαχικών στρατευμάτων. Η απάντηση των </a:t>
            </a:r>
            <a:r>
              <a:rPr lang="el-GR" sz="1600" dirty="0" err="1" smtClean="0">
                <a:latin typeface="Georgia" pitchFamily="18" charset="0"/>
              </a:rPr>
              <a:t>Κωνσταντινικών</a:t>
            </a:r>
            <a:r>
              <a:rPr lang="el-GR" sz="1600" dirty="0" smtClean="0">
                <a:latin typeface="Georgia" pitchFamily="18" charset="0"/>
              </a:rPr>
              <a:t> </a:t>
            </a:r>
            <a:r>
              <a:rPr lang="el-GR" sz="1600" dirty="0">
                <a:latin typeface="Georgia" pitchFamily="18" charset="0"/>
              </a:rPr>
              <a:t>ήταν η άσκηση διώξεων και η κατατρομοκράτηση των αντιπάλων τους με διάφορες αιτιολογήσεις πραγματικές ή κατασκευασμένες. Στη φωτογραφία όπλα που παρουσιάστηκαν ως κατασχεθέντα στο σπίτι του Ε. Βενιζέλου και άλλων οπαδών του</a:t>
            </a:r>
            <a:r>
              <a:rPr lang="el-GR" sz="1200" dirty="0">
                <a:latin typeface="Georgia" pitchFamily="18" charset="0"/>
              </a:rPr>
              <a:t>. </a:t>
            </a:r>
            <a:br>
              <a:rPr lang="el-GR" sz="1200" dirty="0">
                <a:latin typeface="Georgia" pitchFamily="18" charset="0"/>
              </a:rPr>
            </a:br>
            <a:endParaRPr lang="el-GR" sz="1200" dirty="0">
              <a:latin typeface="Georgia" pitchFamily="18" charset="0"/>
            </a:endParaRPr>
          </a:p>
        </p:txBody>
      </p:sp>
      <p:sp>
        <p:nvSpPr>
          <p:cNvPr id="97286" name="TextBox 3"/>
          <p:cNvSpPr txBox="1">
            <a:spLocks noChangeArrowheads="1"/>
          </p:cNvSpPr>
          <p:nvPr/>
        </p:nvSpPr>
        <p:spPr bwMode="auto">
          <a:xfrm>
            <a:off x="614363" y="733425"/>
            <a:ext cx="8437562" cy="36988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r>
              <a:rPr lang="el-GR" b="1" dirty="0" err="1">
                <a:latin typeface="Georgia" pitchFamily="18" charset="0"/>
              </a:rPr>
              <a:t>Αντιβενιζελικοί</a:t>
            </a:r>
            <a:r>
              <a:rPr lang="el-GR" b="1" dirty="0">
                <a:latin typeface="Georgia" pitchFamily="18" charset="0"/>
              </a:rPr>
              <a:t>: ««Ο φονεύων </a:t>
            </a:r>
            <a:r>
              <a:rPr lang="el-GR" b="1" dirty="0" err="1">
                <a:latin typeface="Georgia" pitchFamily="18" charset="0"/>
              </a:rPr>
              <a:t>βενιζελικόν</a:t>
            </a:r>
            <a:r>
              <a:rPr lang="el-GR" b="1" dirty="0">
                <a:latin typeface="Georgia" pitchFamily="18" charset="0"/>
              </a:rPr>
              <a:t> δεν φονεύει </a:t>
            </a:r>
            <a:r>
              <a:rPr lang="el-GR" b="1" dirty="0" err="1">
                <a:latin typeface="Georgia" pitchFamily="18" charset="0"/>
              </a:rPr>
              <a:t>άνθρωπον</a:t>
            </a:r>
            <a:r>
              <a:rPr lang="el-GR" b="1" dirty="0">
                <a:latin typeface="Georgia" pitchFamily="18" charset="0"/>
              </a:rPr>
              <a:t>»</a:t>
            </a:r>
          </a:p>
        </p:txBody>
      </p:sp>
    </p:spTree>
  </p:cSld>
  <p:clrMapOvr>
    <a:masterClrMapping/>
  </p:clrMapOvr>
  <p:transition spd="slow">
    <p:fade/>
  </p:transition>
  <p:timing>
    <p:tnLst>
      <p:par>
        <p:cTn id="1" dur="indefinite" restart="never" nodeType="tmRoot"/>
      </p:par>
    </p:tnLst>
  </p:timing>
</p:sld>
</file>

<file path=ppt/slides/slide3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 descr="http://www.fhw.gr/chronos/13/images/gallery/domestic_policy/al_03.jp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4114800" y="0"/>
            <a:ext cx="5029200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51204" name="Picture 4" descr="http://users.ach.sch.gr/pchaloul/A-pagkosmios/anathema.jpg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683568" y="260648"/>
            <a:ext cx="2657475" cy="3924301"/>
          </a:xfrm>
          <a:prstGeom prst="rect">
            <a:avLst/>
          </a:prstGeom>
          <a:noFill/>
        </p:spPr>
      </p:pic>
      <p:pic>
        <p:nvPicPr>
          <p:cNvPr id="51206" name="Picture 6" descr="http://2.bp.blogspot.com/-FpaoYwQ8VO8/VOc5B-Vvw5I/AAAAAAAAAxQ/N8CxndJf8S8/s1600/anathema.jpg"/>
          <p:cNvPicPr>
            <a:picLocks noChangeAspect="1" noChangeArrowheads="1"/>
          </p:cNvPicPr>
          <p:nvPr/>
        </p:nvPicPr>
        <p:blipFill>
          <a:blip r:embed="rId5" cstate="print"/>
          <a:srcRect/>
          <a:stretch>
            <a:fillRect/>
          </a:stretch>
        </p:blipFill>
        <p:spPr bwMode="auto">
          <a:xfrm>
            <a:off x="539552" y="4437112"/>
            <a:ext cx="3048000" cy="2247901"/>
          </a:xfrm>
          <a:prstGeom prst="rect">
            <a:avLst/>
          </a:prstGeom>
          <a:noFill/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3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- Εικόνα" descr="12-04644KingAlexandrosI.PNG"/>
          <p:cNvPicPr>
            <a:picLocks noChangeAspect="1"/>
          </p:cNvPicPr>
          <p:nvPr/>
        </p:nvPicPr>
        <p:blipFill>
          <a:blip r:embed="rId3" cstate="print"/>
          <a:stretch>
            <a:fillRect/>
          </a:stretch>
        </p:blipFill>
        <p:spPr>
          <a:xfrm>
            <a:off x="4932040" y="1052736"/>
            <a:ext cx="3591060" cy="4788080"/>
          </a:xfrm>
          <a:prstGeom prst="rect">
            <a:avLst/>
          </a:prstGeom>
        </p:spPr>
      </p:pic>
      <p:pic>
        <p:nvPicPr>
          <p:cNvPr id="49154" name="Picture 2" descr="https://upload.wikimedia.org/wikipedia/commons/6/67/Tomb_of_Alexander_I_of_Greece.jpg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323528" y="546666"/>
            <a:ext cx="4176464" cy="6043915"/>
          </a:xfrm>
          <a:prstGeom prst="rect">
            <a:avLst/>
          </a:prstGeom>
          <a:noFill/>
        </p:spPr>
      </p:pic>
      <p:sp>
        <p:nvSpPr>
          <p:cNvPr id="4" name="3 - Δεξιό βέλος"/>
          <p:cNvSpPr/>
          <p:nvPr/>
        </p:nvSpPr>
        <p:spPr>
          <a:xfrm>
            <a:off x="251520" y="2204864"/>
            <a:ext cx="1008112" cy="144016"/>
          </a:xfrm>
          <a:prstGeom prst="rightArrow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l-GR"/>
          </a:p>
        </p:txBody>
      </p:sp>
      <p:sp>
        <p:nvSpPr>
          <p:cNvPr id="5" name="4 - Δεξιό βέλος"/>
          <p:cNvSpPr/>
          <p:nvPr/>
        </p:nvSpPr>
        <p:spPr>
          <a:xfrm>
            <a:off x="251520" y="2708920"/>
            <a:ext cx="864096" cy="144016"/>
          </a:xfrm>
          <a:prstGeom prst="rightArrow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l-GR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3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8914" name="Rectangle 2"/>
          <p:cNvSpPr>
            <a:spLocks noGrp="1" noChangeArrowheads="1"/>
          </p:cNvSpPr>
          <p:nvPr>
            <p:ph type="title"/>
          </p:nvPr>
        </p:nvSpPr>
        <p:spPr>
          <a:xfrm>
            <a:off x="457200" y="381000"/>
            <a:ext cx="8229600" cy="609600"/>
          </a:xfrm>
        </p:spPr>
        <p:txBody>
          <a:bodyPr/>
          <a:lstStyle/>
          <a:p>
            <a:pPr algn="ctr"/>
            <a:r>
              <a:rPr lang="el-GR" sz="3200" b="1" dirty="0" smtClean="0">
                <a:solidFill>
                  <a:schemeClr val="tx1"/>
                </a:solidFill>
              </a:rPr>
              <a:t>Νέα </a:t>
            </a:r>
            <a:r>
              <a:rPr lang="el-GR" sz="3200" b="1" dirty="0">
                <a:solidFill>
                  <a:schemeClr val="tx1"/>
                </a:solidFill>
              </a:rPr>
              <a:t>διακυβέρνηση Βενιζέλου (1917)</a:t>
            </a:r>
          </a:p>
        </p:txBody>
      </p:sp>
      <p:sp>
        <p:nvSpPr>
          <p:cNvPr id="38915" name="Rectangle 3"/>
          <p:cNvSpPr>
            <a:spLocks noGrp="1" noChangeArrowheads="1"/>
          </p:cNvSpPr>
          <p:nvPr>
            <p:ph type="body" idx="1"/>
          </p:nvPr>
        </p:nvSpPr>
        <p:spPr>
          <a:xfrm>
            <a:off x="381000" y="1371600"/>
            <a:ext cx="8305800" cy="5105400"/>
          </a:xfrm>
        </p:spPr>
        <p:txBody>
          <a:bodyPr>
            <a:normAutofit lnSpcReduction="10000"/>
          </a:bodyPr>
          <a:lstStyle/>
          <a:p>
            <a:pPr>
              <a:buFont typeface="Wingdings" pitchFamily="2" charset="2"/>
              <a:buChar char="Ø"/>
            </a:pPr>
            <a:r>
              <a:rPr lang="el-GR" dirty="0" smtClean="0"/>
              <a:t>Ο Βενιζέλος </a:t>
            </a:r>
            <a:r>
              <a:rPr lang="el-GR" dirty="0"/>
              <a:t>φθάνει στην Αθήνα, σχηματίζει κυβέρνηση</a:t>
            </a:r>
          </a:p>
          <a:p>
            <a:pPr>
              <a:buFont typeface="Wingdings" pitchFamily="2" charset="2"/>
              <a:buChar char="Ø"/>
            </a:pPr>
            <a:r>
              <a:rPr lang="el-GR" dirty="0"/>
              <a:t>Επαναφέρει τη βουλή που είχε εκλεγεί το 1915 (Βουλή των Λαζάρων)</a:t>
            </a:r>
          </a:p>
          <a:p>
            <a:pPr>
              <a:buFont typeface="Wingdings" pitchFamily="2" charset="2"/>
              <a:buChar char="Ø"/>
            </a:pPr>
            <a:r>
              <a:rPr lang="el-GR" dirty="0"/>
              <a:t>Απολύει χιλιάδες «φιλοβασιλικούς» δημοσίους υπαλλήλους και στρατιωτικούς. Κάποιοι εξορίστηκαν στην Κορσική.</a:t>
            </a:r>
          </a:p>
          <a:p>
            <a:pPr>
              <a:buFont typeface="Wingdings" pitchFamily="2" charset="2"/>
              <a:buChar char="Ø"/>
            </a:pPr>
            <a:r>
              <a:rPr lang="el-GR" dirty="0"/>
              <a:t>Κηρύσσει πόλεμο στις Κεντρικές Δυνάμεις</a:t>
            </a:r>
          </a:p>
          <a:p>
            <a:pPr>
              <a:buFont typeface="Wingdings" pitchFamily="2" charset="2"/>
              <a:buChar char="Ø"/>
            </a:pPr>
            <a:r>
              <a:rPr lang="el-GR" dirty="0"/>
              <a:t>Ελληνικά στρατεύματα πολεμούν με </a:t>
            </a:r>
            <a:r>
              <a:rPr lang="el-GR" dirty="0" err="1"/>
              <a:t>Αντάντ</a:t>
            </a:r>
            <a:r>
              <a:rPr lang="el-GR" dirty="0"/>
              <a:t> στις τελευταίες μάχες στη Μακεδονία (1918)</a:t>
            </a:r>
          </a:p>
          <a:p>
            <a:endParaRPr lang="el-GR" dirty="0"/>
          </a:p>
        </p:txBody>
      </p:sp>
    </p:spTree>
  </p:cSld>
  <p:clrMapOvr>
    <a:masterClrMapping/>
  </p:clrMapOvr>
  <p:transition/>
  <p:timing>
    <p:tnLst>
      <p:par>
        <p:cTn id="1" dur="indefinite" restart="never" nodeType="tmRoot"/>
      </p:par>
    </p:tnLst>
  </p:timing>
</p:sld>
</file>

<file path=ppt/slides/slide3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- Τίτλος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pPr algn="ctr"/>
            <a:r>
              <a:rPr lang="el-GR" sz="3200" dirty="0" smtClean="0"/>
              <a:t>Οι εξόριστοι Έλληνες στο ξενοδοχείο «</a:t>
            </a:r>
            <a:r>
              <a:rPr lang="el-GR" sz="3200" dirty="0" err="1" smtClean="0"/>
              <a:t>Αιάκιο</a:t>
            </a:r>
            <a:r>
              <a:rPr lang="el-GR" sz="3200" dirty="0" smtClean="0"/>
              <a:t>» της Κορσικής </a:t>
            </a:r>
            <a:endParaRPr lang="el-GR" sz="3200" dirty="0"/>
          </a:p>
        </p:txBody>
      </p:sp>
      <p:pic>
        <p:nvPicPr>
          <p:cNvPr id="88066" name="Picture 2" descr="http://3.bp.blogspot.com/-_z8I6d_4oQQ/Ug8Qa6p7E-I/AAAAAAAAB08/Z3ZswaugF3U/s1600/corsica05.jp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683568" y="1556792"/>
            <a:ext cx="7488437" cy="4900757"/>
          </a:xfrm>
          <a:prstGeom prst="rect">
            <a:avLst/>
          </a:prstGeom>
          <a:noFill/>
        </p:spPr>
      </p:pic>
      <p:sp>
        <p:nvSpPr>
          <p:cNvPr id="6" name="5 - Ελλειψοειδής επεξήγηση"/>
          <p:cNvSpPr/>
          <p:nvPr/>
        </p:nvSpPr>
        <p:spPr>
          <a:xfrm>
            <a:off x="6012160" y="1556792"/>
            <a:ext cx="1944216" cy="1440160"/>
          </a:xfrm>
          <a:prstGeom prst="wedgeEllipseCallout">
            <a:avLst>
              <a:gd name="adj1" fmla="val -26795"/>
              <a:gd name="adj2" fmla="val 75914"/>
            </a:avLst>
          </a:prstGeom>
        </p:spPr>
        <p:style>
          <a:lnRef idx="2">
            <a:schemeClr val="accent6"/>
          </a:lnRef>
          <a:fillRef idx="1">
            <a:schemeClr val="lt1"/>
          </a:fillRef>
          <a:effectRef idx="0">
            <a:schemeClr val="accent6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el-GR" dirty="0"/>
              <a:t>Ί</a:t>
            </a:r>
            <a:r>
              <a:rPr lang="el-GR" dirty="0" smtClean="0"/>
              <a:t>ων Δραγούμης </a:t>
            </a:r>
            <a:endParaRPr lang="el-GR" dirty="0"/>
          </a:p>
        </p:txBody>
      </p:sp>
      <p:sp>
        <p:nvSpPr>
          <p:cNvPr id="7" name="6 - Ελλειψοειδής επεξήγηση"/>
          <p:cNvSpPr/>
          <p:nvPr/>
        </p:nvSpPr>
        <p:spPr>
          <a:xfrm>
            <a:off x="4211960" y="1268760"/>
            <a:ext cx="1944216" cy="1440160"/>
          </a:xfrm>
          <a:prstGeom prst="wedgeEllipseCallout">
            <a:avLst>
              <a:gd name="adj1" fmla="val -26795"/>
              <a:gd name="adj2" fmla="val 75914"/>
            </a:avLst>
          </a:prstGeom>
        </p:spPr>
        <p:style>
          <a:lnRef idx="2">
            <a:schemeClr val="accent6"/>
          </a:lnRef>
          <a:fillRef idx="1">
            <a:schemeClr val="lt1"/>
          </a:fillRef>
          <a:effectRef idx="0">
            <a:schemeClr val="accent6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el-GR" dirty="0" smtClean="0"/>
              <a:t>Δημήτριος Γούναρης </a:t>
            </a:r>
            <a:endParaRPr lang="el-GR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3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94210" name="Picture 2" descr="http://image.slidesharecdn.com/random-141214085140-conversion-gate01/95/-25-638.jpg?cb=1418549238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683568" y="404664"/>
            <a:ext cx="8011844" cy="6012533"/>
          </a:xfrm>
          <a:prstGeom prst="rect">
            <a:avLst/>
          </a:prstGeom>
          <a:noFill/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theme/_rels/theme1.xml.rels><?xml version="1.0" encoding="UTF-8" standalone="yes"?>
<Relationships xmlns="http://schemas.openxmlformats.org/package/2006/relationships"><Relationship Id="rId1" Type="http://schemas.openxmlformats.org/officeDocument/2006/relationships/image" Target="../media/image1.jpeg"/></Relationships>
</file>

<file path=ppt/theme/theme1.xml><?xml version="1.0" encoding="utf-8"?>
<a:theme xmlns:a="http://schemas.openxmlformats.org/drawingml/2006/main" name="Τήξη">
  <a:themeElements>
    <a:clrScheme name="Προεξοχή">
      <a:dk1>
        <a:sysClr val="windowText" lastClr="000000"/>
      </a:dk1>
      <a:lt1>
        <a:sysClr val="window" lastClr="FFFFFF"/>
      </a:lt1>
      <a:dk2>
        <a:srgbClr val="575F6D"/>
      </a:dk2>
      <a:lt2>
        <a:srgbClr val="FFF39D"/>
      </a:lt2>
      <a:accent1>
        <a:srgbClr val="FE8637"/>
      </a:accent1>
      <a:accent2>
        <a:srgbClr val="7598D9"/>
      </a:accent2>
      <a:accent3>
        <a:srgbClr val="B32C16"/>
      </a:accent3>
      <a:accent4>
        <a:srgbClr val="F5CD2D"/>
      </a:accent4>
      <a:accent5>
        <a:srgbClr val="AEBAD5"/>
      </a:accent5>
      <a:accent6>
        <a:srgbClr val="777C84"/>
      </a:accent6>
      <a:hlink>
        <a:srgbClr val="D2611C"/>
      </a:hlink>
      <a:folHlink>
        <a:srgbClr val="3B435B"/>
      </a:folHlink>
    </a:clrScheme>
    <a:fontScheme name="Τήξη">
      <a:majorFont>
        <a:latin typeface="Rockwell"/>
        <a:ea typeface=""/>
        <a:cs typeface=""/>
        <a:font script="Grek" typeface="Cambria"/>
        <a:font script="Cyrl" typeface="Cambria"/>
        <a:font script="Jpan" typeface="HG明朝B"/>
        <a:font script="Hang" typeface="바탕"/>
        <a:font script="Hans" typeface="方正姚体"/>
        <a:font script="Hant" typeface="微軟正黑體"/>
        <a:font script="Arab" typeface="Times New Roman"/>
        <a:font script="Hebr" typeface="David"/>
        <a:font script="Thai" typeface="JasmineUPC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ajorFont>
      <a:minorFont>
        <a:latin typeface="Rockwell"/>
        <a:ea typeface=""/>
        <a:cs typeface=""/>
        <a:font script="Grek" typeface="Cambria"/>
        <a:font script="Cyrl" typeface="Cambria"/>
        <a:font script="Jpan" typeface="HG明朝B"/>
        <a:font script="Hang" typeface="바탕"/>
        <a:font script="Hans" typeface="方正姚体"/>
        <a:font script="Hant" typeface="標楷體"/>
        <a:font script="Arab" typeface="Times New Roman"/>
        <a:font script="Hebr" typeface="David"/>
        <a:font script="Thai" typeface="JasmineUPC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inorFont>
    </a:fontScheme>
    <a:fmtScheme name="Τήξη">
      <a:fillStyleLst>
        <a:solidFill>
          <a:schemeClr val="phClr"/>
        </a:solidFill>
        <a:gradFill rotWithShape="1">
          <a:gsLst>
            <a:gs pos="0">
              <a:schemeClr val="phClr">
                <a:tint val="70000"/>
                <a:satMod val="180000"/>
              </a:schemeClr>
            </a:gs>
            <a:gs pos="62000">
              <a:schemeClr val="phClr">
                <a:tint val="30000"/>
                <a:satMod val="180000"/>
              </a:schemeClr>
            </a:gs>
            <a:gs pos="100000">
              <a:schemeClr val="phClr">
                <a:tint val="22000"/>
                <a:satMod val="180000"/>
              </a:schemeClr>
            </a:gs>
          </a:gsLst>
          <a:lin ang="16200000" scaled="0"/>
        </a:gradFill>
        <a:gradFill rotWithShape="1">
          <a:gsLst>
            <a:gs pos="0">
              <a:schemeClr val="phClr">
                <a:shade val="58000"/>
                <a:satMod val="150000"/>
              </a:schemeClr>
            </a:gs>
            <a:gs pos="72000">
              <a:schemeClr val="phClr">
                <a:tint val="90000"/>
                <a:satMod val="135000"/>
              </a:schemeClr>
            </a:gs>
            <a:gs pos="100000">
              <a:schemeClr val="phClr">
                <a:tint val="80000"/>
                <a:satMod val="15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80000"/>
            </a:schemeClr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50800" dist="38100" dir="5400000" rotWithShape="0">
              <a:srgbClr val="000000">
                <a:alpha val="43137"/>
              </a:srgbClr>
            </a:outerShdw>
          </a:effectLst>
        </a:effectStyle>
        <a:effectStyle>
          <a:effectLst>
            <a:outerShdw blurRad="50800" dist="38100" dir="5400000" rotWithShape="0">
              <a:srgbClr val="000000">
                <a:alpha val="43137"/>
              </a:srgbClr>
            </a:outerShdw>
          </a:effectLst>
        </a:effectStyle>
        <a:effectStyle>
          <a:effectLst>
            <a:outerShdw blurRad="50800" dist="38100" dir="5400000" rotWithShape="0">
              <a:srgbClr val="000000">
                <a:alpha val="43137"/>
              </a:srgbClr>
            </a:outerShdw>
          </a:effectLst>
          <a:scene3d>
            <a:camera prst="orthographicFront" fov="0">
              <a:rot lat="0" lon="0" rev="0"/>
            </a:camera>
            <a:lightRig rig="soft" dir="tl">
              <a:rot lat="0" lon="0" rev="20000000"/>
            </a:lightRig>
          </a:scene3d>
          <a:sp3d prstMaterial="matte">
            <a:bevelT w="63500" h="63500" prst="coolSlant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75000"/>
                <a:satMod val="400000"/>
              </a:schemeClr>
            </a:gs>
            <a:gs pos="20000">
              <a:schemeClr val="phClr">
                <a:tint val="80000"/>
                <a:satMod val="355000"/>
              </a:schemeClr>
            </a:gs>
            <a:gs pos="100000">
              <a:schemeClr val="phClr">
                <a:tint val="95000"/>
                <a:shade val="55000"/>
                <a:satMod val="355000"/>
              </a:schemeClr>
            </a:gs>
          </a:gsLst>
          <a:path path="circle">
            <a:fillToRect l="67500" t="35000" r="32500" b="65000"/>
          </a:path>
        </a:gradFill>
        <a:blipFill>
          <a:blip xmlns:r="http://schemas.openxmlformats.org/officeDocument/2006/relationships" r:embed="rId1">
            <a:duotone>
              <a:schemeClr val="phClr">
                <a:shade val="30000"/>
                <a:satMod val="120000"/>
              </a:schemeClr>
              <a:schemeClr val="phClr">
                <a:tint val="70000"/>
                <a:satMod val="250000"/>
              </a:schemeClr>
            </a:duotone>
          </a:blip>
          <a:tile tx="0" ty="0" sx="50000" sy="50000" flip="none" algn="t"/>
        </a:blip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Θέμα του Offic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>Foundry</Template>
  <TotalTime>272</TotalTime>
  <Words>891</Words>
  <Application>Microsoft Office PowerPoint</Application>
  <PresentationFormat>Προβολή στην οθόνη (4:3)</PresentationFormat>
  <Paragraphs>157</Paragraphs>
  <Slides>36</Slides>
  <Notes>36</Notes>
  <HiddenSlides>0</HiddenSlides>
  <MMClips>0</MMClips>
  <ScaleCrop>false</ScaleCrop>
  <HeadingPairs>
    <vt:vector size="4" baseType="variant">
      <vt:variant>
        <vt:lpstr>Θέμα</vt:lpstr>
      </vt:variant>
      <vt:variant>
        <vt:i4>1</vt:i4>
      </vt:variant>
      <vt:variant>
        <vt:lpstr>Τίτλοι διαφανειών</vt:lpstr>
      </vt:variant>
      <vt:variant>
        <vt:i4>36</vt:i4>
      </vt:variant>
    </vt:vector>
  </HeadingPairs>
  <TitlesOfParts>
    <vt:vector size="37" baseType="lpstr">
      <vt:lpstr>Τήξη</vt:lpstr>
      <vt:lpstr>Η Ελλάδα στον Α’  Παγκόσμιο Πόλεμο </vt:lpstr>
      <vt:lpstr>Στην αρχή του πολέμου η Ελλάδα παραμένει ουδέτερη </vt:lpstr>
      <vt:lpstr>Διάσταση απόψεων ανάμεσα σε Βενιζέλο και Κωνσταντίνο </vt:lpstr>
      <vt:lpstr>Α. Η θέση του Βενιζέλου: </vt:lpstr>
      <vt:lpstr> Ποια επιχειρήματα χρησιμοποιεί ο Βενιζέλος για να πείσει τον βασιλιά για την ανάγκη συμμαχίας με την Αντάντ; </vt:lpstr>
      <vt:lpstr>Β. Η θέση του Κωνσταντίνου</vt:lpstr>
      <vt:lpstr>▲ Ποιοι παράγοντες έκαναν τον Κωνσταντίνο να επιλέξει την πολιτική της ουδετερότητας σύμφωνα με την πηγή; </vt:lpstr>
      <vt:lpstr>Διαφάνεια 8</vt:lpstr>
      <vt:lpstr>Διαφάνεια 9</vt:lpstr>
      <vt:lpstr>Διαφάνεια 10</vt:lpstr>
      <vt:lpstr> Ο Βενιζέλος θεωρεί ότι έχει έρθει η ώρα να βγει η Ελλάδα στον πόλεμο</vt:lpstr>
      <vt:lpstr>. Ο Κωνσταντίνος αρνείται και ο Βενιζέλος παραιτείται.</vt:lpstr>
      <vt:lpstr>Διαφάνεια 13</vt:lpstr>
      <vt:lpstr>   Ο Ελευθέριος Βενιζέλος και ο Δημήτριος Γούναρης συμπλέκονται προς ικανοποίηση των εχθρών της Ελλάδας. Γελοιογραφία του 1915 από την εφημερίδα "Ρωμηος" του Γ. Σουρή     </vt:lpstr>
      <vt:lpstr>Διαφάνεια 15</vt:lpstr>
      <vt:lpstr>Διαφάνεια 16</vt:lpstr>
      <vt:lpstr>Μεταφορά  Δ΄ Σώματος Στρατού στη Γερμανία </vt:lpstr>
      <vt:lpstr>Διαφάνεια 18</vt:lpstr>
      <vt:lpstr>Διαφάνεια 19</vt:lpstr>
      <vt:lpstr>Διαφάνεια 20</vt:lpstr>
      <vt:lpstr>Παράλληλα, </vt:lpstr>
      <vt:lpstr> Επαναστατική Τριανδρία:  Δαγκλής, Βενιζέλος, Κουντουριώτης</vt:lpstr>
      <vt:lpstr>Διαφάνεια 23</vt:lpstr>
      <vt:lpstr>Διαφάνεια 24</vt:lpstr>
      <vt:lpstr>Διαφάνεια 25</vt:lpstr>
      <vt:lpstr>ΣΤ. Ο Εθνικός Διχασμός</vt:lpstr>
      <vt:lpstr> Αντίκτυπος πολιτικού διχασμού στην κοινωνία</vt:lpstr>
      <vt:lpstr>Διαφάνεια 28</vt:lpstr>
      <vt:lpstr>Ζ. Δυναμική επέμβαση της Αντάντ και έξωση βασιλιά</vt:lpstr>
      <vt:lpstr>Έλληνες ζητούν ψωμί από τους Γάλλους στρατιώτες που μόλις έχουν αποβιβαστεί στον Πειραιά (10/6/1917). Ο γαλλικός αποκλεισμός της νότιας Ελλάδας οδήγησε στην πείνα μεγάλα τμήματα του πληθυσμού. Ξεκινά η γαλλική κατοχή.</vt:lpstr>
      <vt:lpstr>Διαφάνεια 31</vt:lpstr>
      <vt:lpstr>Διαφάνεια 32</vt:lpstr>
      <vt:lpstr>Διαφάνεια 33</vt:lpstr>
      <vt:lpstr>Νέα διακυβέρνηση Βενιζέλου (1917)</vt:lpstr>
      <vt:lpstr>Οι εξόριστοι Έλληνες στο ξενοδοχείο «Αιάκιο» της Κορσικής </vt:lpstr>
      <vt:lpstr>Διαφάνεια 36</vt:lpstr>
    </vt:vector>
  </TitlesOfParts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Διαφάνεια 1</dc:title>
  <dc:creator>User</dc:creator>
  <cp:lastModifiedBy>User</cp:lastModifiedBy>
  <cp:revision>3</cp:revision>
  <dcterms:created xsi:type="dcterms:W3CDTF">2016-03-13T18:30:33Z</dcterms:created>
  <dcterms:modified xsi:type="dcterms:W3CDTF">2016-03-13T23:02:46Z</dcterms:modified>
</cp:coreProperties>
</file>