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6" r:id="rId3"/>
    <p:sldId id="259" r:id="rId4"/>
    <p:sldId id="279" r:id="rId5"/>
    <p:sldId id="289" r:id="rId6"/>
    <p:sldId id="292" r:id="rId7"/>
    <p:sldId id="284" r:id="rId8"/>
    <p:sldId id="285" r:id="rId9"/>
    <p:sldId id="287" r:id="rId10"/>
    <p:sldId id="286" r:id="rId11"/>
    <p:sldId id="282" r:id="rId12"/>
    <p:sldId id="290" r:id="rId13"/>
    <p:sldId id="280" r:id="rId14"/>
    <p:sldId id="281" r:id="rId15"/>
    <p:sldId id="293" r:id="rId16"/>
    <p:sldId id="263" r:id="rId17"/>
    <p:sldId id="264" r:id="rId18"/>
    <p:sldId id="297" r:id="rId19"/>
    <p:sldId id="291" r:id="rId20"/>
    <p:sldId id="295" r:id="rId21"/>
    <p:sldId id="271" r:id="rId22"/>
    <p:sldId id="296" r:id="rId23"/>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a:srgbClr val="FFFF6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7" d="100"/>
          <a:sy n="77" d="100"/>
        </p:scale>
        <p:origin x="36" y="-6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F362DF-8B57-4F17-B499-B01EDAD32FBF}"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6752352-673D-4D15-B1B6-C1EA49246CF9}">
      <dgm:prSet phldrT="[Text]" custT="1"/>
      <dgm:spPr/>
      <dgm:t>
        <a:bodyPr/>
        <a:lstStyle/>
        <a:p>
          <a:r>
            <a:rPr lang="el-GR" sz="1200" b="1" dirty="0"/>
            <a:t>ΦΥΣΙΚΟΙ ΑΝΘΡΑΚΕΣ</a:t>
          </a:r>
          <a:endParaRPr lang="en-US" sz="1200" b="1" dirty="0"/>
        </a:p>
      </dgm:t>
    </dgm:pt>
    <dgm:pt modelId="{6BFF227B-B647-45F7-8B41-3FCCCDBB1A85}" type="parTrans" cxnId="{69253E40-ABB0-48A8-9739-11DEDE843B99}">
      <dgm:prSet/>
      <dgm:spPr/>
      <dgm:t>
        <a:bodyPr/>
        <a:lstStyle/>
        <a:p>
          <a:endParaRPr lang="en-US"/>
        </a:p>
      </dgm:t>
    </dgm:pt>
    <dgm:pt modelId="{BA1788C7-4DC1-452F-8CA3-FEE9A494D974}" type="sibTrans" cxnId="{69253E40-ABB0-48A8-9739-11DEDE843B99}">
      <dgm:prSet/>
      <dgm:spPr/>
      <dgm:t>
        <a:bodyPr/>
        <a:lstStyle/>
        <a:p>
          <a:endParaRPr lang="en-US"/>
        </a:p>
      </dgm:t>
    </dgm:pt>
    <dgm:pt modelId="{6E5DB22C-51AA-43DB-B1BE-D7D79568234B}">
      <dgm:prSet phldrT="[Text]" custT="1"/>
      <dgm:spPr/>
      <dgm:t>
        <a:bodyPr/>
        <a:lstStyle/>
        <a:p>
          <a:r>
            <a:rPr lang="el-GR" sz="1000" b="1" dirty="0"/>
            <a:t>ΚΡΥΣΤΑΛΛΙΚΟΥΣ</a:t>
          </a:r>
          <a:endParaRPr lang="en-US" sz="1000" b="1" dirty="0"/>
        </a:p>
      </dgm:t>
    </dgm:pt>
    <dgm:pt modelId="{FCEB7CFA-BE81-4310-B91E-A298C1ED9AEB}" type="parTrans" cxnId="{274CFF2C-4957-4CB8-9544-E18408D0613A}">
      <dgm:prSet/>
      <dgm:spPr/>
      <dgm:t>
        <a:bodyPr/>
        <a:lstStyle/>
        <a:p>
          <a:endParaRPr lang="en-US"/>
        </a:p>
      </dgm:t>
    </dgm:pt>
    <dgm:pt modelId="{78E631DB-4994-49E0-B014-192826BD5CDC}" type="sibTrans" cxnId="{274CFF2C-4957-4CB8-9544-E18408D0613A}">
      <dgm:prSet/>
      <dgm:spPr/>
      <dgm:t>
        <a:bodyPr/>
        <a:lstStyle/>
        <a:p>
          <a:endParaRPr lang="en-US"/>
        </a:p>
      </dgm:t>
    </dgm:pt>
    <dgm:pt modelId="{8A3C7A0C-81E5-4E11-BA2B-C5C7A6DA70C6}">
      <dgm:prSet phldrT="[Text]"/>
      <dgm:spPr/>
      <dgm:t>
        <a:bodyPr/>
        <a:lstStyle/>
        <a:p>
          <a:r>
            <a:rPr lang="el-GR" dirty="0"/>
            <a:t>ΔΙΑΜΑΝΤΙ</a:t>
          </a:r>
          <a:endParaRPr lang="en-US" dirty="0"/>
        </a:p>
      </dgm:t>
    </dgm:pt>
    <dgm:pt modelId="{C7E9B32E-4165-4998-88C7-39B363B9D430}" type="parTrans" cxnId="{3EBA65B0-1887-4168-8D76-43BD89C5D24F}">
      <dgm:prSet/>
      <dgm:spPr/>
      <dgm:t>
        <a:bodyPr/>
        <a:lstStyle/>
        <a:p>
          <a:endParaRPr lang="en-US"/>
        </a:p>
      </dgm:t>
    </dgm:pt>
    <dgm:pt modelId="{71AECEC4-4CB4-45CF-BBC5-76DCCA7BCBF1}" type="sibTrans" cxnId="{3EBA65B0-1887-4168-8D76-43BD89C5D24F}">
      <dgm:prSet/>
      <dgm:spPr/>
      <dgm:t>
        <a:bodyPr/>
        <a:lstStyle/>
        <a:p>
          <a:endParaRPr lang="en-US"/>
        </a:p>
      </dgm:t>
    </dgm:pt>
    <dgm:pt modelId="{31F47BFB-FB2A-4582-9588-23CEF1456D51}">
      <dgm:prSet phldrT="[Text]"/>
      <dgm:spPr/>
      <dgm:t>
        <a:bodyPr/>
        <a:lstStyle/>
        <a:p>
          <a:r>
            <a:rPr lang="el-GR" dirty="0"/>
            <a:t>ΓΡΑΦΙΤΗΣ</a:t>
          </a:r>
          <a:endParaRPr lang="en-US" dirty="0"/>
        </a:p>
      </dgm:t>
    </dgm:pt>
    <dgm:pt modelId="{84F442EE-9B25-4215-9081-A3F9BB6093EF}" type="parTrans" cxnId="{A59BD2AA-7FA6-42D1-B49D-44F59AA96891}">
      <dgm:prSet/>
      <dgm:spPr/>
      <dgm:t>
        <a:bodyPr/>
        <a:lstStyle/>
        <a:p>
          <a:endParaRPr lang="en-US"/>
        </a:p>
      </dgm:t>
    </dgm:pt>
    <dgm:pt modelId="{464981FE-E458-46D2-9732-F23B5A4B533B}" type="sibTrans" cxnId="{A59BD2AA-7FA6-42D1-B49D-44F59AA96891}">
      <dgm:prSet/>
      <dgm:spPr/>
      <dgm:t>
        <a:bodyPr/>
        <a:lstStyle/>
        <a:p>
          <a:endParaRPr lang="en-US"/>
        </a:p>
      </dgm:t>
    </dgm:pt>
    <dgm:pt modelId="{F1810F32-EB7F-4D9B-97F7-A87286E8CCA8}">
      <dgm:prSet phldrT="[Text]" custT="1"/>
      <dgm:spPr/>
      <dgm:t>
        <a:bodyPr/>
        <a:lstStyle/>
        <a:p>
          <a:r>
            <a:rPr lang="el-GR" sz="1000" b="1" dirty="0"/>
            <a:t>ΑΜΟΡΦΟΥΣ</a:t>
          </a:r>
          <a:endParaRPr lang="en-US" sz="1000" b="1" dirty="0"/>
        </a:p>
      </dgm:t>
    </dgm:pt>
    <dgm:pt modelId="{A81DCAB4-D07D-4E27-80DE-FDAB6699D541}" type="parTrans" cxnId="{E5469AF8-1D5B-493C-9917-C3607046D8AB}">
      <dgm:prSet/>
      <dgm:spPr/>
      <dgm:t>
        <a:bodyPr/>
        <a:lstStyle/>
        <a:p>
          <a:endParaRPr lang="en-US"/>
        </a:p>
      </dgm:t>
    </dgm:pt>
    <dgm:pt modelId="{C6D4FDB4-9E79-4DF5-9711-4BD437A22D13}" type="sibTrans" cxnId="{E5469AF8-1D5B-493C-9917-C3607046D8AB}">
      <dgm:prSet/>
      <dgm:spPr/>
      <dgm:t>
        <a:bodyPr/>
        <a:lstStyle/>
        <a:p>
          <a:endParaRPr lang="en-US"/>
        </a:p>
      </dgm:t>
    </dgm:pt>
    <dgm:pt modelId="{006FF75A-F73D-4CDE-8E3D-3E63E8633A86}">
      <dgm:prSet phldrT="[Text]"/>
      <dgm:spPr/>
      <dgm:t>
        <a:bodyPr/>
        <a:lstStyle/>
        <a:p>
          <a:r>
            <a:rPr lang="el-GR" dirty="0"/>
            <a:t>ΤΥΡΦΗ</a:t>
          </a:r>
          <a:endParaRPr lang="en-US" dirty="0"/>
        </a:p>
      </dgm:t>
    </dgm:pt>
    <dgm:pt modelId="{4141E681-880A-4F8F-B7CB-5CBA97656892}" type="parTrans" cxnId="{2AAF3C3F-1987-4893-85A4-F26C980193A9}">
      <dgm:prSet/>
      <dgm:spPr/>
      <dgm:t>
        <a:bodyPr/>
        <a:lstStyle/>
        <a:p>
          <a:endParaRPr lang="en-US"/>
        </a:p>
      </dgm:t>
    </dgm:pt>
    <dgm:pt modelId="{019F1377-7681-4801-82FE-C3A6EB8714EA}" type="sibTrans" cxnId="{2AAF3C3F-1987-4893-85A4-F26C980193A9}">
      <dgm:prSet/>
      <dgm:spPr/>
      <dgm:t>
        <a:bodyPr/>
        <a:lstStyle/>
        <a:p>
          <a:endParaRPr lang="en-US"/>
        </a:p>
      </dgm:t>
    </dgm:pt>
    <dgm:pt modelId="{96DD7B91-17B2-4D3F-9BD3-3A755B1B9BB7}">
      <dgm:prSet phldrT="[Text]"/>
      <dgm:spPr/>
      <dgm:t>
        <a:bodyPr/>
        <a:lstStyle/>
        <a:p>
          <a:r>
            <a:rPr lang="el-GR" dirty="0"/>
            <a:t>ΦΟΥΛΕΡΕΝΙΑ</a:t>
          </a:r>
          <a:endParaRPr lang="en-US" dirty="0"/>
        </a:p>
      </dgm:t>
    </dgm:pt>
    <dgm:pt modelId="{6FF8EF51-3F41-48AA-B060-E2C384E6B9D4}" type="parTrans" cxnId="{2ED4B395-B72C-4F92-A376-CD8B6FF470F5}">
      <dgm:prSet/>
      <dgm:spPr/>
      <dgm:t>
        <a:bodyPr/>
        <a:lstStyle/>
        <a:p>
          <a:endParaRPr lang="en-US"/>
        </a:p>
      </dgm:t>
    </dgm:pt>
    <dgm:pt modelId="{F52E1808-B305-464A-B421-163584FF581B}" type="sibTrans" cxnId="{2ED4B395-B72C-4F92-A376-CD8B6FF470F5}">
      <dgm:prSet/>
      <dgm:spPr/>
      <dgm:t>
        <a:bodyPr/>
        <a:lstStyle/>
        <a:p>
          <a:endParaRPr lang="en-US"/>
        </a:p>
      </dgm:t>
    </dgm:pt>
    <dgm:pt modelId="{21744E22-CA0D-4D5C-9900-D40DBCA9366A}">
      <dgm:prSet phldrT="[Text]"/>
      <dgm:spPr/>
      <dgm:t>
        <a:bodyPr/>
        <a:lstStyle/>
        <a:p>
          <a:r>
            <a:rPr lang="el-GR" dirty="0"/>
            <a:t>ΝΑΝΟΣΩΛΗΝΕΣ</a:t>
          </a:r>
          <a:endParaRPr lang="en-US" dirty="0"/>
        </a:p>
      </dgm:t>
    </dgm:pt>
    <dgm:pt modelId="{A592C596-4C10-4748-8A45-ABC57BD719EC}" type="parTrans" cxnId="{EC6E687F-8B55-46C9-A180-B6951D95A206}">
      <dgm:prSet/>
      <dgm:spPr/>
      <dgm:t>
        <a:bodyPr/>
        <a:lstStyle/>
        <a:p>
          <a:endParaRPr lang="en-US"/>
        </a:p>
      </dgm:t>
    </dgm:pt>
    <dgm:pt modelId="{211BAF7D-83A6-4A3A-B11A-2F6FA7D62617}" type="sibTrans" cxnId="{EC6E687F-8B55-46C9-A180-B6951D95A206}">
      <dgm:prSet/>
      <dgm:spPr/>
      <dgm:t>
        <a:bodyPr/>
        <a:lstStyle/>
        <a:p>
          <a:endParaRPr lang="en-US"/>
        </a:p>
      </dgm:t>
    </dgm:pt>
    <dgm:pt modelId="{822CEBD6-F583-4C48-971B-65949A404266}">
      <dgm:prSet phldrT="[Text]"/>
      <dgm:spPr/>
      <dgm:t>
        <a:bodyPr/>
        <a:lstStyle/>
        <a:p>
          <a:r>
            <a:rPr lang="el-GR" dirty="0"/>
            <a:t>ΛΙΓΝΙΤΗΣ</a:t>
          </a:r>
          <a:endParaRPr lang="en-US" dirty="0"/>
        </a:p>
      </dgm:t>
    </dgm:pt>
    <dgm:pt modelId="{D717E513-7F93-418A-8D32-2747EBC31A3F}" type="parTrans" cxnId="{A254A306-D9AB-4EB4-8163-EA7CA612B257}">
      <dgm:prSet/>
      <dgm:spPr/>
      <dgm:t>
        <a:bodyPr/>
        <a:lstStyle/>
        <a:p>
          <a:endParaRPr lang="en-US"/>
        </a:p>
      </dgm:t>
    </dgm:pt>
    <dgm:pt modelId="{3ECCE406-AD9D-45A6-B5B5-56F21CBAA97F}" type="sibTrans" cxnId="{A254A306-D9AB-4EB4-8163-EA7CA612B257}">
      <dgm:prSet/>
      <dgm:spPr/>
      <dgm:t>
        <a:bodyPr/>
        <a:lstStyle/>
        <a:p>
          <a:endParaRPr lang="en-US"/>
        </a:p>
      </dgm:t>
    </dgm:pt>
    <dgm:pt modelId="{B9EC413C-AD90-4CBF-98A6-CB7D524E4622}">
      <dgm:prSet phldrT="[Text]"/>
      <dgm:spPr/>
      <dgm:t>
        <a:bodyPr/>
        <a:lstStyle/>
        <a:p>
          <a:r>
            <a:rPr lang="el-GR" dirty="0"/>
            <a:t>ΛΙΘΑΝΘΡΑΚΑΣ</a:t>
          </a:r>
          <a:endParaRPr lang="en-US" dirty="0"/>
        </a:p>
      </dgm:t>
    </dgm:pt>
    <dgm:pt modelId="{451619CB-D560-4345-BCEF-2EE35806677E}" type="parTrans" cxnId="{39E13B83-9513-4FBF-BA52-04B8EF6FA44F}">
      <dgm:prSet/>
      <dgm:spPr/>
      <dgm:t>
        <a:bodyPr/>
        <a:lstStyle/>
        <a:p>
          <a:endParaRPr lang="en-US"/>
        </a:p>
      </dgm:t>
    </dgm:pt>
    <dgm:pt modelId="{ECE1A522-2D5E-4F9A-A861-986E400B1D80}" type="sibTrans" cxnId="{39E13B83-9513-4FBF-BA52-04B8EF6FA44F}">
      <dgm:prSet/>
      <dgm:spPr/>
      <dgm:t>
        <a:bodyPr/>
        <a:lstStyle/>
        <a:p>
          <a:endParaRPr lang="en-US"/>
        </a:p>
      </dgm:t>
    </dgm:pt>
    <dgm:pt modelId="{83EAFC5F-FC63-4993-902A-90639ACE8E08}">
      <dgm:prSet phldrT="[Text]"/>
      <dgm:spPr/>
      <dgm:t>
        <a:bodyPr/>
        <a:lstStyle/>
        <a:p>
          <a:r>
            <a:rPr lang="el-GR" dirty="0"/>
            <a:t>ΑΝΘΡΑΚΙΤΗΣ</a:t>
          </a:r>
          <a:endParaRPr lang="en-US" dirty="0"/>
        </a:p>
      </dgm:t>
    </dgm:pt>
    <dgm:pt modelId="{8C72344F-7C77-4B39-A421-FEE75643EE9F}" type="parTrans" cxnId="{4F361E15-00C8-4B5A-BFDD-489181F9DA07}">
      <dgm:prSet/>
      <dgm:spPr/>
      <dgm:t>
        <a:bodyPr/>
        <a:lstStyle/>
        <a:p>
          <a:endParaRPr lang="en-US"/>
        </a:p>
      </dgm:t>
    </dgm:pt>
    <dgm:pt modelId="{5B441B2C-C7C0-4961-8845-CE1BA841AC25}" type="sibTrans" cxnId="{4F361E15-00C8-4B5A-BFDD-489181F9DA07}">
      <dgm:prSet/>
      <dgm:spPr/>
      <dgm:t>
        <a:bodyPr/>
        <a:lstStyle/>
        <a:p>
          <a:endParaRPr lang="en-US"/>
        </a:p>
      </dgm:t>
    </dgm:pt>
    <dgm:pt modelId="{58A96F6C-00F2-4A56-9FF5-BD2A80094883}" type="pres">
      <dgm:prSet presAssocID="{35F362DF-8B57-4F17-B499-B01EDAD32FBF}" presName="hierChild1" presStyleCnt="0">
        <dgm:presLayoutVars>
          <dgm:chPref val="1"/>
          <dgm:dir/>
          <dgm:animOne val="branch"/>
          <dgm:animLvl val="lvl"/>
          <dgm:resizeHandles/>
        </dgm:presLayoutVars>
      </dgm:prSet>
      <dgm:spPr/>
    </dgm:pt>
    <dgm:pt modelId="{12F14FC0-448E-46D8-8E06-C1C49C13C376}" type="pres">
      <dgm:prSet presAssocID="{66752352-673D-4D15-B1B6-C1EA49246CF9}" presName="hierRoot1" presStyleCnt="0"/>
      <dgm:spPr/>
    </dgm:pt>
    <dgm:pt modelId="{50B11DCF-9EB7-4E7E-A56A-BCD808765E5F}" type="pres">
      <dgm:prSet presAssocID="{66752352-673D-4D15-B1B6-C1EA49246CF9}" presName="composite" presStyleCnt="0"/>
      <dgm:spPr/>
    </dgm:pt>
    <dgm:pt modelId="{A1BC3BDA-528F-41C4-BC13-CEF3451A8483}" type="pres">
      <dgm:prSet presAssocID="{66752352-673D-4D15-B1B6-C1EA49246CF9}" presName="background" presStyleLbl="node0" presStyleIdx="0" presStyleCnt="1"/>
      <dgm:spPr>
        <a:solidFill>
          <a:schemeClr val="bg1">
            <a:lumMod val="50000"/>
          </a:schemeClr>
        </a:solidFill>
      </dgm:spPr>
    </dgm:pt>
    <dgm:pt modelId="{7831734B-C843-4DB7-8D67-1E862AA2DE66}" type="pres">
      <dgm:prSet presAssocID="{66752352-673D-4D15-B1B6-C1EA49246CF9}" presName="text" presStyleLbl="fgAcc0" presStyleIdx="0" presStyleCnt="1" custScaleX="151460" custScaleY="119260">
        <dgm:presLayoutVars>
          <dgm:chPref val="3"/>
        </dgm:presLayoutVars>
      </dgm:prSet>
      <dgm:spPr/>
    </dgm:pt>
    <dgm:pt modelId="{ECEE8EE4-37B7-4FF3-8446-7BF0C242016C}" type="pres">
      <dgm:prSet presAssocID="{66752352-673D-4D15-B1B6-C1EA49246CF9}" presName="hierChild2" presStyleCnt="0"/>
      <dgm:spPr/>
    </dgm:pt>
    <dgm:pt modelId="{B0B34A04-EDDC-4C01-A501-FDE6CCC1CD0A}" type="pres">
      <dgm:prSet presAssocID="{FCEB7CFA-BE81-4310-B91E-A298C1ED9AEB}" presName="Name10" presStyleLbl="parChTrans1D2" presStyleIdx="0" presStyleCnt="2"/>
      <dgm:spPr/>
    </dgm:pt>
    <dgm:pt modelId="{3768DCE8-7532-4B88-8768-9E6C130BCF5F}" type="pres">
      <dgm:prSet presAssocID="{6E5DB22C-51AA-43DB-B1BE-D7D79568234B}" presName="hierRoot2" presStyleCnt="0"/>
      <dgm:spPr/>
    </dgm:pt>
    <dgm:pt modelId="{AD23375A-8758-4D4C-846D-D80643928848}" type="pres">
      <dgm:prSet presAssocID="{6E5DB22C-51AA-43DB-B1BE-D7D79568234B}" presName="composite2" presStyleCnt="0"/>
      <dgm:spPr/>
    </dgm:pt>
    <dgm:pt modelId="{BF7115B3-B6EA-4257-8622-890236F86776}" type="pres">
      <dgm:prSet presAssocID="{6E5DB22C-51AA-43DB-B1BE-D7D79568234B}" presName="background2" presStyleLbl="node2" presStyleIdx="0" presStyleCnt="2"/>
      <dgm:spPr>
        <a:solidFill>
          <a:schemeClr val="bg1">
            <a:lumMod val="50000"/>
          </a:schemeClr>
        </a:solidFill>
      </dgm:spPr>
    </dgm:pt>
    <dgm:pt modelId="{7DBD79EA-A20F-42FE-9AC1-E1991551662C}" type="pres">
      <dgm:prSet presAssocID="{6E5DB22C-51AA-43DB-B1BE-D7D79568234B}" presName="text2" presStyleLbl="fgAcc2" presStyleIdx="0" presStyleCnt="2" custScaleX="151460" custLinFactNeighborX="3358" custLinFactNeighborY="-5252">
        <dgm:presLayoutVars>
          <dgm:chPref val="3"/>
        </dgm:presLayoutVars>
      </dgm:prSet>
      <dgm:spPr/>
    </dgm:pt>
    <dgm:pt modelId="{4E0D94A0-C373-460B-8C59-C3B9C7537FB3}" type="pres">
      <dgm:prSet presAssocID="{6E5DB22C-51AA-43DB-B1BE-D7D79568234B}" presName="hierChild3" presStyleCnt="0"/>
      <dgm:spPr/>
    </dgm:pt>
    <dgm:pt modelId="{32C493B5-58AE-491F-914D-86AA41F45A4E}" type="pres">
      <dgm:prSet presAssocID="{C7E9B32E-4165-4998-88C7-39B363B9D430}" presName="Name17" presStyleLbl="parChTrans1D3" presStyleIdx="0" presStyleCnt="8"/>
      <dgm:spPr/>
    </dgm:pt>
    <dgm:pt modelId="{A9864D11-4D1D-48FA-96C5-D10AEA721C0E}" type="pres">
      <dgm:prSet presAssocID="{8A3C7A0C-81E5-4E11-BA2B-C5C7A6DA70C6}" presName="hierRoot3" presStyleCnt="0"/>
      <dgm:spPr/>
    </dgm:pt>
    <dgm:pt modelId="{6F58B87F-0270-4C18-8462-B3F8A619DFAE}" type="pres">
      <dgm:prSet presAssocID="{8A3C7A0C-81E5-4E11-BA2B-C5C7A6DA70C6}" presName="composite3" presStyleCnt="0"/>
      <dgm:spPr/>
    </dgm:pt>
    <dgm:pt modelId="{F843CA7D-6B06-4992-8E8D-2935BC99BF78}" type="pres">
      <dgm:prSet presAssocID="{8A3C7A0C-81E5-4E11-BA2B-C5C7A6DA70C6}" presName="background3" presStyleLbl="node3" presStyleIdx="0" presStyleCnt="8"/>
      <dgm:spPr>
        <a:solidFill>
          <a:schemeClr val="bg1">
            <a:lumMod val="50000"/>
          </a:schemeClr>
        </a:solidFill>
      </dgm:spPr>
    </dgm:pt>
    <dgm:pt modelId="{B2080DCF-992A-42FB-A35C-E67F0927F4C8}" type="pres">
      <dgm:prSet presAssocID="{8A3C7A0C-81E5-4E11-BA2B-C5C7A6DA70C6}" presName="text3" presStyleLbl="fgAcc3" presStyleIdx="0" presStyleCnt="8" custScaleX="74975" custScaleY="95408">
        <dgm:presLayoutVars>
          <dgm:chPref val="3"/>
        </dgm:presLayoutVars>
      </dgm:prSet>
      <dgm:spPr/>
    </dgm:pt>
    <dgm:pt modelId="{B697FB26-89A3-49A1-8105-276997758894}" type="pres">
      <dgm:prSet presAssocID="{8A3C7A0C-81E5-4E11-BA2B-C5C7A6DA70C6}" presName="hierChild4" presStyleCnt="0"/>
      <dgm:spPr/>
    </dgm:pt>
    <dgm:pt modelId="{30648A0E-ABEB-4468-A6E8-90E344E214C7}" type="pres">
      <dgm:prSet presAssocID="{84F442EE-9B25-4215-9081-A3F9BB6093EF}" presName="Name17" presStyleLbl="parChTrans1D3" presStyleIdx="1" presStyleCnt="8"/>
      <dgm:spPr/>
    </dgm:pt>
    <dgm:pt modelId="{429A4E5F-5F02-48EE-9863-AF67385961C5}" type="pres">
      <dgm:prSet presAssocID="{31F47BFB-FB2A-4582-9588-23CEF1456D51}" presName="hierRoot3" presStyleCnt="0"/>
      <dgm:spPr/>
    </dgm:pt>
    <dgm:pt modelId="{56B8C54D-8F27-45D6-8A46-BCB4479770DF}" type="pres">
      <dgm:prSet presAssocID="{31F47BFB-FB2A-4582-9588-23CEF1456D51}" presName="composite3" presStyleCnt="0"/>
      <dgm:spPr/>
    </dgm:pt>
    <dgm:pt modelId="{D2EE0A00-4771-4681-94EE-792174AAD818}" type="pres">
      <dgm:prSet presAssocID="{31F47BFB-FB2A-4582-9588-23CEF1456D51}" presName="background3" presStyleLbl="node3" presStyleIdx="1" presStyleCnt="8"/>
      <dgm:spPr>
        <a:solidFill>
          <a:schemeClr val="bg1">
            <a:lumMod val="50000"/>
          </a:schemeClr>
        </a:solidFill>
      </dgm:spPr>
    </dgm:pt>
    <dgm:pt modelId="{F9323C65-0CC8-42B6-B321-7D8ED6B9CB21}" type="pres">
      <dgm:prSet presAssocID="{31F47BFB-FB2A-4582-9588-23CEF1456D51}" presName="text3" presStyleLbl="fgAcc3" presStyleIdx="1" presStyleCnt="8" custScaleX="73750" custScaleY="95408">
        <dgm:presLayoutVars>
          <dgm:chPref val="3"/>
        </dgm:presLayoutVars>
      </dgm:prSet>
      <dgm:spPr/>
    </dgm:pt>
    <dgm:pt modelId="{49C9FC39-2BF8-4F9C-943D-A33A7AA281DD}" type="pres">
      <dgm:prSet presAssocID="{31F47BFB-FB2A-4582-9588-23CEF1456D51}" presName="hierChild4" presStyleCnt="0"/>
      <dgm:spPr/>
    </dgm:pt>
    <dgm:pt modelId="{C2DD9B8A-78B8-452B-8952-BA65F8A6AE2F}" type="pres">
      <dgm:prSet presAssocID="{6FF8EF51-3F41-48AA-B060-E2C384E6B9D4}" presName="Name17" presStyleLbl="parChTrans1D3" presStyleIdx="2" presStyleCnt="8"/>
      <dgm:spPr/>
    </dgm:pt>
    <dgm:pt modelId="{61C13A45-49F2-4CAA-B95C-8659EB3C98DE}" type="pres">
      <dgm:prSet presAssocID="{96DD7B91-17B2-4D3F-9BD3-3A755B1B9BB7}" presName="hierRoot3" presStyleCnt="0"/>
      <dgm:spPr/>
    </dgm:pt>
    <dgm:pt modelId="{2F4C4C1F-3172-47F4-8B75-7D8B40A14881}" type="pres">
      <dgm:prSet presAssocID="{96DD7B91-17B2-4D3F-9BD3-3A755B1B9BB7}" presName="composite3" presStyleCnt="0"/>
      <dgm:spPr/>
    </dgm:pt>
    <dgm:pt modelId="{6F1A7FF2-9D3E-46B6-995D-4B70C964494F}" type="pres">
      <dgm:prSet presAssocID="{96DD7B91-17B2-4D3F-9BD3-3A755B1B9BB7}" presName="background3" presStyleLbl="node3" presStyleIdx="2" presStyleCnt="8"/>
      <dgm:spPr>
        <a:solidFill>
          <a:schemeClr val="bg1">
            <a:lumMod val="50000"/>
          </a:schemeClr>
        </a:solidFill>
      </dgm:spPr>
    </dgm:pt>
    <dgm:pt modelId="{F0B13CBE-673C-4D52-BE9A-5586E6E47598}" type="pres">
      <dgm:prSet presAssocID="{96DD7B91-17B2-4D3F-9BD3-3A755B1B9BB7}" presName="text3" presStyleLbl="fgAcc3" presStyleIdx="2" presStyleCnt="8" custScaleX="72564" custScaleY="95408" custLinFactNeighborX="3772" custLinFactNeighborY="-1747">
        <dgm:presLayoutVars>
          <dgm:chPref val="3"/>
        </dgm:presLayoutVars>
      </dgm:prSet>
      <dgm:spPr/>
    </dgm:pt>
    <dgm:pt modelId="{147C2ADE-8C00-4F8D-A8AA-38B5E0633B1D}" type="pres">
      <dgm:prSet presAssocID="{96DD7B91-17B2-4D3F-9BD3-3A755B1B9BB7}" presName="hierChild4" presStyleCnt="0"/>
      <dgm:spPr/>
    </dgm:pt>
    <dgm:pt modelId="{20224280-0592-44E4-B404-822651BA6C28}" type="pres">
      <dgm:prSet presAssocID="{A592C596-4C10-4748-8A45-ABC57BD719EC}" presName="Name17" presStyleLbl="parChTrans1D3" presStyleIdx="3" presStyleCnt="8"/>
      <dgm:spPr/>
    </dgm:pt>
    <dgm:pt modelId="{F5BFC55B-90BC-4318-92A1-F85862F9C773}" type="pres">
      <dgm:prSet presAssocID="{21744E22-CA0D-4D5C-9900-D40DBCA9366A}" presName="hierRoot3" presStyleCnt="0"/>
      <dgm:spPr/>
    </dgm:pt>
    <dgm:pt modelId="{0E1E7F62-C79A-410A-B8EA-1D07DFEDEC54}" type="pres">
      <dgm:prSet presAssocID="{21744E22-CA0D-4D5C-9900-D40DBCA9366A}" presName="composite3" presStyleCnt="0"/>
      <dgm:spPr/>
    </dgm:pt>
    <dgm:pt modelId="{C23F898C-982E-46C9-BD25-51BBFF209201}" type="pres">
      <dgm:prSet presAssocID="{21744E22-CA0D-4D5C-9900-D40DBCA9366A}" presName="background3" presStyleLbl="node3" presStyleIdx="3" presStyleCnt="8"/>
      <dgm:spPr>
        <a:solidFill>
          <a:schemeClr val="bg1">
            <a:lumMod val="50000"/>
          </a:schemeClr>
        </a:solidFill>
      </dgm:spPr>
    </dgm:pt>
    <dgm:pt modelId="{3F13AB60-0390-4288-A6B2-11CEE21C8595}" type="pres">
      <dgm:prSet presAssocID="{21744E22-CA0D-4D5C-9900-D40DBCA9366A}" presName="text3" presStyleLbl="fgAcc3" presStyleIdx="3" presStyleCnt="8" custScaleX="71643" custScaleY="95408">
        <dgm:presLayoutVars>
          <dgm:chPref val="3"/>
        </dgm:presLayoutVars>
      </dgm:prSet>
      <dgm:spPr/>
    </dgm:pt>
    <dgm:pt modelId="{418A0DF2-794E-4973-BFA6-FDADD8E253F3}" type="pres">
      <dgm:prSet presAssocID="{21744E22-CA0D-4D5C-9900-D40DBCA9366A}" presName="hierChild4" presStyleCnt="0"/>
      <dgm:spPr/>
    </dgm:pt>
    <dgm:pt modelId="{06721D63-D0ED-4F0A-BE4C-EEE29280902E}" type="pres">
      <dgm:prSet presAssocID="{A81DCAB4-D07D-4E27-80DE-FDAB6699D541}" presName="Name10" presStyleLbl="parChTrans1D2" presStyleIdx="1" presStyleCnt="2"/>
      <dgm:spPr/>
    </dgm:pt>
    <dgm:pt modelId="{97924899-2BBC-4CCE-9F08-16F5023A5C91}" type="pres">
      <dgm:prSet presAssocID="{F1810F32-EB7F-4D9B-97F7-A87286E8CCA8}" presName="hierRoot2" presStyleCnt="0"/>
      <dgm:spPr/>
    </dgm:pt>
    <dgm:pt modelId="{B2179E73-E543-416B-AE6E-DBC95B7C7A5F}" type="pres">
      <dgm:prSet presAssocID="{F1810F32-EB7F-4D9B-97F7-A87286E8CCA8}" presName="composite2" presStyleCnt="0"/>
      <dgm:spPr/>
    </dgm:pt>
    <dgm:pt modelId="{E1540AFD-F95F-40A3-80D1-CD3805AE1573}" type="pres">
      <dgm:prSet presAssocID="{F1810F32-EB7F-4D9B-97F7-A87286E8CCA8}" presName="background2" presStyleLbl="node2" presStyleIdx="1" presStyleCnt="2"/>
      <dgm:spPr>
        <a:solidFill>
          <a:schemeClr val="tx1">
            <a:lumMod val="85000"/>
            <a:lumOff val="15000"/>
          </a:schemeClr>
        </a:solidFill>
      </dgm:spPr>
    </dgm:pt>
    <dgm:pt modelId="{FC4C76B7-F4AC-4B90-8DDC-B09C62B04ED9}" type="pres">
      <dgm:prSet presAssocID="{F1810F32-EB7F-4D9B-97F7-A87286E8CCA8}" presName="text2" presStyleLbl="fgAcc2" presStyleIdx="1" presStyleCnt="2" custScaleX="151460">
        <dgm:presLayoutVars>
          <dgm:chPref val="3"/>
        </dgm:presLayoutVars>
      </dgm:prSet>
      <dgm:spPr/>
    </dgm:pt>
    <dgm:pt modelId="{647B18BA-F60C-4170-841F-66FA28CB62C5}" type="pres">
      <dgm:prSet presAssocID="{F1810F32-EB7F-4D9B-97F7-A87286E8CCA8}" presName="hierChild3" presStyleCnt="0"/>
      <dgm:spPr/>
    </dgm:pt>
    <dgm:pt modelId="{982E6016-1957-463C-BD58-A4E0526A92B3}" type="pres">
      <dgm:prSet presAssocID="{4141E681-880A-4F8F-B7CB-5CBA97656892}" presName="Name17" presStyleLbl="parChTrans1D3" presStyleIdx="4" presStyleCnt="8"/>
      <dgm:spPr/>
    </dgm:pt>
    <dgm:pt modelId="{AF40C859-A20D-4A53-9640-76103D1D73C6}" type="pres">
      <dgm:prSet presAssocID="{006FF75A-F73D-4CDE-8E3D-3E63E8633A86}" presName="hierRoot3" presStyleCnt="0"/>
      <dgm:spPr/>
    </dgm:pt>
    <dgm:pt modelId="{36A4738B-47C1-4D98-B73F-B272205D60A8}" type="pres">
      <dgm:prSet presAssocID="{006FF75A-F73D-4CDE-8E3D-3E63E8633A86}" presName="composite3" presStyleCnt="0"/>
      <dgm:spPr/>
    </dgm:pt>
    <dgm:pt modelId="{8ECB7F2B-3C90-494E-AD7C-8C52E069B45E}" type="pres">
      <dgm:prSet presAssocID="{006FF75A-F73D-4CDE-8E3D-3E63E8633A86}" presName="background3" presStyleLbl="node3" presStyleIdx="4" presStyleCnt="8"/>
      <dgm:spPr>
        <a:solidFill>
          <a:schemeClr val="tx1">
            <a:lumMod val="75000"/>
            <a:lumOff val="25000"/>
          </a:schemeClr>
        </a:solidFill>
      </dgm:spPr>
    </dgm:pt>
    <dgm:pt modelId="{B44E386B-1BDA-4E20-BD5A-F05445F3392B}" type="pres">
      <dgm:prSet presAssocID="{006FF75A-F73D-4CDE-8E3D-3E63E8633A86}" presName="text3" presStyleLbl="fgAcc3" presStyleIdx="4" presStyleCnt="8" custScaleX="79603" custScaleY="95408">
        <dgm:presLayoutVars>
          <dgm:chPref val="3"/>
        </dgm:presLayoutVars>
      </dgm:prSet>
      <dgm:spPr/>
    </dgm:pt>
    <dgm:pt modelId="{61DECA68-89B6-482F-9CEA-8133C0AB47C4}" type="pres">
      <dgm:prSet presAssocID="{006FF75A-F73D-4CDE-8E3D-3E63E8633A86}" presName="hierChild4" presStyleCnt="0"/>
      <dgm:spPr/>
    </dgm:pt>
    <dgm:pt modelId="{AE4935A6-A9FB-447A-AAD7-3072B155E90F}" type="pres">
      <dgm:prSet presAssocID="{D717E513-7F93-418A-8D32-2747EBC31A3F}" presName="Name17" presStyleLbl="parChTrans1D3" presStyleIdx="5" presStyleCnt="8"/>
      <dgm:spPr/>
    </dgm:pt>
    <dgm:pt modelId="{20713C3D-CEB3-4E7A-9C63-4E7C091CE53A}" type="pres">
      <dgm:prSet presAssocID="{822CEBD6-F583-4C48-971B-65949A404266}" presName="hierRoot3" presStyleCnt="0"/>
      <dgm:spPr/>
    </dgm:pt>
    <dgm:pt modelId="{8F4133FE-F3D7-4E1F-9C73-DC2BB9264CBA}" type="pres">
      <dgm:prSet presAssocID="{822CEBD6-F583-4C48-971B-65949A404266}" presName="composite3" presStyleCnt="0"/>
      <dgm:spPr/>
    </dgm:pt>
    <dgm:pt modelId="{E42E92FF-C40D-4EAD-9EFE-4729BD1BC247}" type="pres">
      <dgm:prSet presAssocID="{822CEBD6-F583-4C48-971B-65949A404266}" presName="background3" presStyleLbl="node3" presStyleIdx="5" presStyleCnt="8"/>
      <dgm:spPr>
        <a:solidFill>
          <a:schemeClr val="tx1">
            <a:lumMod val="85000"/>
            <a:lumOff val="15000"/>
          </a:schemeClr>
        </a:solidFill>
      </dgm:spPr>
    </dgm:pt>
    <dgm:pt modelId="{4A380BE4-3C4D-4841-A7D0-E5C155982A68}" type="pres">
      <dgm:prSet presAssocID="{822CEBD6-F583-4C48-971B-65949A404266}" presName="text3" presStyleLbl="fgAcc3" presStyleIdx="5" presStyleCnt="8" custScaleX="77286">
        <dgm:presLayoutVars>
          <dgm:chPref val="3"/>
        </dgm:presLayoutVars>
      </dgm:prSet>
      <dgm:spPr/>
    </dgm:pt>
    <dgm:pt modelId="{811357C4-C9D4-4D25-8749-47BB4B52D4D4}" type="pres">
      <dgm:prSet presAssocID="{822CEBD6-F583-4C48-971B-65949A404266}" presName="hierChild4" presStyleCnt="0"/>
      <dgm:spPr/>
    </dgm:pt>
    <dgm:pt modelId="{790A2B75-B4B4-497D-BC49-0E80F393FE14}" type="pres">
      <dgm:prSet presAssocID="{451619CB-D560-4345-BCEF-2EE35806677E}" presName="Name17" presStyleLbl="parChTrans1D3" presStyleIdx="6" presStyleCnt="8"/>
      <dgm:spPr/>
    </dgm:pt>
    <dgm:pt modelId="{0019E133-8811-4585-92C0-0E9DFA085229}" type="pres">
      <dgm:prSet presAssocID="{B9EC413C-AD90-4CBF-98A6-CB7D524E4622}" presName="hierRoot3" presStyleCnt="0"/>
      <dgm:spPr/>
    </dgm:pt>
    <dgm:pt modelId="{42559BF9-2C50-4B7A-9A9A-9999BED9B8B7}" type="pres">
      <dgm:prSet presAssocID="{B9EC413C-AD90-4CBF-98A6-CB7D524E4622}" presName="composite3" presStyleCnt="0"/>
      <dgm:spPr/>
    </dgm:pt>
    <dgm:pt modelId="{77FA3A7A-6FAB-49B0-A190-6F94139B564A}" type="pres">
      <dgm:prSet presAssocID="{B9EC413C-AD90-4CBF-98A6-CB7D524E4622}" presName="background3" presStyleLbl="node3" presStyleIdx="6" presStyleCnt="8"/>
      <dgm:spPr>
        <a:solidFill>
          <a:schemeClr val="tx1">
            <a:lumMod val="85000"/>
            <a:lumOff val="15000"/>
          </a:schemeClr>
        </a:solidFill>
      </dgm:spPr>
    </dgm:pt>
    <dgm:pt modelId="{61890A77-2448-4CB3-80DB-7BDF1E3A9988}" type="pres">
      <dgm:prSet presAssocID="{B9EC413C-AD90-4CBF-98A6-CB7D524E4622}" presName="text3" presStyleLbl="fgAcc3" presStyleIdx="6" presStyleCnt="8" custScaleX="74727">
        <dgm:presLayoutVars>
          <dgm:chPref val="3"/>
        </dgm:presLayoutVars>
      </dgm:prSet>
      <dgm:spPr/>
    </dgm:pt>
    <dgm:pt modelId="{3A5BA5A7-806E-49B3-A7EA-AE557BF12C3C}" type="pres">
      <dgm:prSet presAssocID="{B9EC413C-AD90-4CBF-98A6-CB7D524E4622}" presName="hierChild4" presStyleCnt="0"/>
      <dgm:spPr/>
    </dgm:pt>
    <dgm:pt modelId="{AF6F9448-8F90-4693-BD7B-D0649F87A008}" type="pres">
      <dgm:prSet presAssocID="{8C72344F-7C77-4B39-A421-FEE75643EE9F}" presName="Name17" presStyleLbl="parChTrans1D3" presStyleIdx="7" presStyleCnt="8"/>
      <dgm:spPr/>
    </dgm:pt>
    <dgm:pt modelId="{66B4EC01-A212-4919-9F18-64849EB87A8B}" type="pres">
      <dgm:prSet presAssocID="{83EAFC5F-FC63-4993-902A-90639ACE8E08}" presName="hierRoot3" presStyleCnt="0"/>
      <dgm:spPr/>
    </dgm:pt>
    <dgm:pt modelId="{8F788042-E17F-46F7-89B5-3A834F6C785B}" type="pres">
      <dgm:prSet presAssocID="{83EAFC5F-FC63-4993-902A-90639ACE8E08}" presName="composite3" presStyleCnt="0"/>
      <dgm:spPr/>
    </dgm:pt>
    <dgm:pt modelId="{241B128F-0917-42AF-BE0D-8BEF32A9F17E}" type="pres">
      <dgm:prSet presAssocID="{83EAFC5F-FC63-4993-902A-90639ACE8E08}" presName="background3" presStyleLbl="node3" presStyleIdx="7" presStyleCnt="8"/>
      <dgm:spPr>
        <a:solidFill>
          <a:schemeClr val="tx1">
            <a:lumMod val="85000"/>
            <a:lumOff val="15000"/>
          </a:schemeClr>
        </a:solidFill>
      </dgm:spPr>
    </dgm:pt>
    <dgm:pt modelId="{DAB5E2CD-3CD4-4A63-9204-6A5CB59DDC08}" type="pres">
      <dgm:prSet presAssocID="{83EAFC5F-FC63-4993-902A-90639ACE8E08}" presName="text3" presStyleLbl="fgAcc3" presStyleIdx="7" presStyleCnt="8" custScaleX="71986">
        <dgm:presLayoutVars>
          <dgm:chPref val="3"/>
        </dgm:presLayoutVars>
      </dgm:prSet>
      <dgm:spPr/>
    </dgm:pt>
    <dgm:pt modelId="{72FF6D38-7D83-4C1E-B0F5-7157FBC14022}" type="pres">
      <dgm:prSet presAssocID="{83EAFC5F-FC63-4993-902A-90639ACE8E08}" presName="hierChild4" presStyleCnt="0"/>
      <dgm:spPr/>
    </dgm:pt>
  </dgm:ptLst>
  <dgm:cxnLst>
    <dgm:cxn modelId="{A254A306-D9AB-4EB4-8163-EA7CA612B257}" srcId="{F1810F32-EB7F-4D9B-97F7-A87286E8CCA8}" destId="{822CEBD6-F583-4C48-971B-65949A404266}" srcOrd="1" destOrd="0" parTransId="{D717E513-7F93-418A-8D32-2747EBC31A3F}" sibTransId="{3ECCE406-AD9D-45A6-B5B5-56F21CBAA97F}"/>
    <dgm:cxn modelId="{63FBA70C-8A87-4F2F-9AFB-7F99B3B6F1A4}" type="presOf" srcId="{84F442EE-9B25-4215-9081-A3F9BB6093EF}" destId="{30648A0E-ABEB-4468-A6E8-90E344E214C7}" srcOrd="0" destOrd="0" presId="urn:microsoft.com/office/officeart/2005/8/layout/hierarchy1"/>
    <dgm:cxn modelId="{51D31014-55DE-4019-9C86-76C5C8BE0179}" type="presOf" srcId="{A592C596-4C10-4748-8A45-ABC57BD719EC}" destId="{20224280-0592-44E4-B404-822651BA6C28}" srcOrd="0" destOrd="0" presId="urn:microsoft.com/office/officeart/2005/8/layout/hierarchy1"/>
    <dgm:cxn modelId="{4F361E15-00C8-4B5A-BFDD-489181F9DA07}" srcId="{F1810F32-EB7F-4D9B-97F7-A87286E8CCA8}" destId="{83EAFC5F-FC63-4993-902A-90639ACE8E08}" srcOrd="3" destOrd="0" parTransId="{8C72344F-7C77-4B39-A421-FEE75643EE9F}" sibTransId="{5B441B2C-C7C0-4961-8845-CE1BA841AC25}"/>
    <dgm:cxn modelId="{F055D915-01BF-4285-8673-8A5E764A6251}" type="presOf" srcId="{8A3C7A0C-81E5-4E11-BA2B-C5C7A6DA70C6}" destId="{B2080DCF-992A-42FB-A35C-E67F0927F4C8}" srcOrd="0" destOrd="0" presId="urn:microsoft.com/office/officeart/2005/8/layout/hierarchy1"/>
    <dgm:cxn modelId="{3B64262C-4792-4C38-8D96-BC5386F61110}" type="presOf" srcId="{F1810F32-EB7F-4D9B-97F7-A87286E8CCA8}" destId="{FC4C76B7-F4AC-4B90-8DDC-B09C62B04ED9}" srcOrd="0" destOrd="0" presId="urn:microsoft.com/office/officeart/2005/8/layout/hierarchy1"/>
    <dgm:cxn modelId="{274CFF2C-4957-4CB8-9544-E18408D0613A}" srcId="{66752352-673D-4D15-B1B6-C1EA49246CF9}" destId="{6E5DB22C-51AA-43DB-B1BE-D7D79568234B}" srcOrd="0" destOrd="0" parTransId="{FCEB7CFA-BE81-4310-B91E-A298C1ED9AEB}" sibTransId="{78E631DB-4994-49E0-B014-192826BD5CDC}"/>
    <dgm:cxn modelId="{2F6D612D-179E-4486-A90A-C3BD14FCF0C2}" type="presOf" srcId="{B9EC413C-AD90-4CBF-98A6-CB7D524E4622}" destId="{61890A77-2448-4CB3-80DB-7BDF1E3A9988}" srcOrd="0" destOrd="0" presId="urn:microsoft.com/office/officeart/2005/8/layout/hierarchy1"/>
    <dgm:cxn modelId="{49A94B32-6F9A-4BE4-A66D-EA9A1A959F18}" type="presOf" srcId="{4141E681-880A-4F8F-B7CB-5CBA97656892}" destId="{982E6016-1957-463C-BD58-A4E0526A92B3}" srcOrd="0" destOrd="0" presId="urn:microsoft.com/office/officeart/2005/8/layout/hierarchy1"/>
    <dgm:cxn modelId="{6EE10B34-42EF-4EE8-B3F8-6A198105A17C}" type="presOf" srcId="{6E5DB22C-51AA-43DB-B1BE-D7D79568234B}" destId="{7DBD79EA-A20F-42FE-9AC1-E1991551662C}" srcOrd="0" destOrd="0" presId="urn:microsoft.com/office/officeart/2005/8/layout/hierarchy1"/>
    <dgm:cxn modelId="{2AAF3C3F-1987-4893-85A4-F26C980193A9}" srcId="{F1810F32-EB7F-4D9B-97F7-A87286E8CCA8}" destId="{006FF75A-F73D-4CDE-8E3D-3E63E8633A86}" srcOrd="0" destOrd="0" parTransId="{4141E681-880A-4F8F-B7CB-5CBA97656892}" sibTransId="{019F1377-7681-4801-82FE-C3A6EB8714EA}"/>
    <dgm:cxn modelId="{69253E40-ABB0-48A8-9739-11DEDE843B99}" srcId="{35F362DF-8B57-4F17-B499-B01EDAD32FBF}" destId="{66752352-673D-4D15-B1B6-C1EA49246CF9}" srcOrd="0" destOrd="0" parTransId="{6BFF227B-B647-45F7-8B41-3FCCCDBB1A85}" sibTransId="{BA1788C7-4DC1-452F-8CA3-FEE9A494D974}"/>
    <dgm:cxn modelId="{CDF72B60-5652-4163-90C6-57F9285F26AF}" type="presOf" srcId="{21744E22-CA0D-4D5C-9900-D40DBCA9366A}" destId="{3F13AB60-0390-4288-A6B2-11CEE21C8595}" srcOrd="0" destOrd="0" presId="urn:microsoft.com/office/officeart/2005/8/layout/hierarchy1"/>
    <dgm:cxn modelId="{88CA9644-DA54-4648-96A0-D9A2B6296E83}" type="presOf" srcId="{31F47BFB-FB2A-4582-9588-23CEF1456D51}" destId="{F9323C65-0CC8-42B6-B321-7D8ED6B9CB21}" srcOrd="0" destOrd="0" presId="urn:microsoft.com/office/officeart/2005/8/layout/hierarchy1"/>
    <dgm:cxn modelId="{DFA6BF67-8D13-4031-ACF9-FD3BDFA93A77}" type="presOf" srcId="{006FF75A-F73D-4CDE-8E3D-3E63E8633A86}" destId="{B44E386B-1BDA-4E20-BD5A-F05445F3392B}" srcOrd="0" destOrd="0" presId="urn:microsoft.com/office/officeart/2005/8/layout/hierarchy1"/>
    <dgm:cxn modelId="{696B9D4C-1587-4F51-9E09-D1ED0022C52C}" type="presOf" srcId="{8C72344F-7C77-4B39-A421-FEE75643EE9F}" destId="{AF6F9448-8F90-4693-BD7B-D0649F87A008}" srcOrd="0" destOrd="0" presId="urn:microsoft.com/office/officeart/2005/8/layout/hierarchy1"/>
    <dgm:cxn modelId="{9751936D-E9A5-4DFF-B4F7-7C51F11E5C66}" type="presOf" srcId="{C7E9B32E-4165-4998-88C7-39B363B9D430}" destId="{32C493B5-58AE-491F-914D-86AA41F45A4E}" srcOrd="0" destOrd="0" presId="urn:microsoft.com/office/officeart/2005/8/layout/hierarchy1"/>
    <dgm:cxn modelId="{E992A473-496A-41AE-A2BA-7A8BCF3C6D4E}" type="presOf" srcId="{822CEBD6-F583-4C48-971B-65949A404266}" destId="{4A380BE4-3C4D-4841-A7D0-E5C155982A68}" srcOrd="0" destOrd="0" presId="urn:microsoft.com/office/officeart/2005/8/layout/hierarchy1"/>
    <dgm:cxn modelId="{078B0877-045F-4AA3-A128-098A87E45BAF}" type="presOf" srcId="{96DD7B91-17B2-4D3F-9BD3-3A755B1B9BB7}" destId="{F0B13CBE-673C-4D52-BE9A-5586E6E47598}" srcOrd="0" destOrd="0" presId="urn:microsoft.com/office/officeart/2005/8/layout/hierarchy1"/>
    <dgm:cxn modelId="{EC6E687F-8B55-46C9-A180-B6951D95A206}" srcId="{6E5DB22C-51AA-43DB-B1BE-D7D79568234B}" destId="{21744E22-CA0D-4D5C-9900-D40DBCA9366A}" srcOrd="3" destOrd="0" parTransId="{A592C596-4C10-4748-8A45-ABC57BD719EC}" sibTransId="{211BAF7D-83A6-4A3A-B11A-2F6FA7D62617}"/>
    <dgm:cxn modelId="{39E13B83-9513-4FBF-BA52-04B8EF6FA44F}" srcId="{F1810F32-EB7F-4D9B-97F7-A87286E8CCA8}" destId="{B9EC413C-AD90-4CBF-98A6-CB7D524E4622}" srcOrd="2" destOrd="0" parTransId="{451619CB-D560-4345-BCEF-2EE35806677E}" sibTransId="{ECE1A522-2D5E-4F9A-A861-986E400B1D80}"/>
    <dgm:cxn modelId="{20E8B38F-CA7F-4D8B-9E87-07A44964E44E}" type="presOf" srcId="{66752352-673D-4D15-B1B6-C1EA49246CF9}" destId="{7831734B-C843-4DB7-8D67-1E862AA2DE66}" srcOrd="0" destOrd="0" presId="urn:microsoft.com/office/officeart/2005/8/layout/hierarchy1"/>
    <dgm:cxn modelId="{FBCD0092-CBFC-4E14-B715-2ED61C1BAF3A}" type="presOf" srcId="{451619CB-D560-4345-BCEF-2EE35806677E}" destId="{790A2B75-B4B4-497D-BC49-0E80F393FE14}" srcOrd="0" destOrd="0" presId="urn:microsoft.com/office/officeart/2005/8/layout/hierarchy1"/>
    <dgm:cxn modelId="{2ED4B395-B72C-4F92-A376-CD8B6FF470F5}" srcId="{6E5DB22C-51AA-43DB-B1BE-D7D79568234B}" destId="{96DD7B91-17B2-4D3F-9BD3-3A755B1B9BB7}" srcOrd="2" destOrd="0" parTransId="{6FF8EF51-3F41-48AA-B060-E2C384E6B9D4}" sibTransId="{F52E1808-B305-464A-B421-163584FF581B}"/>
    <dgm:cxn modelId="{874E899E-E0BC-4C31-A965-CB7C7F17FBD0}" type="presOf" srcId="{FCEB7CFA-BE81-4310-B91E-A298C1ED9AEB}" destId="{B0B34A04-EDDC-4C01-A501-FDE6CCC1CD0A}" srcOrd="0" destOrd="0" presId="urn:microsoft.com/office/officeart/2005/8/layout/hierarchy1"/>
    <dgm:cxn modelId="{BD8159A2-0F80-4F0F-8BB6-8E679AD5B221}" type="presOf" srcId="{D717E513-7F93-418A-8D32-2747EBC31A3F}" destId="{AE4935A6-A9FB-447A-AAD7-3072B155E90F}" srcOrd="0" destOrd="0" presId="urn:microsoft.com/office/officeart/2005/8/layout/hierarchy1"/>
    <dgm:cxn modelId="{A59BD2AA-7FA6-42D1-B49D-44F59AA96891}" srcId="{6E5DB22C-51AA-43DB-B1BE-D7D79568234B}" destId="{31F47BFB-FB2A-4582-9588-23CEF1456D51}" srcOrd="1" destOrd="0" parTransId="{84F442EE-9B25-4215-9081-A3F9BB6093EF}" sibTransId="{464981FE-E458-46D2-9732-F23B5A4B533B}"/>
    <dgm:cxn modelId="{3EBA65B0-1887-4168-8D76-43BD89C5D24F}" srcId="{6E5DB22C-51AA-43DB-B1BE-D7D79568234B}" destId="{8A3C7A0C-81E5-4E11-BA2B-C5C7A6DA70C6}" srcOrd="0" destOrd="0" parTransId="{C7E9B32E-4165-4998-88C7-39B363B9D430}" sibTransId="{71AECEC4-4CB4-45CF-BBC5-76DCCA7BCBF1}"/>
    <dgm:cxn modelId="{AC60CFBA-9C67-4B66-9C66-86DD45F67897}" type="presOf" srcId="{6FF8EF51-3F41-48AA-B060-E2C384E6B9D4}" destId="{C2DD9B8A-78B8-452B-8952-BA65F8A6AE2F}" srcOrd="0" destOrd="0" presId="urn:microsoft.com/office/officeart/2005/8/layout/hierarchy1"/>
    <dgm:cxn modelId="{209B3BCE-C7AF-40FE-A95F-EA03DB40CD55}" type="presOf" srcId="{83EAFC5F-FC63-4993-902A-90639ACE8E08}" destId="{DAB5E2CD-3CD4-4A63-9204-6A5CB59DDC08}" srcOrd="0" destOrd="0" presId="urn:microsoft.com/office/officeart/2005/8/layout/hierarchy1"/>
    <dgm:cxn modelId="{37F840D2-C8C6-4144-A1DA-A519EB1C3CC8}" type="presOf" srcId="{A81DCAB4-D07D-4E27-80DE-FDAB6699D541}" destId="{06721D63-D0ED-4F0A-BE4C-EEE29280902E}" srcOrd="0" destOrd="0" presId="urn:microsoft.com/office/officeart/2005/8/layout/hierarchy1"/>
    <dgm:cxn modelId="{616FF6ED-E182-4927-83E3-4327BD0B00EC}" type="presOf" srcId="{35F362DF-8B57-4F17-B499-B01EDAD32FBF}" destId="{58A96F6C-00F2-4A56-9FF5-BD2A80094883}" srcOrd="0" destOrd="0" presId="urn:microsoft.com/office/officeart/2005/8/layout/hierarchy1"/>
    <dgm:cxn modelId="{E5469AF8-1D5B-493C-9917-C3607046D8AB}" srcId="{66752352-673D-4D15-B1B6-C1EA49246CF9}" destId="{F1810F32-EB7F-4D9B-97F7-A87286E8CCA8}" srcOrd="1" destOrd="0" parTransId="{A81DCAB4-D07D-4E27-80DE-FDAB6699D541}" sibTransId="{C6D4FDB4-9E79-4DF5-9711-4BD437A22D13}"/>
    <dgm:cxn modelId="{AEA44FF2-58DE-43BB-BA58-6367BE6C22E9}" type="presParOf" srcId="{58A96F6C-00F2-4A56-9FF5-BD2A80094883}" destId="{12F14FC0-448E-46D8-8E06-C1C49C13C376}" srcOrd="0" destOrd="0" presId="urn:microsoft.com/office/officeart/2005/8/layout/hierarchy1"/>
    <dgm:cxn modelId="{F81ADD07-70F2-435C-B223-D6277F7703D3}" type="presParOf" srcId="{12F14FC0-448E-46D8-8E06-C1C49C13C376}" destId="{50B11DCF-9EB7-4E7E-A56A-BCD808765E5F}" srcOrd="0" destOrd="0" presId="urn:microsoft.com/office/officeart/2005/8/layout/hierarchy1"/>
    <dgm:cxn modelId="{503C4268-1AF6-442B-9271-5AE8C9FB8B46}" type="presParOf" srcId="{50B11DCF-9EB7-4E7E-A56A-BCD808765E5F}" destId="{A1BC3BDA-528F-41C4-BC13-CEF3451A8483}" srcOrd="0" destOrd="0" presId="urn:microsoft.com/office/officeart/2005/8/layout/hierarchy1"/>
    <dgm:cxn modelId="{4B530D68-9B4E-4B96-BEF2-B0B2655A7305}" type="presParOf" srcId="{50B11DCF-9EB7-4E7E-A56A-BCD808765E5F}" destId="{7831734B-C843-4DB7-8D67-1E862AA2DE66}" srcOrd="1" destOrd="0" presId="urn:microsoft.com/office/officeart/2005/8/layout/hierarchy1"/>
    <dgm:cxn modelId="{512D0C76-C206-4ACA-B7CF-0FD8305E12ED}" type="presParOf" srcId="{12F14FC0-448E-46D8-8E06-C1C49C13C376}" destId="{ECEE8EE4-37B7-4FF3-8446-7BF0C242016C}" srcOrd="1" destOrd="0" presId="urn:microsoft.com/office/officeart/2005/8/layout/hierarchy1"/>
    <dgm:cxn modelId="{20476950-E378-440E-BF6D-A7351CCEF4FD}" type="presParOf" srcId="{ECEE8EE4-37B7-4FF3-8446-7BF0C242016C}" destId="{B0B34A04-EDDC-4C01-A501-FDE6CCC1CD0A}" srcOrd="0" destOrd="0" presId="urn:microsoft.com/office/officeart/2005/8/layout/hierarchy1"/>
    <dgm:cxn modelId="{70DA31D4-D99C-4D5C-96C7-5B4AF07009DD}" type="presParOf" srcId="{ECEE8EE4-37B7-4FF3-8446-7BF0C242016C}" destId="{3768DCE8-7532-4B88-8768-9E6C130BCF5F}" srcOrd="1" destOrd="0" presId="urn:microsoft.com/office/officeart/2005/8/layout/hierarchy1"/>
    <dgm:cxn modelId="{CB156483-995A-4AAF-88B7-8DDF1198E4F4}" type="presParOf" srcId="{3768DCE8-7532-4B88-8768-9E6C130BCF5F}" destId="{AD23375A-8758-4D4C-846D-D80643928848}" srcOrd="0" destOrd="0" presId="urn:microsoft.com/office/officeart/2005/8/layout/hierarchy1"/>
    <dgm:cxn modelId="{A0F29BEF-45D1-4451-97E6-665E789DC3FD}" type="presParOf" srcId="{AD23375A-8758-4D4C-846D-D80643928848}" destId="{BF7115B3-B6EA-4257-8622-890236F86776}" srcOrd="0" destOrd="0" presId="urn:microsoft.com/office/officeart/2005/8/layout/hierarchy1"/>
    <dgm:cxn modelId="{9B6BE054-A968-4620-ADDC-526CF00AB946}" type="presParOf" srcId="{AD23375A-8758-4D4C-846D-D80643928848}" destId="{7DBD79EA-A20F-42FE-9AC1-E1991551662C}" srcOrd="1" destOrd="0" presId="urn:microsoft.com/office/officeart/2005/8/layout/hierarchy1"/>
    <dgm:cxn modelId="{47279FD5-B2FE-4289-A8A4-9E70F4B48BD6}" type="presParOf" srcId="{3768DCE8-7532-4B88-8768-9E6C130BCF5F}" destId="{4E0D94A0-C373-460B-8C59-C3B9C7537FB3}" srcOrd="1" destOrd="0" presId="urn:microsoft.com/office/officeart/2005/8/layout/hierarchy1"/>
    <dgm:cxn modelId="{B4C7CC46-4D47-454A-8821-07E1D91A580A}" type="presParOf" srcId="{4E0D94A0-C373-460B-8C59-C3B9C7537FB3}" destId="{32C493B5-58AE-491F-914D-86AA41F45A4E}" srcOrd="0" destOrd="0" presId="urn:microsoft.com/office/officeart/2005/8/layout/hierarchy1"/>
    <dgm:cxn modelId="{B48662A8-0F1B-4BD1-9556-444D6A87FCF1}" type="presParOf" srcId="{4E0D94A0-C373-460B-8C59-C3B9C7537FB3}" destId="{A9864D11-4D1D-48FA-96C5-D10AEA721C0E}" srcOrd="1" destOrd="0" presId="urn:microsoft.com/office/officeart/2005/8/layout/hierarchy1"/>
    <dgm:cxn modelId="{D177E570-932D-4057-BD86-3AF3EFE828B5}" type="presParOf" srcId="{A9864D11-4D1D-48FA-96C5-D10AEA721C0E}" destId="{6F58B87F-0270-4C18-8462-B3F8A619DFAE}" srcOrd="0" destOrd="0" presId="urn:microsoft.com/office/officeart/2005/8/layout/hierarchy1"/>
    <dgm:cxn modelId="{A10B8420-3032-4367-AF27-DDAE86384692}" type="presParOf" srcId="{6F58B87F-0270-4C18-8462-B3F8A619DFAE}" destId="{F843CA7D-6B06-4992-8E8D-2935BC99BF78}" srcOrd="0" destOrd="0" presId="urn:microsoft.com/office/officeart/2005/8/layout/hierarchy1"/>
    <dgm:cxn modelId="{8AB1FD6C-B4D7-4420-A71A-EF49E93A53FA}" type="presParOf" srcId="{6F58B87F-0270-4C18-8462-B3F8A619DFAE}" destId="{B2080DCF-992A-42FB-A35C-E67F0927F4C8}" srcOrd="1" destOrd="0" presId="urn:microsoft.com/office/officeart/2005/8/layout/hierarchy1"/>
    <dgm:cxn modelId="{F8FBBE8F-EDE5-4708-BDD5-9CF02EEA3C21}" type="presParOf" srcId="{A9864D11-4D1D-48FA-96C5-D10AEA721C0E}" destId="{B697FB26-89A3-49A1-8105-276997758894}" srcOrd="1" destOrd="0" presId="urn:microsoft.com/office/officeart/2005/8/layout/hierarchy1"/>
    <dgm:cxn modelId="{6D01F918-1E1F-4F94-BFE0-1019B7569F08}" type="presParOf" srcId="{4E0D94A0-C373-460B-8C59-C3B9C7537FB3}" destId="{30648A0E-ABEB-4468-A6E8-90E344E214C7}" srcOrd="2" destOrd="0" presId="urn:microsoft.com/office/officeart/2005/8/layout/hierarchy1"/>
    <dgm:cxn modelId="{30175615-6703-445A-8D6B-0C9DD563E395}" type="presParOf" srcId="{4E0D94A0-C373-460B-8C59-C3B9C7537FB3}" destId="{429A4E5F-5F02-48EE-9863-AF67385961C5}" srcOrd="3" destOrd="0" presId="urn:microsoft.com/office/officeart/2005/8/layout/hierarchy1"/>
    <dgm:cxn modelId="{D9044987-8D5E-4925-99D7-91E536BC2A78}" type="presParOf" srcId="{429A4E5F-5F02-48EE-9863-AF67385961C5}" destId="{56B8C54D-8F27-45D6-8A46-BCB4479770DF}" srcOrd="0" destOrd="0" presId="urn:microsoft.com/office/officeart/2005/8/layout/hierarchy1"/>
    <dgm:cxn modelId="{C1354245-61BF-4446-B333-376801961708}" type="presParOf" srcId="{56B8C54D-8F27-45D6-8A46-BCB4479770DF}" destId="{D2EE0A00-4771-4681-94EE-792174AAD818}" srcOrd="0" destOrd="0" presId="urn:microsoft.com/office/officeart/2005/8/layout/hierarchy1"/>
    <dgm:cxn modelId="{98E1C3B1-673A-4403-BA69-2BA4D904807F}" type="presParOf" srcId="{56B8C54D-8F27-45D6-8A46-BCB4479770DF}" destId="{F9323C65-0CC8-42B6-B321-7D8ED6B9CB21}" srcOrd="1" destOrd="0" presId="urn:microsoft.com/office/officeart/2005/8/layout/hierarchy1"/>
    <dgm:cxn modelId="{C893E63A-D2E8-4D63-8631-A71ABFA91ACC}" type="presParOf" srcId="{429A4E5F-5F02-48EE-9863-AF67385961C5}" destId="{49C9FC39-2BF8-4F9C-943D-A33A7AA281DD}" srcOrd="1" destOrd="0" presId="urn:microsoft.com/office/officeart/2005/8/layout/hierarchy1"/>
    <dgm:cxn modelId="{F15126D8-DCAD-412E-9303-00CCB1C68746}" type="presParOf" srcId="{4E0D94A0-C373-460B-8C59-C3B9C7537FB3}" destId="{C2DD9B8A-78B8-452B-8952-BA65F8A6AE2F}" srcOrd="4" destOrd="0" presId="urn:microsoft.com/office/officeart/2005/8/layout/hierarchy1"/>
    <dgm:cxn modelId="{C629A2A5-CF88-43D9-8457-0169D136F8FA}" type="presParOf" srcId="{4E0D94A0-C373-460B-8C59-C3B9C7537FB3}" destId="{61C13A45-49F2-4CAA-B95C-8659EB3C98DE}" srcOrd="5" destOrd="0" presId="urn:microsoft.com/office/officeart/2005/8/layout/hierarchy1"/>
    <dgm:cxn modelId="{F327EA68-901D-44E2-AAC8-571DA18B1D33}" type="presParOf" srcId="{61C13A45-49F2-4CAA-B95C-8659EB3C98DE}" destId="{2F4C4C1F-3172-47F4-8B75-7D8B40A14881}" srcOrd="0" destOrd="0" presId="urn:microsoft.com/office/officeart/2005/8/layout/hierarchy1"/>
    <dgm:cxn modelId="{62DBE5C4-6251-4448-AF5A-50BB8FA58939}" type="presParOf" srcId="{2F4C4C1F-3172-47F4-8B75-7D8B40A14881}" destId="{6F1A7FF2-9D3E-46B6-995D-4B70C964494F}" srcOrd="0" destOrd="0" presId="urn:microsoft.com/office/officeart/2005/8/layout/hierarchy1"/>
    <dgm:cxn modelId="{36314DCD-6972-4177-A8C2-3EE8AF5F3812}" type="presParOf" srcId="{2F4C4C1F-3172-47F4-8B75-7D8B40A14881}" destId="{F0B13CBE-673C-4D52-BE9A-5586E6E47598}" srcOrd="1" destOrd="0" presId="urn:microsoft.com/office/officeart/2005/8/layout/hierarchy1"/>
    <dgm:cxn modelId="{02C0E9BC-1D17-4BA7-8E1B-353D90C5924D}" type="presParOf" srcId="{61C13A45-49F2-4CAA-B95C-8659EB3C98DE}" destId="{147C2ADE-8C00-4F8D-A8AA-38B5E0633B1D}" srcOrd="1" destOrd="0" presId="urn:microsoft.com/office/officeart/2005/8/layout/hierarchy1"/>
    <dgm:cxn modelId="{28913DF7-9798-4390-A223-3A68A7E75BC1}" type="presParOf" srcId="{4E0D94A0-C373-460B-8C59-C3B9C7537FB3}" destId="{20224280-0592-44E4-B404-822651BA6C28}" srcOrd="6" destOrd="0" presId="urn:microsoft.com/office/officeart/2005/8/layout/hierarchy1"/>
    <dgm:cxn modelId="{56E2EB09-127B-4AD0-A479-389BBC5C7FA0}" type="presParOf" srcId="{4E0D94A0-C373-460B-8C59-C3B9C7537FB3}" destId="{F5BFC55B-90BC-4318-92A1-F85862F9C773}" srcOrd="7" destOrd="0" presId="urn:microsoft.com/office/officeart/2005/8/layout/hierarchy1"/>
    <dgm:cxn modelId="{3751296A-7D8F-4D82-8FC2-81267C5BF9A0}" type="presParOf" srcId="{F5BFC55B-90BC-4318-92A1-F85862F9C773}" destId="{0E1E7F62-C79A-410A-B8EA-1D07DFEDEC54}" srcOrd="0" destOrd="0" presId="urn:microsoft.com/office/officeart/2005/8/layout/hierarchy1"/>
    <dgm:cxn modelId="{27FDBA1C-B2AB-418A-B275-F82AE540F4B0}" type="presParOf" srcId="{0E1E7F62-C79A-410A-B8EA-1D07DFEDEC54}" destId="{C23F898C-982E-46C9-BD25-51BBFF209201}" srcOrd="0" destOrd="0" presId="urn:microsoft.com/office/officeart/2005/8/layout/hierarchy1"/>
    <dgm:cxn modelId="{C7F3988E-E0C7-47E7-B3E7-B50504D82716}" type="presParOf" srcId="{0E1E7F62-C79A-410A-B8EA-1D07DFEDEC54}" destId="{3F13AB60-0390-4288-A6B2-11CEE21C8595}" srcOrd="1" destOrd="0" presId="urn:microsoft.com/office/officeart/2005/8/layout/hierarchy1"/>
    <dgm:cxn modelId="{8DDE437C-BF0D-4932-BE08-1FB9D9167776}" type="presParOf" srcId="{F5BFC55B-90BC-4318-92A1-F85862F9C773}" destId="{418A0DF2-794E-4973-BFA6-FDADD8E253F3}" srcOrd="1" destOrd="0" presId="urn:microsoft.com/office/officeart/2005/8/layout/hierarchy1"/>
    <dgm:cxn modelId="{B82C61B9-6DE5-4E42-B223-2FCB0E0004B5}" type="presParOf" srcId="{ECEE8EE4-37B7-4FF3-8446-7BF0C242016C}" destId="{06721D63-D0ED-4F0A-BE4C-EEE29280902E}" srcOrd="2" destOrd="0" presId="urn:microsoft.com/office/officeart/2005/8/layout/hierarchy1"/>
    <dgm:cxn modelId="{D6995B86-B038-4573-A37D-CFF95217CE71}" type="presParOf" srcId="{ECEE8EE4-37B7-4FF3-8446-7BF0C242016C}" destId="{97924899-2BBC-4CCE-9F08-16F5023A5C91}" srcOrd="3" destOrd="0" presId="urn:microsoft.com/office/officeart/2005/8/layout/hierarchy1"/>
    <dgm:cxn modelId="{0AB1AFB0-CB40-478A-A92B-E93960438315}" type="presParOf" srcId="{97924899-2BBC-4CCE-9F08-16F5023A5C91}" destId="{B2179E73-E543-416B-AE6E-DBC95B7C7A5F}" srcOrd="0" destOrd="0" presId="urn:microsoft.com/office/officeart/2005/8/layout/hierarchy1"/>
    <dgm:cxn modelId="{47DAAB2A-D149-4F3E-AE23-0211BBCC609D}" type="presParOf" srcId="{B2179E73-E543-416B-AE6E-DBC95B7C7A5F}" destId="{E1540AFD-F95F-40A3-80D1-CD3805AE1573}" srcOrd="0" destOrd="0" presId="urn:microsoft.com/office/officeart/2005/8/layout/hierarchy1"/>
    <dgm:cxn modelId="{5D90083C-A194-41DA-9E91-4C6A2CDCEE41}" type="presParOf" srcId="{B2179E73-E543-416B-AE6E-DBC95B7C7A5F}" destId="{FC4C76B7-F4AC-4B90-8DDC-B09C62B04ED9}" srcOrd="1" destOrd="0" presId="urn:microsoft.com/office/officeart/2005/8/layout/hierarchy1"/>
    <dgm:cxn modelId="{9C434133-9AC4-4C19-8B40-18DE630E9D7F}" type="presParOf" srcId="{97924899-2BBC-4CCE-9F08-16F5023A5C91}" destId="{647B18BA-F60C-4170-841F-66FA28CB62C5}" srcOrd="1" destOrd="0" presId="urn:microsoft.com/office/officeart/2005/8/layout/hierarchy1"/>
    <dgm:cxn modelId="{1150804F-947E-429E-8F70-AF48D9A02370}" type="presParOf" srcId="{647B18BA-F60C-4170-841F-66FA28CB62C5}" destId="{982E6016-1957-463C-BD58-A4E0526A92B3}" srcOrd="0" destOrd="0" presId="urn:microsoft.com/office/officeart/2005/8/layout/hierarchy1"/>
    <dgm:cxn modelId="{A2F0A2B4-97BD-4233-84BE-AEB6BE609F45}" type="presParOf" srcId="{647B18BA-F60C-4170-841F-66FA28CB62C5}" destId="{AF40C859-A20D-4A53-9640-76103D1D73C6}" srcOrd="1" destOrd="0" presId="urn:microsoft.com/office/officeart/2005/8/layout/hierarchy1"/>
    <dgm:cxn modelId="{F5256C22-1E63-40E5-8319-893ADD09F92B}" type="presParOf" srcId="{AF40C859-A20D-4A53-9640-76103D1D73C6}" destId="{36A4738B-47C1-4D98-B73F-B272205D60A8}" srcOrd="0" destOrd="0" presId="urn:microsoft.com/office/officeart/2005/8/layout/hierarchy1"/>
    <dgm:cxn modelId="{93339835-D17E-4372-A998-47D7A6F02563}" type="presParOf" srcId="{36A4738B-47C1-4D98-B73F-B272205D60A8}" destId="{8ECB7F2B-3C90-494E-AD7C-8C52E069B45E}" srcOrd="0" destOrd="0" presId="urn:microsoft.com/office/officeart/2005/8/layout/hierarchy1"/>
    <dgm:cxn modelId="{F3E00E1C-EC3B-489F-9BF3-0A63B880128C}" type="presParOf" srcId="{36A4738B-47C1-4D98-B73F-B272205D60A8}" destId="{B44E386B-1BDA-4E20-BD5A-F05445F3392B}" srcOrd="1" destOrd="0" presId="urn:microsoft.com/office/officeart/2005/8/layout/hierarchy1"/>
    <dgm:cxn modelId="{BC0C3C69-BAA2-49E8-A7DD-62427D230466}" type="presParOf" srcId="{AF40C859-A20D-4A53-9640-76103D1D73C6}" destId="{61DECA68-89B6-482F-9CEA-8133C0AB47C4}" srcOrd="1" destOrd="0" presId="urn:microsoft.com/office/officeart/2005/8/layout/hierarchy1"/>
    <dgm:cxn modelId="{3A1544BE-A2EA-4AAB-99AA-FA649428DE8D}" type="presParOf" srcId="{647B18BA-F60C-4170-841F-66FA28CB62C5}" destId="{AE4935A6-A9FB-447A-AAD7-3072B155E90F}" srcOrd="2" destOrd="0" presId="urn:microsoft.com/office/officeart/2005/8/layout/hierarchy1"/>
    <dgm:cxn modelId="{76E9F4AE-CB64-4CBC-B22B-F264CAC0A4BA}" type="presParOf" srcId="{647B18BA-F60C-4170-841F-66FA28CB62C5}" destId="{20713C3D-CEB3-4E7A-9C63-4E7C091CE53A}" srcOrd="3" destOrd="0" presId="urn:microsoft.com/office/officeart/2005/8/layout/hierarchy1"/>
    <dgm:cxn modelId="{67FEDFD3-477E-45CF-8EB5-ECB15C69E911}" type="presParOf" srcId="{20713C3D-CEB3-4E7A-9C63-4E7C091CE53A}" destId="{8F4133FE-F3D7-4E1F-9C73-DC2BB9264CBA}" srcOrd="0" destOrd="0" presId="urn:microsoft.com/office/officeart/2005/8/layout/hierarchy1"/>
    <dgm:cxn modelId="{BB8C7045-B797-4057-B845-C6B467072352}" type="presParOf" srcId="{8F4133FE-F3D7-4E1F-9C73-DC2BB9264CBA}" destId="{E42E92FF-C40D-4EAD-9EFE-4729BD1BC247}" srcOrd="0" destOrd="0" presId="urn:microsoft.com/office/officeart/2005/8/layout/hierarchy1"/>
    <dgm:cxn modelId="{969E1824-175C-415A-A102-567635D20AE4}" type="presParOf" srcId="{8F4133FE-F3D7-4E1F-9C73-DC2BB9264CBA}" destId="{4A380BE4-3C4D-4841-A7D0-E5C155982A68}" srcOrd="1" destOrd="0" presId="urn:microsoft.com/office/officeart/2005/8/layout/hierarchy1"/>
    <dgm:cxn modelId="{3A62DFA2-A450-420C-8444-0F663D93A5A0}" type="presParOf" srcId="{20713C3D-CEB3-4E7A-9C63-4E7C091CE53A}" destId="{811357C4-C9D4-4D25-8749-47BB4B52D4D4}" srcOrd="1" destOrd="0" presId="urn:microsoft.com/office/officeart/2005/8/layout/hierarchy1"/>
    <dgm:cxn modelId="{E7D81E88-9489-4C78-9AEB-66FF5527876F}" type="presParOf" srcId="{647B18BA-F60C-4170-841F-66FA28CB62C5}" destId="{790A2B75-B4B4-497D-BC49-0E80F393FE14}" srcOrd="4" destOrd="0" presId="urn:microsoft.com/office/officeart/2005/8/layout/hierarchy1"/>
    <dgm:cxn modelId="{7F9ADE11-05F2-4522-AA26-D6B6A448F58B}" type="presParOf" srcId="{647B18BA-F60C-4170-841F-66FA28CB62C5}" destId="{0019E133-8811-4585-92C0-0E9DFA085229}" srcOrd="5" destOrd="0" presId="urn:microsoft.com/office/officeart/2005/8/layout/hierarchy1"/>
    <dgm:cxn modelId="{0AD702BF-F128-48ED-AD8F-955D98FB9AEE}" type="presParOf" srcId="{0019E133-8811-4585-92C0-0E9DFA085229}" destId="{42559BF9-2C50-4B7A-9A9A-9999BED9B8B7}" srcOrd="0" destOrd="0" presId="urn:microsoft.com/office/officeart/2005/8/layout/hierarchy1"/>
    <dgm:cxn modelId="{ABBECA8E-1D9C-4B7D-8788-259A23971B92}" type="presParOf" srcId="{42559BF9-2C50-4B7A-9A9A-9999BED9B8B7}" destId="{77FA3A7A-6FAB-49B0-A190-6F94139B564A}" srcOrd="0" destOrd="0" presId="urn:microsoft.com/office/officeart/2005/8/layout/hierarchy1"/>
    <dgm:cxn modelId="{EA9E036B-82E8-40A5-8793-C603A80A5E96}" type="presParOf" srcId="{42559BF9-2C50-4B7A-9A9A-9999BED9B8B7}" destId="{61890A77-2448-4CB3-80DB-7BDF1E3A9988}" srcOrd="1" destOrd="0" presId="urn:microsoft.com/office/officeart/2005/8/layout/hierarchy1"/>
    <dgm:cxn modelId="{5F0CD979-7844-4D7B-A749-FE07DE6D14A1}" type="presParOf" srcId="{0019E133-8811-4585-92C0-0E9DFA085229}" destId="{3A5BA5A7-806E-49B3-A7EA-AE557BF12C3C}" srcOrd="1" destOrd="0" presId="urn:microsoft.com/office/officeart/2005/8/layout/hierarchy1"/>
    <dgm:cxn modelId="{225A5731-96E9-43B9-A198-ED71A85B2573}" type="presParOf" srcId="{647B18BA-F60C-4170-841F-66FA28CB62C5}" destId="{AF6F9448-8F90-4693-BD7B-D0649F87A008}" srcOrd="6" destOrd="0" presId="urn:microsoft.com/office/officeart/2005/8/layout/hierarchy1"/>
    <dgm:cxn modelId="{9BA50F1D-FF5F-41B9-A280-E82A02FA3D91}" type="presParOf" srcId="{647B18BA-F60C-4170-841F-66FA28CB62C5}" destId="{66B4EC01-A212-4919-9F18-64849EB87A8B}" srcOrd="7" destOrd="0" presId="urn:microsoft.com/office/officeart/2005/8/layout/hierarchy1"/>
    <dgm:cxn modelId="{2BCA35C1-C19D-416D-AD7F-8A735C72417B}" type="presParOf" srcId="{66B4EC01-A212-4919-9F18-64849EB87A8B}" destId="{8F788042-E17F-46F7-89B5-3A834F6C785B}" srcOrd="0" destOrd="0" presId="urn:microsoft.com/office/officeart/2005/8/layout/hierarchy1"/>
    <dgm:cxn modelId="{FE8764B1-229E-498F-9827-0C62EB9437DC}" type="presParOf" srcId="{8F788042-E17F-46F7-89B5-3A834F6C785B}" destId="{241B128F-0917-42AF-BE0D-8BEF32A9F17E}" srcOrd="0" destOrd="0" presId="urn:microsoft.com/office/officeart/2005/8/layout/hierarchy1"/>
    <dgm:cxn modelId="{D9B1B1A2-906B-46AA-A988-7C36796B520A}" type="presParOf" srcId="{8F788042-E17F-46F7-89B5-3A834F6C785B}" destId="{DAB5E2CD-3CD4-4A63-9204-6A5CB59DDC08}" srcOrd="1" destOrd="0" presId="urn:microsoft.com/office/officeart/2005/8/layout/hierarchy1"/>
    <dgm:cxn modelId="{52D1BC22-760C-445E-821D-A0A6BDFD5653}" type="presParOf" srcId="{66B4EC01-A212-4919-9F18-64849EB87A8B}" destId="{72FF6D38-7D83-4C1E-B0F5-7157FBC1402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6F9448-8F90-4693-BD7B-D0649F87A008}">
      <dsp:nvSpPr>
        <dsp:cNvPr id="0" name=""/>
        <dsp:cNvSpPr/>
      </dsp:nvSpPr>
      <dsp:spPr>
        <a:xfrm>
          <a:off x="6848167" y="2908075"/>
          <a:ext cx="1800807" cy="351166"/>
        </a:xfrm>
        <a:custGeom>
          <a:avLst/>
          <a:gdLst/>
          <a:ahLst/>
          <a:cxnLst/>
          <a:rect l="0" t="0" r="0" b="0"/>
          <a:pathLst>
            <a:path>
              <a:moveTo>
                <a:pt x="0" y="0"/>
              </a:moveTo>
              <a:lnTo>
                <a:pt x="0" y="239309"/>
              </a:lnTo>
              <a:lnTo>
                <a:pt x="1800807" y="239309"/>
              </a:lnTo>
              <a:lnTo>
                <a:pt x="1800807" y="35116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0A2B75-B4B4-497D-BC49-0E80F393FE14}">
      <dsp:nvSpPr>
        <dsp:cNvPr id="0" name=""/>
        <dsp:cNvSpPr/>
      </dsp:nvSpPr>
      <dsp:spPr>
        <a:xfrm>
          <a:off x="6848167" y="2908075"/>
          <a:ext cx="646741" cy="351166"/>
        </a:xfrm>
        <a:custGeom>
          <a:avLst/>
          <a:gdLst/>
          <a:ahLst/>
          <a:cxnLst/>
          <a:rect l="0" t="0" r="0" b="0"/>
          <a:pathLst>
            <a:path>
              <a:moveTo>
                <a:pt x="0" y="0"/>
              </a:moveTo>
              <a:lnTo>
                <a:pt x="0" y="239309"/>
              </a:lnTo>
              <a:lnTo>
                <a:pt x="646741" y="239309"/>
              </a:lnTo>
              <a:lnTo>
                <a:pt x="646741" y="35116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E4935A6-A9FB-447A-AAD7-3072B155E90F}">
      <dsp:nvSpPr>
        <dsp:cNvPr id="0" name=""/>
        <dsp:cNvSpPr/>
      </dsp:nvSpPr>
      <dsp:spPr>
        <a:xfrm>
          <a:off x="6308846" y="2908075"/>
          <a:ext cx="539320" cy="351166"/>
        </a:xfrm>
        <a:custGeom>
          <a:avLst/>
          <a:gdLst/>
          <a:ahLst/>
          <a:cxnLst/>
          <a:rect l="0" t="0" r="0" b="0"/>
          <a:pathLst>
            <a:path>
              <a:moveTo>
                <a:pt x="539320" y="0"/>
              </a:moveTo>
              <a:lnTo>
                <a:pt x="539320" y="239309"/>
              </a:lnTo>
              <a:lnTo>
                <a:pt x="0" y="239309"/>
              </a:lnTo>
              <a:lnTo>
                <a:pt x="0" y="35116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2E6016-1957-463C-BD58-A4E0526A92B3}">
      <dsp:nvSpPr>
        <dsp:cNvPr id="0" name=""/>
        <dsp:cNvSpPr/>
      </dsp:nvSpPr>
      <dsp:spPr>
        <a:xfrm>
          <a:off x="5093346" y="2908075"/>
          <a:ext cx="1754821" cy="351166"/>
        </a:xfrm>
        <a:custGeom>
          <a:avLst/>
          <a:gdLst/>
          <a:ahLst/>
          <a:cxnLst/>
          <a:rect l="0" t="0" r="0" b="0"/>
          <a:pathLst>
            <a:path>
              <a:moveTo>
                <a:pt x="1754821" y="0"/>
              </a:moveTo>
              <a:lnTo>
                <a:pt x="1754821" y="239309"/>
              </a:lnTo>
              <a:lnTo>
                <a:pt x="0" y="239309"/>
              </a:lnTo>
              <a:lnTo>
                <a:pt x="0" y="35116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6721D63-D0ED-4F0A-BE4C-EEE29280902E}">
      <dsp:nvSpPr>
        <dsp:cNvPr id="0" name=""/>
        <dsp:cNvSpPr/>
      </dsp:nvSpPr>
      <dsp:spPr>
        <a:xfrm>
          <a:off x="4510810" y="1790177"/>
          <a:ext cx="2337356" cy="351166"/>
        </a:xfrm>
        <a:custGeom>
          <a:avLst/>
          <a:gdLst/>
          <a:ahLst/>
          <a:cxnLst/>
          <a:rect l="0" t="0" r="0" b="0"/>
          <a:pathLst>
            <a:path>
              <a:moveTo>
                <a:pt x="0" y="0"/>
              </a:moveTo>
              <a:lnTo>
                <a:pt x="0" y="239309"/>
              </a:lnTo>
              <a:lnTo>
                <a:pt x="2337356" y="239309"/>
              </a:lnTo>
              <a:lnTo>
                <a:pt x="2337356" y="35116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0224280-0592-44E4-B404-822651BA6C28}">
      <dsp:nvSpPr>
        <dsp:cNvPr id="0" name=""/>
        <dsp:cNvSpPr/>
      </dsp:nvSpPr>
      <dsp:spPr>
        <a:xfrm>
          <a:off x="2213999" y="2867806"/>
          <a:ext cx="1697914" cy="391435"/>
        </a:xfrm>
        <a:custGeom>
          <a:avLst/>
          <a:gdLst/>
          <a:ahLst/>
          <a:cxnLst/>
          <a:rect l="0" t="0" r="0" b="0"/>
          <a:pathLst>
            <a:path>
              <a:moveTo>
                <a:pt x="0" y="0"/>
              </a:moveTo>
              <a:lnTo>
                <a:pt x="0" y="279578"/>
              </a:lnTo>
              <a:lnTo>
                <a:pt x="1697914" y="279578"/>
              </a:lnTo>
              <a:lnTo>
                <a:pt x="1697914" y="39143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2DD9B8A-78B8-452B-8952-BA65F8A6AE2F}">
      <dsp:nvSpPr>
        <dsp:cNvPr id="0" name=""/>
        <dsp:cNvSpPr/>
      </dsp:nvSpPr>
      <dsp:spPr>
        <a:xfrm>
          <a:off x="2213999" y="2867806"/>
          <a:ext cx="604523" cy="378040"/>
        </a:xfrm>
        <a:custGeom>
          <a:avLst/>
          <a:gdLst/>
          <a:ahLst/>
          <a:cxnLst/>
          <a:rect l="0" t="0" r="0" b="0"/>
          <a:pathLst>
            <a:path>
              <a:moveTo>
                <a:pt x="0" y="0"/>
              </a:moveTo>
              <a:lnTo>
                <a:pt x="0" y="266183"/>
              </a:lnTo>
              <a:lnTo>
                <a:pt x="604523" y="266183"/>
              </a:lnTo>
              <a:lnTo>
                <a:pt x="604523" y="37804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648A0E-ABEB-4468-A6E8-90E344E214C7}">
      <dsp:nvSpPr>
        <dsp:cNvPr id="0" name=""/>
        <dsp:cNvSpPr/>
      </dsp:nvSpPr>
      <dsp:spPr>
        <a:xfrm>
          <a:off x="1621321" y="2867806"/>
          <a:ext cx="592678" cy="391435"/>
        </a:xfrm>
        <a:custGeom>
          <a:avLst/>
          <a:gdLst/>
          <a:ahLst/>
          <a:cxnLst/>
          <a:rect l="0" t="0" r="0" b="0"/>
          <a:pathLst>
            <a:path>
              <a:moveTo>
                <a:pt x="592678" y="0"/>
              </a:moveTo>
              <a:lnTo>
                <a:pt x="592678" y="279578"/>
              </a:lnTo>
              <a:lnTo>
                <a:pt x="0" y="279578"/>
              </a:lnTo>
              <a:lnTo>
                <a:pt x="0" y="39143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2C493B5-58AE-491F-914D-86AA41F45A4E}">
      <dsp:nvSpPr>
        <dsp:cNvPr id="0" name=""/>
        <dsp:cNvSpPr/>
      </dsp:nvSpPr>
      <dsp:spPr>
        <a:xfrm>
          <a:off x="455109" y="2867806"/>
          <a:ext cx="1758890" cy="391435"/>
        </a:xfrm>
        <a:custGeom>
          <a:avLst/>
          <a:gdLst/>
          <a:ahLst/>
          <a:cxnLst/>
          <a:rect l="0" t="0" r="0" b="0"/>
          <a:pathLst>
            <a:path>
              <a:moveTo>
                <a:pt x="1758890" y="0"/>
              </a:moveTo>
              <a:lnTo>
                <a:pt x="1758890" y="279578"/>
              </a:lnTo>
              <a:lnTo>
                <a:pt x="0" y="279578"/>
              </a:lnTo>
              <a:lnTo>
                <a:pt x="0" y="39143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0B34A04-EDDC-4C01-A501-FDE6CCC1CD0A}">
      <dsp:nvSpPr>
        <dsp:cNvPr id="0" name=""/>
        <dsp:cNvSpPr/>
      </dsp:nvSpPr>
      <dsp:spPr>
        <a:xfrm>
          <a:off x="2213999" y="1790177"/>
          <a:ext cx="2296810" cy="310898"/>
        </a:xfrm>
        <a:custGeom>
          <a:avLst/>
          <a:gdLst/>
          <a:ahLst/>
          <a:cxnLst/>
          <a:rect l="0" t="0" r="0" b="0"/>
          <a:pathLst>
            <a:path>
              <a:moveTo>
                <a:pt x="2296810" y="0"/>
              </a:moveTo>
              <a:lnTo>
                <a:pt x="2296810" y="199041"/>
              </a:lnTo>
              <a:lnTo>
                <a:pt x="0" y="199041"/>
              </a:lnTo>
              <a:lnTo>
                <a:pt x="0" y="31089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BC3BDA-528F-41C4-BC13-CEF3451A8483}">
      <dsp:nvSpPr>
        <dsp:cNvPr id="0" name=""/>
        <dsp:cNvSpPr/>
      </dsp:nvSpPr>
      <dsp:spPr>
        <a:xfrm>
          <a:off x="3596408" y="875774"/>
          <a:ext cx="1828803" cy="914403"/>
        </a:xfrm>
        <a:prstGeom prst="roundRect">
          <a:avLst>
            <a:gd name="adj" fmla="val 10000"/>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31734B-C843-4DB7-8D67-1E862AA2DE66}">
      <dsp:nvSpPr>
        <dsp:cNvPr id="0" name=""/>
        <dsp:cNvSpPr/>
      </dsp:nvSpPr>
      <dsp:spPr>
        <a:xfrm>
          <a:off x="3730569" y="1003227"/>
          <a:ext cx="1828803" cy="91440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l-GR" sz="1200" b="1" kern="1200" dirty="0"/>
            <a:t>ΦΥΣΙΚΟΙ ΑΝΘΡΑΚΕΣ</a:t>
          </a:r>
          <a:endParaRPr lang="en-US" sz="1200" b="1" kern="1200" dirty="0"/>
        </a:p>
      </dsp:txBody>
      <dsp:txXfrm>
        <a:off x="3757351" y="1030009"/>
        <a:ext cx="1775239" cy="860839"/>
      </dsp:txXfrm>
    </dsp:sp>
    <dsp:sp modelId="{BF7115B3-B6EA-4257-8622-890236F86776}">
      <dsp:nvSpPr>
        <dsp:cNvPr id="0" name=""/>
        <dsp:cNvSpPr/>
      </dsp:nvSpPr>
      <dsp:spPr>
        <a:xfrm>
          <a:off x="1299598" y="2101075"/>
          <a:ext cx="1828803" cy="766730"/>
        </a:xfrm>
        <a:prstGeom prst="roundRect">
          <a:avLst>
            <a:gd name="adj" fmla="val 10000"/>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BD79EA-A20F-42FE-9AC1-E1991551662C}">
      <dsp:nvSpPr>
        <dsp:cNvPr id="0" name=""/>
        <dsp:cNvSpPr/>
      </dsp:nvSpPr>
      <dsp:spPr>
        <a:xfrm>
          <a:off x="1433759" y="2228528"/>
          <a:ext cx="1828803" cy="76673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l-GR" sz="1000" b="1" kern="1200" dirty="0"/>
            <a:t>ΚΡΥΣΤΑΛΛΙΚΟΥΣ</a:t>
          </a:r>
          <a:endParaRPr lang="en-US" sz="1000" b="1" kern="1200" dirty="0"/>
        </a:p>
      </dsp:txBody>
      <dsp:txXfrm>
        <a:off x="1456216" y="2250985"/>
        <a:ext cx="1783889" cy="721816"/>
      </dsp:txXfrm>
    </dsp:sp>
    <dsp:sp modelId="{F843CA7D-6B06-4992-8E8D-2935BC99BF78}">
      <dsp:nvSpPr>
        <dsp:cNvPr id="0" name=""/>
        <dsp:cNvSpPr/>
      </dsp:nvSpPr>
      <dsp:spPr>
        <a:xfrm>
          <a:off x="2466" y="3259241"/>
          <a:ext cx="905285" cy="731522"/>
        </a:xfrm>
        <a:prstGeom prst="roundRect">
          <a:avLst>
            <a:gd name="adj" fmla="val 10000"/>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080DCF-992A-42FB-A35C-E67F0927F4C8}">
      <dsp:nvSpPr>
        <dsp:cNvPr id="0" name=""/>
        <dsp:cNvSpPr/>
      </dsp:nvSpPr>
      <dsp:spPr>
        <a:xfrm>
          <a:off x="136627" y="3386694"/>
          <a:ext cx="905285" cy="73152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l-GR" sz="700" kern="1200" dirty="0"/>
            <a:t>ΔΙΑΜΑΝΤΙ</a:t>
          </a:r>
          <a:endParaRPr lang="en-US" sz="700" kern="1200" dirty="0"/>
        </a:p>
      </dsp:txBody>
      <dsp:txXfrm>
        <a:off x="158053" y="3408120"/>
        <a:ext cx="862433" cy="688670"/>
      </dsp:txXfrm>
    </dsp:sp>
    <dsp:sp modelId="{D2EE0A00-4771-4681-94EE-792174AAD818}">
      <dsp:nvSpPr>
        <dsp:cNvPr id="0" name=""/>
        <dsp:cNvSpPr/>
      </dsp:nvSpPr>
      <dsp:spPr>
        <a:xfrm>
          <a:off x="1176074" y="3259241"/>
          <a:ext cx="890494" cy="731522"/>
        </a:xfrm>
        <a:prstGeom prst="roundRect">
          <a:avLst>
            <a:gd name="adj" fmla="val 10000"/>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323C65-0CC8-42B6-B321-7D8ED6B9CB21}">
      <dsp:nvSpPr>
        <dsp:cNvPr id="0" name=""/>
        <dsp:cNvSpPr/>
      </dsp:nvSpPr>
      <dsp:spPr>
        <a:xfrm>
          <a:off x="1310235" y="3386694"/>
          <a:ext cx="890494" cy="73152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l-GR" sz="700" kern="1200" dirty="0"/>
            <a:t>ΓΡΑΦΙΤΗΣ</a:t>
          </a:r>
          <a:endParaRPr lang="en-US" sz="700" kern="1200" dirty="0"/>
        </a:p>
      </dsp:txBody>
      <dsp:txXfrm>
        <a:off x="1331661" y="3408120"/>
        <a:ext cx="847642" cy="688670"/>
      </dsp:txXfrm>
    </dsp:sp>
    <dsp:sp modelId="{6F1A7FF2-9D3E-46B6-995D-4B70C964494F}">
      <dsp:nvSpPr>
        <dsp:cNvPr id="0" name=""/>
        <dsp:cNvSpPr/>
      </dsp:nvSpPr>
      <dsp:spPr>
        <a:xfrm>
          <a:off x="2380436" y="3245846"/>
          <a:ext cx="876174" cy="731522"/>
        </a:xfrm>
        <a:prstGeom prst="roundRect">
          <a:avLst>
            <a:gd name="adj" fmla="val 10000"/>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B13CBE-673C-4D52-BE9A-5586E6E47598}">
      <dsp:nvSpPr>
        <dsp:cNvPr id="0" name=""/>
        <dsp:cNvSpPr/>
      </dsp:nvSpPr>
      <dsp:spPr>
        <a:xfrm>
          <a:off x="2514597" y="3373300"/>
          <a:ext cx="876174" cy="73152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l-GR" sz="700" kern="1200" dirty="0"/>
            <a:t>ΦΟΥΛΕΡΕΝΙΑ</a:t>
          </a:r>
          <a:endParaRPr lang="en-US" sz="700" kern="1200" dirty="0"/>
        </a:p>
      </dsp:txBody>
      <dsp:txXfrm>
        <a:off x="2536023" y="3394726"/>
        <a:ext cx="833322" cy="688670"/>
      </dsp:txXfrm>
    </dsp:sp>
    <dsp:sp modelId="{C23F898C-982E-46C9-BD25-51BBFF209201}">
      <dsp:nvSpPr>
        <dsp:cNvPr id="0" name=""/>
        <dsp:cNvSpPr/>
      </dsp:nvSpPr>
      <dsp:spPr>
        <a:xfrm>
          <a:off x="3479387" y="3259241"/>
          <a:ext cx="865053" cy="731522"/>
        </a:xfrm>
        <a:prstGeom prst="roundRect">
          <a:avLst>
            <a:gd name="adj" fmla="val 10000"/>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13AB60-0390-4288-A6B2-11CEE21C8595}">
      <dsp:nvSpPr>
        <dsp:cNvPr id="0" name=""/>
        <dsp:cNvSpPr/>
      </dsp:nvSpPr>
      <dsp:spPr>
        <a:xfrm>
          <a:off x="3613548" y="3386694"/>
          <a:ext cx="865053" cy="73152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l-GR" sz="700" kern="1200" dirty="0"/>
            <a:t>ΝΑΝΟΣΩΛΗΝΕΣ</a:t>
          </a:r>
          <a:endParaRPr lang="en-US" sz="700" kern="1200" dirty="0"/>
        </a:p>
      </dsp:txBody>
      <dsp:txXfrm>
        <a:off x="3634974" y="3408120"/>
        <a:ext cx="822201" cy="688670"/>
      </dsp:txXfrm>
    </dsp:sp>
    <dsp:sp modelId="{E1540AFD-F95F-40A3-80D1-CD3805AE1573}">
      <dsp:nvSpPr>
        <dsp:cNvPr id="0" name=""/>
        <dsp:cNvSpPr/>
      </dsp:nvSpPr>
      <dsp:spPr>
        <a:xfrm>
          <a:off x="5933765" y="2141344"/>
          <a:ext cx="1828803" cy="766730"/>
        </a:xfrm>
        <a:prstGeom prst="roundRect">
          <a:avLst>
            <a:gd name="adj" fmla="val 10000"/>
          </a:avLst>
        </a:prstGeom>
        <a:solidFill>
          <a:schemeClr val="tx1">
            <a:lumMod val="85000"/>
            <a:lumOff val="1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4C76B7-F4AC-4B90-8DDC-B09C62B04ED9}">
      <dsp:nvSpPr>
        <dsp:cNvPr id="0" name=""/>
        <dsp:cNvSpPr/>
      </dsp:nvSpPr>
      <dsp:spPr>
        <a:xfrm>
          <a:off x="6067926" y="2268797"/>
          <a:ext cx="1828803" cy="76673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l-GR" sz="1000" b="1" kern="1200" dirty="0"/>
            <a:t>ΑΜΟΡΦΟΥΣ</a:t>
          </a:r>
          <a:endParaRPr lang="en-US" sz="1000" b="1" kern="1200" dirty="0"/>
        </a:p>
      </dsp:txBody>
      <dsp:txXfrm>
        <a:off x="6090383" y="2291254"/>
        <a:ext cx="1783889" cy="721816"/>
      </dsp:txXfrm>
    </dsp:sp>
    <dsp:sp modelId="{8ECB7F2B-3C90-494E-AD7C-8C52E069B45E}">
      <dsp:nvSpPr>
        <dsp:cNvPr id="0" name=""/>
        <dsp:cNvSpPr/>
      </dsp:nvSpPr>
      <dsp:spPr>
        <a:xfrm>
          <a:off x="4612763" y="3259241"/>
          <a:ext cx="961166" cy="731522"/>
        </a:xfrm>
        <a:prstGeom prst="roundRect">
          <a:avLst>
            <a:gd name="adj" fmla="val 10000"/>
          </a:avLst>
        </a:prstGeom>
        <a:solidFill>
          <a:schemeClr val="tx1">
            <a:lumMod val="75000"/>
            <a:lumOff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4E386B-1BDA-4E20-BD5A-F05445F3392B}">
      <dsp:nvSpPr>
        <dsp:cNvPr id="0" name=""/>
        <dsp:cNvSpPr/>
      </dsp:nvSpPr>
      <dsp:spPr>
        <a:xfrm>
          <a:off x="4746924" y="3386694"/>
          <a:ext cx="961166" cy="73152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l-GR" sz="700" kern="1200" dirty="0"/>
            <a:t>ΤΥΡΦΗ</a:t>
          </a:r>
          <a:endParaRPr lang="en-US" sz="700" kern="1200" dirty="0"/>
        </a:p>
      </dsp:txBody>
      <dsp:txXfrm>
        <a:off x="4768350" y="3408120"/>
        <a:ext cx="918314" cy="688670"/>
      </dsp:txXfrm>
    </dsp:sp>
    <dsp:sp modelId="{E42E92FF-C40D-4EAD-9EFE-4729BD1BC247}">
      <dsp:nvSpPr>
        <dsp:cNvPr id="0" name=""/>
        <dsp:cNvSpPr/>
      </dsp:nvSpPr>
      <dsp:spPr>
        <a:xfrm>
          <a:off x="5842251" y="3259241"/>
          <a:ext cx="933189" cy="766730"/>
        </a:xfrm>
        <a:prstGeom prst="roundRect">
          <a:avLst>
            <a:gd name="adj" fmla="val 10000"/>
          </a:avLst>
        </a:prstGeom>
        <a:solidFill>
          <a:schemeClr val="tx1">
            <a:lumMod val="85000"/>
            <a:lumOff val="1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380BE4-3C4D-4841-A7D0-E5C155982A68}">
      <dsp:nvSpPr>
        <dsp:cNvPr id="0" name=""/>
        <dsp:cNvSpPr/>
      </dsp:nvSpPr>
      <dsp:spPr>
        <a:xfrm>
          <a:off x="5976412" y="3386694"/>
          <a:ext cx="933189" cy="76673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l-GR" sz="700" kern="1200" dirty="0"/>
            <a:t>ΛΙΓΝΙΤΗΣ</a:t>
          </a:r>
          <a:endParaRPr lang="en-US" sz="700" kern="1200" dirty="0"/>
        </a:p>
      </dsp:txBody>
      <dsp:txXfrm>
        <a:off x="5998869" y="3409151"/>
        <a:ext cx="888275" cy="721816"/>
      </dsp:txXfrm>
    </dsp:sp>
    <dsp:sp modelId="{77FA3A7A-6FAB-49B0-A190-6F94139B564A}">
      <dsp:nvSpPr>
        <dsp:cNvPr id="0" name=""/>
        <dsp:cNvSpPr/>
      </dsp:nvSpPr>
      <dsp:spPr>
        <a:xfrm>
          <a:off x="7043763" y="3259241"/>
          <a:ext cx="902291" cy="766730"/>
        </a:xfrm>
        <a:prstGeom prst="roundRect">
          <a:avLst>
            <a:gd name="adj" fmla="val 10000"/>
          </a:avLst>
        </a:prstGeom>
        <a:solidFill>
          <a:schemeClr val="tx1">
            <a:lumMod val="85000"/>
            <a:lumOff val="1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890A77-2448-4CB3-80DB-7BDF1E3A9988}">
      <dsp:nvSpPr>
        <dsp:cNvPr id="0" name=""/>
        <dsp:cNvSpPr/>
      </dsp:nvSpPr>
      <dsp:spPr>
        <a:xfrm>
          <a:off x="7177924" y="3386694"/>
          <a:ext cx="902291" cy="76673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l-GR" sz="700" kern="1200" dirty="0"/>
            <a:t>ΛΙΘΑΝΘΡΑΚΑΣ</a:t>
          </a:r>
          <a:endParaRPr lang="en-US" sz="700" kern="1200" dirty="0"/>
        </a:p>
      </dsp:txBody>
      <dsp:txXfrm>
        <a:off x="7200381" y="3409151"/>
        <a:ext cx="857377" cy="721816"/>
      </dsp:txXfrm>
    </dsp:sp>
    <dsp:sp modelId="{241B128F-0917-42AF-BE0D-8BEF32A9F17E}">
      <dsp:nvSpPr>
        <dsp:cNvPr id="0" name=""/>
        <dsp:cNvSpPr/>
      </dsp:nvSpPr>
      <dsp:spPr>
        <a:xfrm>
          <a:off x="8214377" y="3259241"/>
          <a:ext cx="869194" cy="766730"/>
        </a:xfrm>
        <a:prstGeom prst="roundRect">
          <a:avLst>
            <a:gd name="adj" fmla="val 10000"/>
          </a:avLst>
        </a:prstGeom>
        <a:solidFill>
          <a:schemeClr val="tx1">
            <a:lumMod val="85000"/>
            <a:lumOff val="1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B5E2CD-3CD4-4A63-9204-6A5CB59DDC08}">
      <dsp:nvSpPr>
        <dsp:cNvPr id="0" name=""/>
        <dsp:cNvSpPr/>
      </dsp:nvSpPr>
      <dsp:spPr>
        <a:xfrm>
          <a:off x="8348538" y="3386694"/>
          <a:ext cx="869194" cy="76673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l-GR" sz="700" kern="1200" dirty="0"/>
            <a:t>ΑΝΘΡΑΚΙΤΗΣ</a:t>
          </a:r>
          <a:endParaRPr lang="en-US" sz="700" kern="1200" dirty="0"/>
        </a:p>
      </dsp:txBody>
      <dsp:txXfrm>
        <a:off x="8370995" y="3409151"/>
        <a:ext cx="824280" cy="72181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356B9419-4456-24F8-8863-9EE22A07AB89}"/>
              </a:ext>
            </a:extLst>
          </p:cNvPr>
          <p:cNvSpPr>
            <a:spLocks noGrp="1" noChangeArrowheads="1"/>
          </p:cNvSpPr>
          <p:nvPr>
            <p:ph type="dt" sz="half" idx="10"/>
          </p:nvPr>
        </p:nvSpPr>
        <p:spPr>
          <a:ln/>
        </p:spPr>
        <p:txBody>
          <a:bodyPr/>
          <a:lstStyle>
            <a:lvl1pPr>
              <a:defRPr/>
            </a:lvl1pPr>
          </a:lstStyle>
          <a:p>
            <a:pPr>
              <a:defRPr/>
            </a:pPr>
            <a:endParaRPr lang="el-GR"/>
          </a:p>
        </p:txBody>
      </p:sp>
      <p:sp>
        <p:nvSpPr>
          <p:cNvPr id="5" name="Rectangle 5">
            <a:extLst>
              <a:ext uri="{FF2B5EF4-FFF2-40B4-BE49-F238E27FC236}">
                <a16:creationId xmlns:a16="http://schemas.microsoft.com/office/drawing/2014/main" id="{1245930A-DB05-A840-B5DA-D870BBE058E1}"/>
              </a:ext>
            </a:extLst>
          </p:cNvPr>
          <p:cNvSpPr>
            <a:spLocks noGrp="1" noChangeArrowheads="1"/>
          </p:cNvSpPr>
          <p:nvPr>
            <p:ph type="ftr" sz="quarter" idx="11"/>
          </p:nvPr>
        </p:nvSpPr>
        <p:spPr>
          <a:ln/>
        </p:spPr>
        <p:txBody>
          <a:bodyPr/>
          <a:lstStyle>
            <a:lvl1pPr>
              <a:defRPr/>
            </a:lvl1pPr>
          </a:lstStyle>
          <a:p>
            <a:pPr>
              <a:defRPr/>
            </a:pPr>
            <a:endParaRPr lang="el-GR"/>
          </a:p>
        </p:txBody>
      </p:sp>
      <p:sp>
        <p:nvSpPr>
          <p:cNvPr id="6" name="Rectangle 6">
            <a:extLst>
              <a:ext uri="{FF2B5EF4-FFF2-40B4-BE49-F238E27FC236}">
                <a16:creationId xmlns:a16="http://schemas.microsoft.com/office/drawing/2014/main" id="{9B2D17F3-CA3A-8BE5-3BCF-6B4DC38D1FE9}"/>
              </a:ext>
            </a:extLst>
          </p:cNvPr>
          <p:cNvSpPr>
            <a:spLocks noGrp="1" noChangeArrowheads="1"/>
          </p:cNvSpPr>
          <p:nvPr>
            <p:ph type="sldNum" sz="quarter" idx="12"/>
          </p:nvPr>
        </p:nvSpPr>
        <p:spPr>
          <a:ln/>
        </p:spPr>
        <p:txBody>
          <a:bodyPr/>
          <a:lstStyle>
            <a:lvl1pPr>
              <a:defRPr/>
            </a:lvl1pPr>
          </a:lstStyle>
          <a:p>
            <a:fld id="{0FBAD4C3-13CE-4CF3-A87B-173D5D675517}" type="slidenum">
              <a:rPr lang="el-GR" altLang="en-US"/>
              <a:pPr/>
              <a:t>‹#›</a:t>
            </a:fld>
            <a:endParaRPr lang="el-GR" altLang="en-US"/>
          </a:p>
        </p:txBody>
      </p:sp>
    </p:spTree>
    <p:extLst>
      <p:ext uri="{BB962C8B-B14F-4D97-AF65-F5344CB8AC3E}">
        <p14:creationId xmlns:p14="http://schemas.microsoft.com/office/powerpoint/2010/main" val="3081394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D3B7C44-DA4C-7CC2-AADC-AD4CEF806685}"/>
              </a:ext>
            </a:extLst>
          </p:cNvPr>
          <p:cNvSpPr>
            <a:spLocks noGrp="1" noChangeArrowheads="1"/>
          </p:cNvSpPr>
          <p:nvPr>
            <p:ph type="dt" sz="half" idx="10"/>
          </p:nvPr>
        </p:nvSpPr>
        <p:spPr>
          <a:ln/>
        </p:spPr>
        <p:txBody>
          <a:bodyPr/>
          <a:lstStyle>
            <a:lvl1pPr>
              <a:defRPr/>
            </a:lvl1pPr>
          </a:lstStyle>
          <a:p>
            <a:pPr>
              <a:defRPr/>
            </a:pPr>
            <a:endParaRPr lang="el-GR"/>
          </a:p>
        </p:txBody>
      </p:sp>
      <p:sp>
        <p:nvSpPr>
          <p:cNvPr id="5" name="Rectangle 5">
            <a:extLst>
              <a:ext uri="{FF2B5EF4-FFF2-40B4-BE49-F238E27FC236}">
                <a16:creationId xmlns:a16="http://schemas.microsoft.com/office/drawing/2014/main" id="{65B6E2C9-E1CF-D0DD-7E4B-3B3C5011CD9B}"/>
              </a:ext>
            </a:extLst>
          </p:cNvPr>
          <p:cNvSpPr>
            <a:spLocks noGrp="1" noChangeArrowheads="1"/>
          </p:cNvSpPr>
          <p:nvPr>
            <p:ph type="ftr" sz="quarter" idx="11"/>
          </p:nvPr>
        </p:nvSpPr>
        <p:spPr>
          <a:ln/>
        </p:spPr>
        <p:txBody>
          <a:bodyPr/>
          <a:lstStyle>
            <a:lvl1pPr>
              <a:defRPr/>
            </a:lvl1pPr>
          </a:lstStyle>
          <a:p>
            <a:pPr>
              <a:defRPr/>
            </a:pPr>
            <a:endParaRPr lang="el-GR"/>
          </a:p>
        </p:txBody>
      </p:sp>
      <p:sp>
        <p:nvSpPr>
          <p:cNvPr id="6" name="Rectangle 6">
            <a:extLst>
              <a:ext uri="{FF2B5EF4-FFF2-40B4-BE49-F238E27FC236}">
                <a16:creationId xmlns:a16="http://schemas.microsoft.com/office/drawing/2014/main" id="{D4D9F663-3AA6-A419-C5C8-1AA9F7AA633D}"/>
              </a:ext>
            </a:extLst>
          </p:cNvPr>
          <p:cNvSpPr>
            <a:spLocks noGrp="1" noChangeArrowheads="1"/>
          </p:cNvSpPr>
          <p:nvPr>
            <p:ph type="sldNum" sz="quarter" idx="12"/>
          </p:nvPr>
        </p:nvSpPr>
        <p:spPr>
          <a:ln/>
        </p:spPr>
        <p:txBody>
          <a:bodyPr/>
          <a:lstStyle>
            <a:lvl1pPr>
              <a:defRPr/>
            </a:lvl1pPr>
          </a:lstStyle>
          <a:p>
            <a:fld id="{AFA43411-6A84-4424-819F-D5F5F12EB1D3}" type="slidenum">
              <a:rPr lang="el-GR" altLang="en-US"/>
              <a:pPr/>
              <a:t>‹#›</a:t>
            </a:fld>
            <a:endParaRPr lang="el-GR" altLang="en-US"/>
          </a:p>
        </p:txBody>
      </p:sp>
    </p:spTree>
    <p:extLst>
      <p:ext uri="{BB962C8B-B14F-4D97-AF65-F5344CB8AC3E}">
        <p14:creationId xmlns:p14="http://schemas.microsoft.com/office/powerpoint/2010/main" val="3349804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1A7D23A-8531-498A-66C1-DD8BADE9BE37}"/>
              </a:ext>
            </a:extLst>
          </p:cNvPr>
          <p:cNvSpPr>
            <a:spLocks noGrp="1" noChangeArrowheads="1"/>
          </p:cNvSpPr>
          <p:nvPr>
            <p:ph type="dt" sz="half" idx="10"/>
          </p:nvPr>
        </p:nvSpPr>
        <p:spPr>
          <a:ln/>
        </p:spPr>
        <p:txBody>
          <a:bodyPr/>
          <a:lstStyle>
            <a:lvl1pPr>
              <a:defRPr/>
            </a:lvl1pPr>
          </a:lstStyle>
          <a:p>
            <a:pPr>
              <a:defRPr/>
            </a:pPr>
            <a:endParaRPr lang="el-GR"/>
          </a:p>
        </p:txBody>
      </p:sp>
      <p:sp>
        <p:nvSpPr>
          <p:cNvPr id="5" name="Rectangle 5">
            <a:extLst>
              <a:ext uri="{FF2B5EF4-FFF2-40B4-BE49-F238E27FC236}">
                <a16:creationId xmlns:a16="http://schemas.microsoft.com/office/drawing/2014/main" id="{FF97A965-88F1-9A36-0667-8E94D85CB7F2}"/>
              </a:ext>
            </a:extLst>
          </p:cNvPr>
          <p:cNvSpPr>
            <a:spLocks noGrp="1" noChangeArrowheads="1"/>
          </p:cNvSpPr>
          <p:nvPr>
            <p:ph type="ftr" sz="quarter" idx="11"/>
          </p:nvPr>
        </p:nvSpPr>
        <p:spPr>
          <a:ln/>
        </p:spPr>
        <p:txBody>
          <a:bodyPr/>
          <a:lstStyle>
            <a:lvl1pPr>
              <a:defRPr/>
            </a:lvl1pPr>
          </a:lstStyle>
          <a:p>
            <a:pPr>
              <a:defRPr/>
            </a:pPr>
            <a:endParaRPr lang="el-GR"/>
          </a:p>
        </p:txBody>
      </p:sp>
      <p:sp>
        <p:nvSpPr>
          <p:cNvPr id="6" name="Rectangle 6">
            <a:extLst>
              <a:ext uri="{FF2B5EF4-FFF2-40B4-BE49-F238E27FC236}">
                <a16:creationId xmlns:a16="http://schemas.microsoft.com/office/drawing/2014/main" id="{4EA3CF62-E9E7-2EAB-CB14-3CFA5B998674}"/>
              </a:ext>
            </a:extLst>
          </p:cNvPr>
          <p:cNvSpPr>
            <a:spLocks noGrp="1" noChangeArrowheads="1"/>
          </p:cNvSpPr>
          <p:nvPr>
            <p:ph type="sldNum" sz="quarter" idx="12"/>
          </p:nvPr>
        </p:nvSpPr>
        <p:spPr>
          <a:ln/>
        </p:spPr>
        <p:txBody>
          <a:bodyPr/>
          <a:lstStyle>
            <a:lvl1pPr>
              <a:defRPr/>
            </a:lvl1pPr>
          </a:lstStyle>
          <a:p>
            <a:fld id="{81BE94A1-A333-435C-835F-415C19DD1772}" type="slidenum">
              <a:rPr lang="el-GR" altLang="en-US"/>
              <a:pPr/>
              <a:t>‹#›</a:t>
            </a:fld>
            <a:endParaRPr lang="el-GR" altLang="en-US"/>
          </a:p>
        </p:txBody>
      </p:sp>
    </p:spTree>
    <p:extLst>
      <p:ext uri="{BB962C8B-B14F-4D97-AF65-F5344CB8AC3E}">
        <p14:creationId xmlns:p14="http://schemas.microsoft.com/office/powerpoint/2010/main" val="2047631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F7D6AA2-A5FF-2168-AA0A-16C2178AE61F}"/>
              </a:ext>
            </a:extLst>
          </p:cNvPr>
          <p:cNvSpPr>
            <a:spLocks noGrp="1" noChangeArrowheads="1"/>
          </p:cNvSpPr>
          <p:nvPr>
            <p:ph type="dt" sz="half" idx="10"/>
          </p:nvPr>
        </p:nvSpPr>
        <p:spPr>
          <a:ln/>
        </p:spPr>
        <p:txBody>
          <a:bodyPr/>
          <a:lstStyle>
            <a:lvl1pPr>
              <a:defRPr/>
            </a:lvl1pPr>
          </a:lstStyle>
          <a:p>
            <a:pPr>
              <a:defRPr/>
            </a:pPr>
            <a:endParaRPr lang="el-GR"/>
          </a:p>
        </p:txBody>
      </p:sp>
      <p:sp>
        <p:nvSpPr>
          <p:cNvPr id="5" name="Rectangle 5">
            <a:extLst>
              <a:ext uri="{FF2B5EF4-FFF2-40B4-BE49-F238E27FC236}">
                <a16:creationId xmlns:a16="http://schemas.microsoft.com/office/drawing/2014/main" id="{324FDD93-FFEF-1BC3-292B-926F4F22F88D}"/>
              </a:ext>
            </a:extLst>
          </p:cNvPr>
          <p:cNvSpPr>
            <a:spLocks noGrp="1" noChangeArrowheads="1"/>
          </p:cNvSpPr>
          <p:nvPr>
            <p:ph type="ftr" sz="quarter" idx="11"/>
          </p:nvPr>
        </p:nvSpPr>
        <p:spPr>
          <a:ln/>
        </p:spPr>
        <p:txBody>
          <a:bodyPr/>
          <a:lstStyle>
            <a:lvl1pPr>
              <a:defRPr/>
            </a:lvl1pPr>
          </a:lstStyle>
          <a:p>
            <a:pPr>
              <a:defRPr/>
            </a:pPr>
            <a:endParaRPr lang="el-GR"/>
          </a:p>
        </p:txBody>
      </p:sp>
      <p:sp>
        <p:nvSpPr>
          <p:cNvPr id="6" name="Rectangle 6">
            <a:extLst>
              <a:ext uri="{FF2B5EF4-FFF2-40B4-BE49-F238E27FC236}">
                <a16:creationId xmlns:a16="http://schemas.microsoft.com/office/drawing/2014/main" id="{122C84D0-22B8-662C-B7B4-039A66221997}"/>
              </a:ext>
            </a:extLst>
          </p:cNvPr>
          <p:cNvSpPr>
            <a:spLocks noGrp="1" noChangeArrowheads="1"/>
          </p:cNvSpPr>
          <p:nvPr>
            <p:ph type="sldNum" sz="quarter" idx="12"/>
          </p:nvPr>
        </p:nvSpPr>
        <p:spPr>
          <a:ln/>
        </p:spPr>
        <p:txBody>
          <a:bodyPr/>
          <a:lstStyle>
            <a:lvl1pPr>
              <a:defRPr/>
            </a:lvl1pPr>
          </a:lstStyle>
          <a:p>
            <a:fld id="{3ED1BEDA-BC14-4A26-9C80-F2A7C6023984}" type="slidenum">
              <a:rPr lang="el-GR" altLang="en-US"/>
              <a:pPr/>
              <a:t>‹#›</a:t>
            </a:fld>
            <a:endParaRPr lang="el-GR" altLang="en-US"/>
          </a:p>
        </p:txBody>
      </p:sp>
    </p:spTree>
    <p:extLst>
      <p:ext uri="{BB962C8B-B14F-4D97-AF65-F5344CB8AC3E}">
        <p14:creationId xmlns:p14="http://schemas.microsoft.com/office/powerpoint/2010/main" val="1311682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0668127F-7085-E663-6CB4-83DE45E0B248}"/>
              </a:ext>
            </a:extLst>
          </p:cNvPr>
          <p:cNvSpPr>
            <a:spLocks noGrp="1" noChangeArrowheads="1"/>
          </p:cNvSpPr>
          <p:nvPr>
            <p:ph type="dt" sz="half" idx="10"/>
          </p:nvPr>
        </p:nvSpPr>
        <p:spPr>
          <a:ln/>
        </p:spPr>
        <p:txBody>
          <a:bodyPr/>
          <a:lstStyle>
            <a:lvl1pPr>
              <a:defRPr/>
            </a:lvl1pPr>
          </a:lstStyle>
          <a:p>
            <a:pPr>
              <a:defRPr/>
            </a:pPr>
            <a:endParaRPr lang="el-GR"/>
          </a:p>
        </p:txBody>
      </p:sp>
      <p:sp>
        <p:nvSpPr>
          <p:cNvPr id="5" name="Rectangle 5">
            <a:extLst>
              <a:ext uri="{FF2B5EF4-FFF2-40B4-BE49-F238E27FC236}">
                <a16:creationId xmlns:a16="http://schemas.microsoft.com/office/drawing/2014/main" id="{FF00AE1B-BACD-5BED-D316-1AEC48CC3590}"/>
              </a:ext>
            </a:extLst>
          </p:cNvPr>
          <p:cNvSpPr>
            <a:spLocks noGrp="1" noChangeArrowheads="1"/>
          </p:cNvSpPr>
          <p:nvPr>
            <p:ph type="ftr" sz="quarter" idx="11"/>
          </p:nvPr>
        </p:nvSpPr>
        <p:spPr>
          <a:ln/>
        </p:spPr>
        <p:txBody>
          <a:bodyPr/>
          <a:lstStyle>
            <a:lvl1pPr>
              <a:defRPr/>
            </a:lvl1pPr>
          </a:lstStyle>
          <a:p>
            <a:pPr>
              <a:defRPr/>
            </a:pPr>
            <a:endParaRPr lang="el-GR"/>
          </a:p>
        </p:txBody>
      </p:sp>
      <p:sp>
        <p:nvSpPr>
          <p:cNvPr id="6" name="Rectangle 6">
            <a:extLst>
              <a:ext uri="{FF2B5EF4-FFF2-40B4-BE49-F238E27FC236}">
                <a16:creationId xmlns:a16="http://schemas.microsoft.com/office/drawing/2014/main" id="{747B5D74-1E69-D669-28D7-E0BA9204D0B9}"/>
              </a:ext>
            </a:extLst>
          </p:cNvPr>
          <p:cNvSpPr>
            <a:spLocks noGrp="1" noChangeArrowheads="1"/>
          </p:cNvSpPr>
          <p:nvPr>
            <p:ph type="sldNum" sz="quarter" idx="12"/>
          </p:nvPr>
        </p:nvSpPr>
        <p:spPr>
          <a:ln/>
        </p:spPr>
        <p:txBody>
          <a:bodyPr/>
          <a:lstStyle>
            <a:lvl1pPr>
              <a:defRPr/>
            </a:lvl1pPr>
          </a:lstStyle>
          <a:p>
            <a:fld id="{CE502DEC-3B9B-4C0E-963A-4702813D302C}" type="slidenum">
              <a:rPr lang="el-GR" altLang="en-US"/>
              <a:pPr/>
              <a:t>‹#›</a:t>
            </a:fld>
            <a:endParaRPr lang="el-GR" altLang="en-US"/>
          </a:p>
        </p:txBody>
      </p:sp>
    </p:spTree>
    <p:extLst>
      <p:ext uri="{BB962C8B-B14F-4D97-AF65-F5344CB8AC3E}">
        <p14:creationId xmlns:p14="http://schemas.microsoft.com/office/powerpoint/2010/main" val="561340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F49DB97E-9C52-8A67-4D73-6931BB955522}"/>
              </a:ext>
            </a:extLst>
          </p:cNvPr>
          <p:cNvSpPr>
            <a:spLocks noGrp="1" noChangeArrowheads="1"/>
          </p:cNvSpPr>
          <p:nvPr>
            <p:ph type="dt" sz="half" idx="10"/>
          </p:nvPr>
        </p:nvSpPr>
        <p:spPr>
          <a:ln/>
        </p:spPr>
        <p:txBody>
          <a:bodyPr/>
          <a:lstStyle>
            <a:lvl1pPr>
              <a:defRPr/>
            </a:lvl1pPr>
          </a:lstStyle>
          <a:p>
            <a:pPr>
              <a:defRPr/>
            </a:pPr>
            <a:endParaRPr lang="el-GR"/>
          </a:p>
        </p:txBody>
      </p:sp>
      <p:sp>
        <p:nvSpPr>
          <p:cNvPr id="6" name="Rectangle 5">
            <a:extLst>
              <a:ext uri="{FF2B5EF4-FFF2-40B4-BE49-F238E27FC236}">
                <a16:creationId xmlns:a16="http://schemas.microsoft.com/office/drawing/2014/main" id="{1A2A1371-6302-F508-62FC-D0A22E61B963}"/>
              </a:ext>
            </a:extLst>
          </p:cNvPr>
          <p:cNvSpPr>
            <a:spLocks noGrp="1" noChangeArrowheads="1"/>
          </p:cNvSpPr>
          <p:nvPr>
            <p:ph type="ftr" sz="quarter" idx="11"/>
          </p:nvPr>
        </p:nvSpPr>
        <p:spPr>
          <a:ln/>
        </p:spPr>
        <p:txBody>
          <a:bodyPr/>
          <a:lstStyle>
            <a:lvl1pPr>
              <a:defRPr/>
            </a:lvl1pPr>
          </a:lstStyle>
          <a:p>
            <a:pPr>
              <a:defRPr/>
            </a:pPr>
            <a:endParaRPr lang="el-GR"/>
          </a:p>
        </p:txBody>
      </p:sp>
      <p:sp>
        <p:nvSpPr>
          <p:cNvPr id="7" name="Rectangle 6">
            <a:extLst>
              <a:ext uri="{FF2B5EF4-FFF2-40B4-BE49-F238E27FC236}">
                <a16:creationId xmlns:a16="http://schemas.microsoft.com/office/drawing/2014/main" id="{CBA09CF5-853B-0002-B80F-975BC24E98B6}"/>
              </a:ext>
            </a:extLst>
          </p:cNvPr>
          <p:cNvSpPr>
            <a:spLocks noGrp="1" noChangeArrowheads="1"/>
          </p:cNvSpPr>
          <p:nvPr>
            <p:ph type="sldNum" sz="quarter" idx="12"/>
          </p:nvPr>
        </p:nvSpPr>
        <p:spPr>
          <a:ln/>
        </p:spPr>
        <p:txBody>
          <a:bodyPr/>
          <a:lstStyle>
            <a:lvl1pPr>
              <a:defRPr/>
            </a:lvl1pPr>
          </a:lstStyle>
          <a:p>
            <a:fld id="{354AB359-39D0-4449-B7AC-954E81118E13}" type="slidenum">
              <a:rPr lang="el-GR" altLang="en-US"/>
              <a:pPr/>
              <a:t>‹#›</a:t>
            </a:fld>
            <a:endParaRPr lang="el-GR" altLang="en-US"/>
          </a:p>
        </p:txBody>
      </p:sp>
    </p:spTree>
    <p:extLst>
      <p:ext uri="{BB962C8B-B14F-4D97-AF65-F5344CB8AC3E}">
        <p14:creationId xmlns:p14="http://schemas.microsoft.com/office/powerpoint/2010/main" val="2677548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A6DDB276-BEDD-2E5E-A53C-13303AE71ADA}"/>
              </a:ext>
            </a:extLst>
          </p:cNvPr>
          <p:cNvSpPr>
            <a:spLocks noGrp="1" noChangeArrowheads="1"/>
          </p:cNvSpPr>
          <p:nvPr>
            <p:ph type="dt" sz="half" idx="10"/>
          </p:nvPr>
        </p:nvSpPr>
        <p:spPr>
          <a:ln/>
        </p:spPr>
        <p:txBody>
          <a:bodyPr/>
          <a:lstStyle>
            <a:lvl1pPr>
              <a:defRPr/>
            </a:lvl1pPr>
          </a:lstStyle>
          <a:p>
            <a:pPr>
              <a:defRPr/>
            </a:pPr>
            <a:endParaRPr lang="el-GR"/>
          </a:p>
        </p:txBody>
      </p:sp>
      <p:sp>
        <p:nvSpPr>
          <p:cNvPr id="8" name="Rectangle 5">
            <a:extLst>
              <a:ext uri="{FF2B5EF4-FFF2-40B4-BE49-F238E27FC236}">
                <a16:creationId xmlns:a16="http://schemas.microsoft.com/office/drawing/2014/main" id="{956CB084-CF6B-E1F9-4D52-091ADFD0F756}"/>
              </a:ext>
            </a:extLst>
          </p:cNvPr>
          <p:cNvSpPr>
            <a:spLocks noGrp="1" noChangeArrowheads="1"/>
          </p:cNvSpPr>
          <p:nvPr>
            <p:ph type="ftr" sz="quarter" idx="11"/>
          </p:nvPr>
        </p:nvSpPr>
        <p:spPr>
          <a:ln/>
        </p:spPr>
        <p:txBody>
          <a:bodyPr/>
          <a:lstStyle>
            <a:lvl1pPr>
              <a:defRPr/>
            </a:lvl1pPr>
          </a:lstStyle>
          <a:p>
            <a:pPr>
              <a:defRPr/>
            </a:pPr>
            <a:endParaRPr lang="el-GR"/>
          </a:p>
        </p:txBody>
      </p:sp>
      <p:sp>
        <p:nvSpPr>
          <p:cNvPr id="9" name="Rectangle 6">
            <a:extLst>
              <a:ext uri="{FF2B5EF4-FFF2-40B4-BE49-F238E27FC236}">
                <a16:creationId xmlns:a16="http://schemas.microsoft.com/office/drawing/2014/main" id="{7377DD26-FF8B-06F8-4190-8BA4690F2E57}"/>
              </a:ext>
            </a:extLst>
          </p:cNvPr>
          <p:cNvSpPr>
            <a:spLocks noGrp="1" noChangeArrowheads="1"/>
          </p:cNvSpPr>
          <p:nvPr>
            <p:ph type="sldNum" sz="quarter" idx="12"/>
          </p:nvPr>
        </p:nvSpPr>
        <p:spPr>
          <a:ln/>
        </p:spPr>
        <p:txBody>
          <a:bodyPr/>
          <a:lstStyle>
            <a:lvl1pPr>
              <a:defRPr/>
            </a:lvl1pPr>
          </a:lstStyle>
          <a:p>
            <a:fld id="{AD8ADAA5-EF77-41BF-8525-DCCC5D468CE9}" type="slidenum">
              <a:rPr lang="el-GR" altLang="en-US"/>
              <a:pPr/>
              <a:t>‹#›</a:t>
            </a:fld>
            <a:endParaRPr lang="el-GR" altLang="en-US"/>
          </a:p>
        </p:txBody>
      </p:sp>
    </p:spTree>
    <p:extLst>
      <p:ext uri="{BB962C8B-B14F-4D97-AF65-F5344CB8AC3E}">
        <p14:creationId xmlns:p14="http://schemas.microsoft.com/office/powerpoint/2010/main" val="602016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BAF92603-4240-11E5-7F4F-35D8F6ECB76D}"/>
              </a:ext>
            </a:extLst>
          </p:cNvPr>
          <p:cNvSpPr>
            <a:spLocks noGrp="1" noChangeArrowheads="1"/>
          </p:cNvSpPr>
          <p:nvPr>
            <p:ph type="dt" sz="half" idx="10"/>
          </p:nvPr>
        </p:nvSpPr>
        <p:spPr>
          <a:ln/>
        </p:spPr>
        <p:txBody>
          <a:bodyPr/>
          <a:lstStyle>
            <a:lvl1pPr>
              <a:defRPr/>
            </a:lvl1pPr>
          </a:lstStyle>
          <a:p>
            <a:pPr>
              <a:defRPr/>
            </a:pPr>
            <a:endParaRPr lang="el-GR"/>
          </a:p>
        </p:txBody>
      </p:sp>
      <p:sp>
        <p:nvSpPr>
          <p:cNvPr id="4" name="Rectangle 5">
            <a:extLst>
              <a:ext uri="{FF2B5EF4-FFF2-40B4-BE49-F238E27FC236}">
                <a16:creationId xmlns:a16="http://schemas.microsoft.com/office/drawing/2014/main" id="{C8ED8CA0-37A9-6441-B015-0BD8FDA39D1A}"/>
              </a:ext>
            </a:extLst>
          </p:cNvPr>
          <p:cNvSpPr>
            <a:spLocks noGrp="1" noChangeArrowheads="1"/>
          </p:cNvSpPr>
          <p:nvPr>
            <p:ph type="ftr" sz="quarter" idx="11"/>
          </p:nvPr>
        </p:nvSpPr>
        <p:spPr>
          <a:ln/>
        </p:spPr>
        <p:txBody>
          <a:bodyPr/>
          <a:lstStyle>
            <a:lvl1pPr>
              <a:defRPr/>
            </a:lvl1pPr>
          </a:lstStyle>
          <a:p>
            <a:pPr>
              <a:defRPr/>
            </a:pPr>
            <a:endParaRPr lang="el-GR"/>
          </a:p>
        </p:txBody>
      </p:sp>
      <p:sp>
        <p:nvSpPr>
          <p:cNvPr id="5" name="Rectangle 6">
            <a:extLst>
              <a:ext uri="{FF2B5EF4-FFF2-40B4-BE49-F238E27FC236}">
                <a16:creationId xmlns:a16="http://schemas.microsoft.com/office/drawing/2014/main" id="{AC8FEC87-EE04-F2A5-DFB0-FF4D8B2C2B08}"/>
              </a:ext>
            </a:extLst>
          </p:cNvPr>
          <p:cNvSpPr>
            <a:spLocks noGrp="1" noChangeArrowheads="1"/>
          </p:cNvSpPr>
          <p:nvPr>
            <p:ph type="sldNum" sz="quarter" idx="12"/>
          </p:nvPr>
        </p:nvSpPr>
        <p:spPr>
          <a:ln/>
        </p:spPr>
        <p:txBody>
          <a:bodyPr/>
          <a:lstStyle>
            <a:lvl1pPr>
              <a:defRPr/>
            </a:lvl1pPr>
          </a:lstStyle>
          <a:p>
            <a:fld id="{9A538757-27F9-4FCE-B9B4-D9D0AD050CEF}" type="slidenum">
              <a:rPr lang="el-GR" altLang="en-US"/>
              <a:pPr/>
              <a:t>‹#›</a:t>
            </a:fld>
            <a:endParaRPr lang="el-GR" altLang="en-US"/>
          </a:p>
        </p:txBody>
      </p:sp>
    </p:spTree>
    <p:extLst>
      <p:ext uri="{BB962C8B-B14F-4D97-AF65-F5344CB8AC3E}">
        <p14:creationId xmlns:p14="http://schemas.microsoft.com/office/powerpoint/2010/main" val="1281506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C32461F-72BB-5AC9-A206-4C8F5FFAF7D9}"/>
              </a:ext>
            </a:extLst>
          </p:cNvPr>
          <p:cNvSpPr>
            <a:spLocks noGrp="1" noChangeArrowheads="1"/>
          </p:cNvSpPr>
          <p:nvPr>
            <p:ph type="dt" sz="half" idx="10"/>
          </p:nvPr>
        </p:nvSpPr>
        <p:spPr>
          <a:ln/>
        </p:spPr>
        <p:txBody>
          <a:bodyPr/>
          <a:lstStyle>
            <a:lvl1pPr>
              <a:defRPr/>
            </a:lvl1pPr>
          </a:lstStyle>
          <a:p>
            <a:pPr>
              <a:defRPr/>
            </a:pPr>
            <a:endParaRPr lang="el-GR"/>
          </a:p>
        </p:txBody>
      </p:sp>
      <p:sp>
        <p:nvSpPr>
          <p:cNvPr id="3" name="Rectangle 5">
            <a:extLst>
              <a:ext uri="{FF2B5EF4-FFF2-40B4-BE49-F238E27FC236}">
                <a16:creationId xmlns:a16="http://schemas.microsoft.com/office/drawing/2014/main" id="{265D148B-A45C-1FCD-0B10-5D70FCA4EDCC}"/>
              </a:ext>
            </a:extLst>
          </p:cNvPr>
          <p:cNvSpPr>
            <a:spLocks noGrp="1" noChangeArrowheads="1"/>
          </p:cNvSpPr>
          <p:nvPr>
            <p:ph type="ftr" sz="quarter" idx="11"/>
          </p:nvPr>
        </p:nvSpPr>
        <p:spPr>
          <a:ln/>
        </p:spPr>
        <p:txBody>
          <a:bodyPr/>
          <a:lstStyle>
            <a:lvl1pPr>
              <a:defRPr/>
            </a:lvl1pPr>
          </a:lstStyle>
          <a:p>
            <a:pPr>
              <a:defRPr/>
            </a:pPr>
            <a:endParaRPr lang="el-GR"/>
          </a:p>
        </p:txBody>
      </p:sp>
      <p:sp>
        <p:nvSpPr>
          <p:cNvPr id="4" name="Rectangle 6">
            <a:extLst>
              <a:ext uri="{FF2B5EF4-FFF2-40B4-BE49-F238E27FC236}">
                <a16:creationId xmlns:a16="http://schemas.microsoft.com/office/drawing/2014/main" id="{E1DF43BA-2DC2-8EBF-5972-3C4BF5263B8F}"/>
              </a:ext>
            </a:extLst>
          </p:cNvPr>
          <p:cNvSpPr>
            <a:spLocks noGrp="1" noChangeArrowheads="1"/>
          </p:cNvSpPr>
          <p:nvPr>
            <p:ph type="sldNum" sz="quarter" idx="12"/>
          </p:nvPr>
        </p:nvSpPr>
        <p:spPr>
          <a:ln/>
        </p:spPr>
        <p:txBody>
          <a:bodyPr/>
          <a:lstStyle>
            <a:lvl1pPr>
              <a:defRPr/>
            </a:lvl1pPr>
          </a:lstStyle>
          <a:p>
            <a:fld id="{FFD7BA3C-4C2E-4DD9-8BDE-1F5601C66711}" type="slidenum">
              <a:rPr lang="el-GR" altLang="en-US"/>
              <a:pPr/>
              <a:t>‹#›</a:t>
            </a:fld>
            <a:endParaRPr lang="el-GR" altLang="en-US"/>
          </a:p>
        </p:txBody>
      </p:sp>
    </p:spTree>
    <p:extLst>
      <p:ext uri="{BB962C8B-B14F-4D97-AF65-F5344CB8AC3E}">
        <p14:creationId xmlns:p14="http://schemas.microsoft.com/office/powerpoint/2010/main" val="2454429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9EDB4DB-DAB2-172E-A434-03F1E012959D}"/>
              </a:ext>
            </a:extLst>
          </p:cNvPr>
          <p:cNvSpPr>
            <a:spLocks noGrp="1" noChangeArrowheads="1"/>
          </p:cNvSpPr>
          <p:nvPr>
            <p:ph type="dt" sz="half" idx="10"/>
          </p:nvPr>
        </p:nvSpPr>
        <p:spPr>
          <a:ln/>
        </p:spPr>
        <p:txBody>
          <a:bodyPr/>
          <a:lstStyle>
            <a:lvl1pPr>
              <a:defRPr/>
            </a:lvl1pPr>
          </a:lstStyle>
          <a:p>
            <a:pPr>
              <a:defRPr/>
            </a:pPr>
            <a:endParaRPr lang="el-GR"/>
          </a:p>
        </p:txBody>
      </p:sp>
      <p:sp>
        <p:nvSpPr>
          <p:cNvPr id="6" name="Rectangle 5">
            <a:extLst>
              <a:ext uri="{FF2B5EF4-FFF2-40B4-BE49-F238E27FC236}">
                <a16:creationId xmlns:a16="http://schemas.microsoft.com/office/drawing/2014/main" id="{AA79553A-CC66-6E96-2203-BEA2AF4A470F}"/>
              </a:ext>
            </a:extLst>
          </p:cNvPr>
          <p:cNvSpPr>
            <a:spLocks noGrp="1" noChangeArrowheads="1"/>
          </p:cNvSpPr>
          <p:nvPr>
            <p:ph type="ftr" sz="quarter" idx="11"/>
          </p:nvPr>
        </p:nvSpPr>
        <p:spPr>
          <a:ln/>
        </p:spPr>
        <p:txBody>
          <a:bodyPr/>
          <a:lstStyle>
            <a:lvl1pPr>
              <a:defRPr/>
            </a:lvl1pPr>
          </a:lstStyle>
          <a:p>
            <a:pPr>
              <a:defRPr/>
            </a:pPr>
            <a:endParaRPr lang="el-GR"/>
          </a:p>
        </p:txBody>
      </p:sp>
      <p:sp>
        <p:nvSpPr>
          <p:cNvPr id="7" name="Rectangle 6">
            <a:extLst>
              <a:ext uri="{FF2B5EF4-FFF2-40B4-BE49-F238E27FC236}">
                <a16:creationId xmlns:a16="http://schemas.microsoft.com/office/drawing/2014/main" id="{BC243553-703E-E5EB-E6A4-64B9FBADDF1D}"/>
              </a:ext>
            </a:extLst>
          </p:cNvPr>
          <p:cNvSpPr>
            <a:spLocks noGrp="1" noChangeArrowheads="1"/>
          </p:cNvSpPr>
          <p:nvPr>
            <p:ph type="sldNum" sz="quarter" idx="12"/>
          </p:nvPr>
        </p:nvSpPr>
        <p:spPr>
          <a:ln/>
        </p:spPr>
        <p:txBody>
          <a:bodyPr/>
          <a:lstStyle>
            <a:lvl1pPr>
              <a:defRPr/>
            </a:lvl1pPr>
          </a:lstStyle>
          <a:p>
            <a:fld id="{7633290E-FC5E-4CF5-95BC-E24B824FEB02}" type="slidenum">
              <a:rPr lang="el-GR" altLang="en-US"/>
              <a:pPr/>
              <a:t>‹#›</a:t>
            </a:fld>
            <a:endParaRPr lang="el-GR" altLang="en-US"/>
          </a:p>
        </p:txBody>
      </p:sp>
    </p:spTree>
    <p:extLst>
      <p:ext uri="{BB962C8B-B14F-4D97-AF65-F5344CB8AC3E}">
        <p14:creationId xmlns:p14="http://schemas.microsoft.com/office/powerpoint/2010/main" val="4114714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94F5072-0498-3E26-E449-BA580FF6CC62}"/>
              </a:ext>
            </a:extLst>
          </p:cNvPr>
          <p:cNvSpPr>
            <a:spLocks noGrp="1" noChangeArrowheads="1"/>
          </p:cNvSpPr>
          <p:nvPr>
            <p:ph type="dt" sz="half" idx="10"/>
          </p:nvPr>
        </p:nvSpPr>
        <p:spPr>
          <a:ln/>
        </p:spPr>
        <p:txBody>
          <a:bodyPr/>
          <a:lstStyle>
            <a:lvl1pPr>
              <a:defRPr/>
            </a:lvl1pPr>
          </a:lstStyle>
          <a:p>
            <a:pPr>
              <a:defRPr/>
            </a:pPr>
            <a:endParaRPr lang="el-GR"/>
          </a:p>
        </p:txBody>
      </p:sp>
      <p:sp>
        <p:nvSpPr>
          <p:cNvPr id="6" name="Rectangle 5">
            <a:extLst>
              <a:ext uri="{FF2B5EF4-FFF2-40B4-BE49-F238E27FC236}">
                <a16:creationId xmlns:a16="http://schemas.microsoft.com/office/drawing/2014/main" id="{01E699B9-61BB-03F6-E327-A34698E3C3A9}"/>
              </a:ext>
            </a:extLst>
          </p:cNvPr>
          <p:cNvSpPr>
            <a:spLocks noGrp="1" noChangeArrowheads="1"/>
          </p:cNvSpPr>
          <p:nvPr>
            <p:ph type="ftr" sz="quarter" idx="11"/>
          </p:nvPr>
        </p:nvSpPr>
        <p:spPr>
          <a:ln/>
        </p:spPr>
        <p:txBody>
          <a:bodyPr/>
          <a:lstStyle>
            <a:lvl1pPr>
              <a:defRPr/>
            </a:lvl1pPr>
          </a:lstStyle>
          <a:p>
            <a:pPr>
              <a:defRPr/>
            </a:pPr>
            <a:endParaRPr lang="el-GR"/>
          </a:p>
        </p:txBody>
      </p:sp>
      <p:sp>
        <p:nvSpPr>
          <p:cNvPr id="7" name="Rectangle 6">
            <a:extLst>
              <a:ext uri="{FF2B5EF4-FFF2-40B4-BE49-F238E27FC236}">
                <a16:creationId xmlns:a16="http://schemas.microsoft.com/office/drawing/2014/main" id="{247891FB-9930-9C14-269C-5F81A65D0DBB}"/>
              </a:ext>
            </a:extLst>
          </p:cNvPr>
          <p:cNvSpPr>
            <a:spLocks noGrp="1" noChangeArrowheads="1"/>
          </p:cNvSpPr>
          <p:nvPr>
            <p:ph type="sldNum" sz="quarter" idx="12"/>
          </p:nvPr>
        </p:nvSpPr>
        <p:spPr>
          <a:ln/>
        </p:spPr>
        <p:txBody>
          <a:bodyPr/>
          <a:lstStyle>
            <a:lvl1pPr>
              <a:defRPr/>
            </a:lvl1pPr>
          </a:lstStyle>
          <a:p>
            <a:fld id="{87B6CCE8-07D1-4D89-A255-295D86D9C8AE}" type="slidenum">
              <a:rPr lang="el-GR" altLang="en-US"/>
              <a:pPr/>
              <a:t>‹#›</a:t>
            </a:fld>
            <a:endParaRPr lang="el-GR" altLang="en-US"/>
          </a:p>
        </p:txBody>
      </p:sp>
    </p:spTree>
    <p:extLst>
      <p:ext uri="{BB962C8B-B14F-4D97-AF65-F5344CB8AC3E}">
        <p14:creationId xmlns:p14="http://schemas.microsoft.com/office/powerpoint/2010/main" val="53247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6A8486"/>
            </a:gs>
            <a:gs pos="50000">
              <a:srgbClr val="9ABEC1"/>
            </a:gs>
            <a:gs pos="100000">
              <a:srgbClr val="B8E3E6"/>
            </a:gs>
          </a:gsLst>
          <a:lin ang="5400000"/>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9873A2FD-845E-5FA3-1CB4-D7C39FCF7EC9}"/>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n-US"/>
              <a:t>Κάντε κλικ για επεξεργασία του τίτλου</a:t>
            </a:r>
          </a:p>
        </p:txBody>
      </p:sp>
      <p:sp>
        <p:nvSpPr>
          <p:cNvPr id="1027" name="Rectangle 3">
            <a:extLst>
              <a:ext uri="{FF2B5EF4-FFF2-40B4-BE49-F238E27FC236}">
                <a16:creationId xmlns:a16="http://schemas.microsoft.com/office/drawing/2014/main" id="{CCFE4A15-F256-F91F-7E6A-CF07F918230E}"/>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n-US"/>
              <a:t>Κάντε κλικ για να επεξεργαστείτε τα στυλ κειμένου του υποδείγματος</a:t>
            </a:r>
          </a:p>
          <a:p>
            <a:pPr lvl="1"/>
            <a:r>
              <a:rPr lang="el-GR" altLang="en-US"/>
              <a:t>Δεύτερου επιπέδου</a:t>
            </a:r>
          </a:p>
          <a:p>
            <a:pPr lvl="2"/>
            <a:r>
              <a:rPr lang="el-GR" altLang="en-US"/>
              <a:t>Τρίτου επιπέδου</a:t>
            </a:r>
          </a:p>
          <a:p>
            <a:pPr lvl="3"/>
            <a:r>
              <a:rPr lang="el-GR" altLang="en-US"/>
              <a:t>Τέταρτου επιπέδου</a:t>
            </a:r>
          </a:p>
          <a:p>
            <a:pPr lvl="4"/>
            <a:r>
              <a:rPr lang="el-GR" altLang="en-US"/>
              <a:t>Πέμπτου επιπέδου</a:t>
            </a:r>
          </a:p>
        </p:txBody>
      </p:sp>
      <p:sp>
        <p:nvSpPr>
          <p:cNvPr id="1028" name="Rectangle 4">
            <a:extLst>
              <a:ext uri="{FF2B5EF4-FFF2-40B4-BE49-F238E27FC236}">
                <a16:creationId xmlns:a16="http://schemas.microsoft.com/office/drawing/2014/main" id="{0022B2A9-C863-14CF-0F5C-A0F59088A74E}"/>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endParaRPr lang="el-GR"/>
          </a:p>
        </p:txBody>
      </p:sp>
      <p:sp>
        <p:nvSpPr>
          <p:cNvPr id="1029" name="Rectangle 5">
            <a:extLst>
              <a:ext uri="{FF2B5EF4-FFF2-40B4-BE49-F238E27FC236}">
                <a16:creationId xmlns:a16="http://schemas.microsoft.com/office/drawing/2014/main" id="{E6EC4AB3-6ECB-8DE8-7424-A258F113ACE9}"/>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el-GR"/>
          </a:p>
        </p:txBody>
      </p:sp>
      <p:sp>
        <p:nvSpPr>
          <p:cNvPr id="1030" name="Rectangle 6">
            <a:extLst>
              <a:ext uri="{FF2B5EF4-FFF2-40B4-BE49-F238E27FC236}">
                <a16:creationId xmlns:a16="http://schemas.microsoft.com/office/drawing/2014/main" id="{BD1C4F26-9885-8A54-CB8C-12EE74A5FAB3}"/>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96E87F6F-5C6E-4042-B437-0544B832C8AA}" type="slidenum">
              <a:rPr lang="el-GR" altLang="en-US"/>
              <a:pPr/>
              <a:t>‹#›</a:t>
            </a:fld>
            <a:endParaRPr lang="el-GR"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hyperlink" Target="https://preparatorychemistry.com/Bishop_Jmol_Carbon.htm" TargetMode="External"/><Relationship Id="rId3" Type="http://schemas.openxmlformats.org/officeDocument/2006/relationships/hyperlink" Target="http://archive.eclass.uth.gr/eclass/modules/document/file.php/MHXB122/Enotita_3.pdf" TargetMode="External"/><Relationship Id="rId7" Type="http://schemas.openxmlformats.org/officeDocument/2006/relationships/hyperlink" Target="https://www.pbslearningmedia.org/resource/nvtoe-sci-diagraph/wgbh-nova-treasures-of-the-earth-molecular-structures-of-diamond-and-graphite/" TargetMode="External"/><Relationship Id="rId2" Type="http://schemas.openxmlformats.org/officeDocument/2006/relationships/hyperlink" Target="http://blogs.sch.gr/koutenp/archives/127" TargetMode="External"/><Relationship Id="rId1" Type="http://schemas.openxmlformats.org/officeDocument/2006/relationships/slideLayout" Target="../slideLayouts/slideLayout2.xml"/><Relationship Id="rId6" Type="http://schemas.openxmlformats.org/officeDocument/2006/relationships/hyperlink" Target="https://opengeology.org/petrology/8-igneous-phase-diagrams-and-phase-equilibria/?print=print" TargetMode="External"/><Relationship Id="rId5" Type="http://schemas.openxmlformats.org/officeDocument/2006/relationships/hyperlink" Target="https://www.researchgate.net/profile/M-Faramarzi/publication/303856367/figure/fig1/AS:370749840871429@1465405058562/Scanning-electron-microscope-SEM-image-of-Carbon-nanotubes-CNTs.png" TargetMode="External"/><Relationship Id="rId4" Type="http://schemas.openxmlformats.org/officeDocument/2006/relationships/hyperlink" Target="https://www.visualcapitalist.com/cp/world-diamond-mining-by-country/"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file:///C:\Users\User\Documents\el\nvtoe-vid-diagraph_7i4uQR2m.mp4" TargetMode="External"/><Relationship Id="rId1" Type="http://schemas.microsoft.com/office/2007/relationships/media" Target="file:///C:\Users\User\Documents\el\nvtoe-vid-diagraph_7i4uQR2m.mp4" TargetMode="Externa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FF85179-7F5B-1EB5-2D55-40780ED6148F}"/>
              </a:ext>
            </a:extLst>
          </p:cNvPr>
          <p:cNvSpPr>
            <a:spLocks noGrp="1" noChangeArrowheads="1"/>
          </p:cNvSpPr>
          <p:nvPr>
            <p:ph type="ctrTitle"/>
          </p:nvPr>
        </p:nvSpPr>
        <p:spPr>
          <a:xfrm>
            <a:off x="533400" y="2895600"/>
            <a:ext cx="7772400" cy="1470025"/>
          </a:xfrm>
        </p:spPr>
        <p:txBody>
          <a:bodyPr/>
          <a:lstStyle/>
          <a:p>
            <a:pPr eaLnBrk="1" hangingPunct="1"/>
            <a:r>
              <a:rPr lang="el-GR" altLang="en-US" b="1" dirty="0"/>
              <a:t>ΑΝΘΡΑΚΑΣ</a:t>
            </a:r>
            <a:endParaRPr lang="en-US" altLang="en-US"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5" name="Picture 4" descr="A diagram of different types of diamonds&#10;&#10;AI-generated content may be incorrect.">
            <a:extLst>
              <a:ext uri="{FF2B5EF4-FFF2-40B4-BE49-F238E27FC236}">
                <a16:creationId xmlns:a16="http://schemas.microsoft.com/office/drawing/2014/main" id="{543D08A6-9B44-56CA-30F6-773EA252E6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6286" y="304800"/>
            <a:ext cx="2523744" cy="2523744"/>
          </a:xfrm>
          <a:prstGeom prst="rect">
            <a:avLst/>
          </a:prstGeom>
        </p:spPr>
      </p:pic>
      <p:pic>
        <p:nvPicPr>
          <p:cNvPr id="11" name="Picture 10">
            <a:extLst>
              <a:ext uri="{FF2B5EF4-FFF2-40B4-BE49-F238E27FC236}">
                <a16:creationId xmlns:a16="http://schemas.microsoft.com/office/drawing/2014/main" id="{6D03593F-5E4F-7B5F-8DB5-F49F254537C2}"/>
              </a:ext>
            </a:extLst>
          </p:cNvPr>
          <p:cNvPicPr>
            <a:picLocks noChangeAspect="1"/>
          </p:cNvPicPr>
          <p:nvPr/>
        </p:nvPicPr>
        <p:blipFill>
          <a:blip r:embed="rId3"/>
          <a:stretch>
            <a:fillRect/>
          </a:stretch>
        </p:blipFill>
        <p:spPr>
          <a:xfrm>
            <a:off x="304800" y="228600"/>
            <a:ext cx="3662916" cy="2286574"/>
          </a:xfrm>
          <a:prstGeom prst="rect">
            <a:avLst/>
          </a:prstGeom>
        </p:spPr>
      </p:pic>
      <p:sp>
        <p:nvSpPr>
          <p:cNvPr id="13" name="TextBox 12">
            <a:extLst>
              <a:ext uri="{FF2B5EF4-FFF2-40B4-BE49-F238E27FC236}">
                <a16:creationId xmlns:a16="http://schemas.microsoft.com/office/drawing/2014/main" id="{73EBB744-0A93-89CA-87E1-13EED88247D9}"/>
              </a:ext>
            </a:extLst>
          </p:cNvPr>
          <p:cNvSpPr txBox="1"/>
          <p:nvPr/>
        </p:nvSpPr>
        <p:spPr>
          <a:xfrm>
            <a:off x="304800" y="3429000"/>
            <a:ext cx="8610600" cy="1200329"/>
          </a:xfrm>
          <a:prstGeom prst="rect">
            <a:avLst/>
          </a:prstGeom>
          <a:noFill/>
        </p:spPr>
        <p:txBody>
          <a:bodyPr wrap="square">
            <a:spAutoFit/>
          </a:bodyPr>
          <a:lstStyle/>
          <a:p>
            <a:r>
              <a:rPr lang="el-GR" b="0" i="0" dirty="0">
                <a:solidFill>
                  <a:srgbClr val="000000"/>
                </a:solidFill>
                <a:effectLst/>
                <a:latin typeface="Droid Serif"/>
              </a:rPr>
              <a:t>Το γυάλισμα του διαμαντιού και η δημιουργία συμμετρικών επίπεδων επιφανειών, είναι απαραίτητα για να αναδείξουν την κρυμμένη ομορφιά του διαμαντιού. Η δημιουργία συμμετρικών επιφανειών επιτρέπει στο φως να περνάει μέσα στο διαμάντι και να αντανακλάται δίνοντας στα διαμάντια τη χαρακτηριστική τους </a:t>
            </a:r>
            <a:r>
              <a:rPr lang="el-GR" b="1" i="0" dirty="0">
                <a:solidFill>
                  <a:srgbClr val="000000"/>
                </a:solidFill>
                <a:effectLst/>
                <a:latin typeface="Droid Serif"/>
              </a:rPr>
              <a:t>λάμψη</a:t>
            </a:r>
            <a:r>
              <a:rPr lang="el-GR" b="0" i="0" dirty="0">
                <a:solidFill>
                  <a:srgbClr val="000000"/>
                </a:solidFill>
                <a:effectLst/>
                <a:latin typeface="Droid Serif"/>
              </a:rPr>
              <a:t>.</a:t>
            </a:r>
            <a:endParaRPr lang="en-US" dirty="0"/>
          </a:p>
        </p:txBody>
      </p:sp>
      <p:pic>
        <p:nvPicPr>
          <p:cNvPr id="14" name="Picture 13">
            <a:extLst>
              <a:ext uri="{FF2B5EF4-FFF2-40B4-BE49-F238E27FC236}">
                <a16:creationId xmlns:a16="http://schemas.microsoft.com/office/drawing/2014/main" id="{AAB88D97-4267-2E21-5DF1-D987F9FAADC7}"/>
              </a:ext>
            </a:extLst>
          </p:cNvPr>
          <p:cNvPicPr>
            <a:picLocks noChangeAspect="1"/>
          </p:cNvPicPr>
          <p:nvPr/>
        </p:nvPicPr>
        <p:blipFill>
          <a:blip r:embed="rId4"/>
          <a:stretch>
            <a:fillRect/>
          </a:stretch>
        </p:blipFill>
        <p:spPr>
          <a:xfrm>
            <a:off x="4703289" y="4754932"/>
            <a:ext cx="2996741" cy="2106878"/>
          </a:xfrm>
          <a:prstGeom prst="rect">
            <a:avLst/>
          </a:prstGeom>
        </p:spPr>
      </p:pic>
    </p:spTree>
    <p:extLst>
      <p:ext uri="{BB962C8B-B14F-4D97-AF65-F5344CB8AC3E}">
        <p14:creationId xmlns:p14="http://schemas.microsoft.com/office/powerpoint/2010/main" val="9749543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FBC87AB-B5C0-45FD-8D75-24B24E8E22E8}"/>
              </a:ext>
            </a:extLst>
          </p:cNvPr>
          <p:cNvPicPr>
            <a:picLocks noChangeAspect="1"/>
          </p:cNvPicPr>
          <p:nvPr/>
        </p:nvPicPr>
        <p:blipFill>
          <a:blip r:embed="rId2"/>
          <a:stretch>
            <a:fillRect/>
          </a:stretch>
        </p:blipFill>
        <p:spPr>
          <a:xfrm>
            <a:off x="731520" y="533400"/>
            <a:ext cx="2956468" cy="2730072"/>
          </a:xfrm>
          <a:prstGeom prst="rect">
            <a:avLst/>
          </a:prstGeom>
        </p:spPr>
      </p:pic>
      <p:sp>
        <p:nvSpPr>
          <p:cNvPr id="4" name="TextBox 3">
            <a:extLst>
              <a:ext uri="{FF2B5EF4-FFF2-40B4-BE49-F238E27FC236}">
                <a16:creationId xmlns:a16="http://schemas.microsoft.com/office/drawing/2014/main" id="{DFD4E978-CA68-87FD-3152-164E16BDFA89}"/>
              </a:ext>
            </a:extLst>
          </p:cNvPr>
          <p:cNvSpPr txBox="1"/>
          <p:nvPr/>
        </p:nvSpPr>
        <p:spPr>
          <a:xfrm>
            <a:off x="76200" y="3429000"/>
            <a:ext cx="8991600" cy="3139321"/>
          </a:xfrm>
          <a:prstGeom prst="rect">
            <a:avLst/>
          </a:prstGeom>
          <a:noFill/>
        </p:spPr>
        <p:txBody>
          <a:bodyPr wrap="square">
            <a:spAutoFit/>
          </a:bodyPr>
          <a:lstStyle/>
          <a:p>
            <a:pPr algn="just"/>
            <a:r>
              <a:rPr lang="el-GR" dirty="0"/>
              <a:t>Τα 1985 ανακαλύφθηκαν τα </a:t>
            </a:r>
            <a:r>
              <a:rPr lang="el-GR" b="1" u="sng" dirty="0" err="1"/>
              <a:t>φουλερένια</a:t>
            </a:r>
            <a:r>
              <a:rPr lang="el-GR" dirty="0"/>
              <a:t> (</a:t>
            </a:r>
            <a:r>
              <a:rPr lang="el-GR" dirty="0" err="1"/>
              <a:t>fullerenes</a:t>
            </a:r>
            <a:r>
              <a:rPr lang="el-GR" dirty="0"/>
              <a:t>)</a:t>
            </a:r>
            <a:r>
              <a:rPr lang="en-US" dirty="0"/>
              <a:t> </a:t>
            </a:r>
            <a:r>
              <a:rPr lang="el-GR" dirty="0"/>
              <a:t>που είναι και αυτά μορφές κρυσταλλικού άνθρακα. </a:t>
            </a:r>
          </a:p>
          <a:p>
            <a:pPr algn="just"/>
            <a:endParaRPr lang="el-GR" dirty="0"/>
          </a:p>
          <a:p>
            <a:pPr algn="just"/>
            <a:r>
              <a:rPr lang="el-GR" dirty="0"/>
              <a:t>Πρόκειται για σφαίρες-κλωβούς με 60, 70 ή περισσότερα άτομα C συνδεδεμένων μεταξύ τους σε 5-μελείς και 6-μελείς δακτυλίους σε συνολική διάταξη κανονικών πολυέδρων. </a:t>
            </a:r>
          </a:p>
          <a:p>
            <a:pPr algn="just"/>
            <a:endParaRPr lang="el-GR" dirty="0"/>
          </a:p>
          <a:p>
            <a:pPr algn="just"/>
            <a:r>
              <a:rPr lang="el-GR" dirty="0"/>
              <a:t>Το πλήρες όνομα του C60 είναι </a:t>
            </a:r>
            <a:r>
              <a:rPr lang="el-GR" dirty="0" err="1"/>
              <a:t>buckminsterfullerene</a:t>
            </a:r>
            <a:r>
              <a:rPr lang="el-GR" dirty="0"/>
              <a:t> (συχνά αναφέρεται και ως </a:t>
            </a:r>
            <a:r>
              <a:rPr lang="el-GR" dirty="0" err="1"/>
              <a:t>bucky-ball</a:t>
            </a:r>
            <a:r>
              <a:rPr lang="el-GR" dirty="0"/>
              <a:t>) προς τιμήν του </a:t>
            </a:r>
            <a:r>
              <a:rPr lang="el-GR" dirty="0" err="1"/>
              <a:t>αμερικανού</a:t>
            </a:r>
            <a:r>
              <a:rPr lang="el-GR" dirty="0"/>
              <a:t> αρχιτέκτονα </a:t>
            </a:r>
            <a:r>
              <a:rPr lang="el-GR" dirty="0" err="1"/>
              <a:t>Richard</a:t>
            </a:r>
            <a:r>
              <a:rPr lang="el-GR" dirty="0"/>
              <a:t> </a:t>
            </a:r>
            <a:r>
              <a:rPr lang="el-GR" dirty="0" err="1"/>
              <a:t>Buckminster</a:t>
            </a:r>
            <a:r>
              <a:rPr lang="el-GR" dirty="0"/>
              <a:t> </a:t>
            </a:r>
            <a:r>
              <a:rPr lang="el-GR" dirty="0" err="1"/>
              <a:t>Fuller</a:t>
            </a:r>
            <a:r>
              <a:rPr lang="el-GR" dirty="0"/>
              <a:t>.</a:t>
            </a:r>
          </a:p>
          <a:p>
            <a:pPr algn="just"/>
            <a:r>
              <a:rPr lang="el-GR" dirty="0"/>
              <a:t> </a:t>
            </a:r>
            <a:r>
              <a:rPr lang="el-GR" dirty="0" err="1"/>
              <a:t>To</a:t>
            </a:r>
            <a:r>
              <a:rPr lang="el-GR" dirty="0"/>
              <a:t> </a:t>
            </a:r>
            <a:r>
              <a:rPr lang="el-GR" dirty="0" err="1"/>
              <a:t>φουλλερένιο</a:t>
            </a:r>
            <a:r>
              <a:rPr lang="el-GR" dirty="0"/>
              <a:t> έχει εφαρμογές στα καλλυντικά και τα φαρμακευτικά είδη, τα λιπαντικά για τα μέρη μηχανών, καθώς και την ηλεκτρονική. </a:t>
            </a:r>
            <a:endParaRPr lang="en-US" dirty="0"/>
          </a:p>
        </p:txBody>
      </p:sp>
      <p:pic>
        <p:nvPicPr>
          <p:cNvPr id="13" name="Picture 12">
            <a:extLst>
              <a:ext uri="{FF2B5EF4-FFF2-40B4-BE49-F238E27FC236}">
                <a16:creationId xmlns:a16="http://schemas.microsoft.com/office/drawing/2014/main" id="{A3A60353-175C-D06F-7E7C-96FB7FEB15DF}"/>
              </a:ext>
            </a:extLst>
          </p:cNvPr>
          <p:cNvPicPr>
            <a:picLocks noChangeAspect="1"/>
          </p:cNvPicPr>
          <p:nvPr/>
        </p:nvPicPr>
        <p:blipFill>
          <a:blip r:embed="rId3"/>
          <a:stretch>
            <a:fillRect/>
          </a:stretch>
        </p:blipFill>
        <p:spPr>
          <a:xfrm>
            <a:off x="5006294" y="695118"/>
            <a:ext cx="2743200" cy="2821023"/>
          </a:xfrm>
          <a:prstGeom prst="rect">
            <a:avLst/>
          </a:prstGeom>
        </p:spPr>
      </p:pic>
      <p:sp>
        <p:nvSpPr>
          <p:cNvPr id="14" name="TextBox 13">
            <a:extLst>
              <a:ext uri="{FF2B5EF4-FFF2-40B4-BE49-F238E27FC236}">
                <a16:creationId xmlns:a16="http://schemas.microsoft.com/office/drawing/2014/main" id="{1D25E6DF-1981-FC9B-C7C8-0DBF543A2148}"/>
              </a:ext>
            </a:extLst>
          </p:cNvPr>
          <p:cNvSpPr txBox="1"/>
          <p:nvPr/>
        </p:nvSpPr>
        <p:spPr>
          <a:xfrm>
            <a:off x="1371600" y="152400"/>
            <a:ext cx="5791200" cy="646331"/>
          </a:xfrm>
          <a:prstGeom prst="rect">
            <a:avLst/>
          </a:prstGeom>
          <a:noFill/>
        </p:spPr>
        <p:txBody>
          <a:bodyPr wrap="square" rtlCol="0">
            <a:spAutoFit/>
          </a:bodyPr>
          <a:lstStyle/>
          <a:p>
            <a:endParaRPr lang="es-ES" dirty="0"/>
          </a:p>
          <a:p>
            <a:r>
              <a:rPr lang="el-GR" b="1" dirty="0"/>
              <a:t>                               ΦΟΥΛΕΡΕΝΙΟ</a:t>
            </a:r>
            <a:endParaRPr lang="en-US" b="1" dirty="0"/>
          </a:p>
        </p:txBody>
      </p:sp>
    </p:spTree>
    <p:extLst>
      <p:ext uri="{BB962C8B-B14F-4D97-AF65-F5344CB8AC3E}">
        <p14:creationId xmlns:p14="http://schemas.microsoft.com/office/powerpoint/2010/main" val="1095036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C20696-BA88-B500-38ED-7EDD408D8BAC}"/>
              </a:ext>
            </a:extLst>
          </p:cNvPr>
          <p:cNvPicPr>
            <a:picLocks noChangeAspect="1"/>
          </p:cNvPicPr>
          <p:nvPr/>
        </p:nvPicPr>
        <p:blipFill>
          <a:blip r:embed="rId2"/>
          <a:stretch>
            <a:fillRect/>
          </a:stretch>
        </p:blipFill>
        <p:spPr>
          <a:xfrm>
            <a:off x="533400" y="1139190"/>
            <a:ext cx="4305550" cy="2667000"/>
          </a:xfrm>
          <a:prstGeom prst="rect">
            <a:avLst/>
          </a:prstGeom>
        </p:spPr>
      </p:pic>
      <p:sp>
        <p:nvSpPr>
          <p:cNvPr id="6" name="TextBox 5">
            <a:extLst>
              <a:ext uri="{FF2B5EF4-FFF2-40B4-BE49-F238E27FC236}">
                <a16:creationId xmlns:a16="http://schemas.microsoft.com/office/drawing/2014/main" id="{B108E264-DA40-A84F-B6DE-995DFB768CEB}"/>
              </a:ext>
            </a:extLst>
          </p:cNvPr>
          <p:cNvSpPr txBox="1"/>
          <p:nvPr/>
        </p:nvSpPr>
        <p:spPr>
          <a:xfrm>
            <a:off x="228600" y="4206330"/>
            <a:ext cx="8763000" cy="2031325"/>
          </a:xfrm>
          <a:prstGeom prst="rect">
            <a:avLst/>
          </a:prstGeom>
          <a:noFill/>
        </p:spPr>
        <p:txBody>
          <a:bodyPr wrap="square">
            <a:spAutoFit/>
          </a:bodyPr>
          <a:lstStyle/>
          <a:p>
            <a:pPr algn="just"/>
            <a:r>
              <a:rPr lang="el-GR" dirty="0"/>
              <a:t>Το 1991 ανακαλύφθηκαν οι </a:t>
            </a:r>
            <a:r>
              <a:rPr lang="el-GR" dirty="0" err="1"/>
              <a:t>νανοσωλήνες</a:t>
            </a:r>
            <a:r>
              <a:rPr lang="el-GR" dirty="0"/>
              <a:t> (</a:t>
            </a:r>
            <a:r>
              <a:rPr lang="el-GR" dirty="0" err="1"/>
              <a:t>nanotubes</a:t>
            </a:r>
            <a:r>
              <a:rPr lang="el-GR" dirty="0"/>
              <a:t> - CNT). Πρόκειται για </a:t>
            </a:r>
            <a:r>
              <a:rPr lang="el-GR" dirty="0" err="1"/>
              <a:t>κυλημένα</a:t>
            </a:r>
            <a:r>
              <a:rPr lang="el-GR" dirty="0"/>
              <a:t> φύλλα γραφίτη, που δύνανται να είναι ενιαία ή </a:t>
            </a:r>
            <a:r>
              <a:rPr lang="el-GR" dirty="0" err="1"/>
              <a:t>πολυ</a:t>
            </a:r>
            <a:r>
              <a:rPr lang="el-GR" dirty="0"/>
              <a:t>-περιτοιχισμένα. </a:t>
            </a:r>
          </a:p>
          <a:p>
            <a:pPr algn="just"/>
            <a:endParaRPr lang="el-GR" dirty="0"/>
          </a:p>
          <a:p>
            <a:pPr algn="just"/>
            <a:r>
              <a:rPr lang="el-GR" dirty="0"/>
              <a:t>Ανάλογα με την δομή τους, μπορεί να χρησιμοποιηθούν ως ημιαγωγοί στην ηλεκτρονική. Οι CNT είναι πέντε φορές λιγότερο πυκνοί από το χάλυβα και πενήντα φορές ισχυρότεροι από αυτόν και επομένως έχουν εφαρμογές στα σύνθετα υλικά, όπως οι προφυλακτήρες αυτοκινήτων, κ.ά. </a:t>
            </a:r>
            <a:endParaRPr lang="en-US" dirty="0"/>
          </a:p>
        </p:txBody>
      </p:sp>
      <p:pic>
        <p:nvPicPr>
          <p:cNvPr id="9" name="Picture 8">
            <a:extLst>
              <a:ext uri="{FF2B5EF4-FFF2-40B4-BE49-F238E27FC236}">
                <a16:creationId xmlns:a16="http://schemas.microsoft.com/office/drawing/2014/main" id="{BEB850B6-798B-DE55-E279-C629F7A9D015}"/>
              </a:ext>
            </a:extLst>
          </p:cNvPr>
          <p:cNvPicPr>
            <a:picLocks noChangeAspect="1"/>
          </p:cNvPicPr>
          <p:nvPr/>
        </p:nvPicPr>
        <p:blipFill>
          <a:blip r:embed="rId3"/>
          <a:stretch>
            <a:fillRect/>
          </a:stretch>
        </p:blipFill>
        <p:spPr>
          <a:xfrm>
            <a:off x="5197643" y="1394370"/>
            <a:ext cx="3793957" cy="2514600"/>
          </a:xfrm>
          <a:prstGeom prst="rect">
            <a:avLst/>
          </a:prstGeom>
        </p:spPr>
      </p:pic>
      <p:sp>
        <p:nvSpPr>
          <p:cNvPr id="10" name="TextBox 9">
            <a:extLst>
              <a:ext uri="{FF2B5EF4-FFF2-40B4-BE49-F238E27FC236}">
                <a16:creationId xmlns:a16="http://schemas.microsoft.com/office/drawing/2014/main" id="{E30ADD14-2FD5-FB05-D89D-E554C8ED7596}"/>
              </a:ext>
            </a:extLst>
          </p:cNvPr>
          <p:cNvSpPr txBox="1"/>
          <p:nvPr/>
        </p:nvSpPr>
        <p:spPr>
          <a:xfrm>
            <a:off x="2209800" y="533400"/>
            <a:ext cx="3276600" cy="381000"/>
          </a:xfrm>
          <a:prstGeom prst="rect">
            <a:avLst/>
          </a:prstGeom>
          <a:noFill/>
        </p:spPr>
        <p:txBody>
          <a:bodyPr wrap="square" rtlCol="0">
            <a:spAutoFit/>
          </a:bodyPr>
          <a:lstStyle/>
          <a:p>
            <a:pPr algn="ctr"/>
            <a:r>
              <a:rPr lang="el-GR" b="1" dirty="0"/>
              <a:t>ΝΑΝΟΣΩΛΗΝΕΣ</a:t>
            </a:r>
            <a:endParaRPr lang="en-US" b="1" dirty="0"/>
          </a:p>
        </p:txBody>
      </p:sp>
    </p:spTree>
    <p:extLst>
      <p:ext uri="{BB962C8B-B14F-4D97-AF65-F5344CB8AC3E}">
        <p14:creationId xmlns:p14="http://schemas.microsoft.com/office/powerpoint/2010/main" val="19380224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3" name="Picture 2" descr="Several molecules of graphite and nanotube&#10;&#10;AI-generated content may be incorrect.">
            <a:extLst>
              <a:ext uri="{FF2B5EF4-FFF2-40B4-BE49-F238E27FC236}">
                <a16:creationId xmlns:a16="http://schemas.microsoft.com/office/drawing/2014/main" id="{B85D6013-6A8B-0706-BAED-7E3C427CDB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5249"/>
            <a:ext cx="9144000" cy="7048500"/>
          </a:xfrm>
          <a:prstGeom prst="rect">
            <a:avLst/>
          </a:prstGeom>
        </p:spPr>
      </p:pic>
      <p:sp>
        <p:nvSpPr>
          <p:cNvPr id="2" name="Rectangle 1">
            <a:extLst>
              <a:ext uri="{FF2B5EF4-FFF2-40B4-BE49-F238E27FC236}">
                <a16:creationId xmlns:a16="http://schemas.microsoft.com/office/drawing/2014/main" id="{9BB3082D-6979-C287-5537-DDAF0094309C}"/>
              </a:ext>
            </a:extLst>
          </p:cNvPr>
          <p:cNvSpPr/>
          <p:nvPr/>
        </p:nvSpPr>
        <p:spPr>
          <a:xfrm>
            <a:off x="0" y="381000"/>
            <a:ext cx="9144000" cy="6583680"/>
          </a:xfrm>
          <a:prstGeom prst="rect">
            <a:avLst/>
          </a:prstGeom>
          <a:solidFill>
            <a:schemeClr val="bg1"/>
          </a:solidFill>
        </p:spPr>
        <p:txBody>
          <a:bodyPr wrap="square" lIns="91440" tIns="45720" rIns="91440" bIns="45720">
            <a:spAutoFit/>
          </a:bodyPr>
          <a:lstStyle/>
          <a:p>
            <a:pPr algn="ctr"/>
            <a:r>
              <a:rPr lang="el-GR" sz="5400" b="1" dirty="0">
                <a:ln w="9525">
                  <a:solidFill>
                    <a:schemeClr val="bg1"/>
                  </a:solidFill>
                  <a:prstDash val="solid"/>
                </a:ln>
                <a:effectLst>
                  <a:outerShdw blurRad="12700" dist="38100" dir="2700000" algn="tl" rotWithShape="0">
                    <a:schemeClr val="bg1">
                      <a:lumMod val="50000"/>
                    </a:schemeClr>
                  </a:outerShdw>
                </a:effectLst>
              </a:rPr>
              <a:t>ΑΛΛΟΤΡΟΠΙΚΕΣ ΚΡΥΣΤΑΛΛΙΚΕΣ</a:t>
            </a:r>
          </a:p>
          <a:p>
            <a:pPr algn="ctr"/>
            <a:r>
              <a:rPr lang="el-GR" sz="5400" b="1" dirty="0">
                <a:ln w="9525">
                  <a:solidFill>
                    <a:schemeClr val="bg1"/>
                  </a:solidFill>
                  <a:prstDash val="solid"/>
                </a:ln>
                <a:effectLst>
                  <a:outerShdw blurRad="12700" dist="38100" dir="2700000" algn="tl" rotWithShape="0">
                    <a:schemeClr val="bg1">
                      <a:lumMod val="50000"/>
                    </a:schemeClr>
                  </a:outerShdw>
                </a:effectLst>
              </a:rPr>
              <a:t>ΜΟΡΦΕΣ ΑΝΘΡΑΚΑ</a:t>
            </a:r>
            <a:endParaRPr lang="en-US" sz="5400" b="1" dirty="0">
              <a:ln w="9525">
                <a:solidFill>
                  <a:schemeClr val="bg1"/>
                </a:solidFill>
                <a:prstDash val="solid"/>
              </a:ln>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3292196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EDCA928-5FE0-D6BA-655B-3AAC703DDCD7}"/>
              </a:ext>
            </a:extLst>
          </p:cNvPr>
          <p:cNvSpPr txBox="1"/>
          <p:nvPr/>
        </p:nvSpPr>
        <p:spPr>
          <a:xfrm>
            <a:off x="1600200" y="203120"/>
            <a:ext cx="5943600" cy="1908215"/>
          </a:xfrm>
          <a:prstGeom prst="rect">
            <a:avLst/>
          </a:prstGeom>
          <a:noFill/>
        </p:spPr>
        <p:txBody>
          <a:bodyPr wrap="square">
            <a:spAutoFit/>
          </a:bodyPr>
          <a:lstStyle/>
          <a:p>
            <a:pPr algn="ctr"/>
            <a:r>
              <a:rPr lang="el-GR" sz="3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ΦΥΣΙΚΟΙ ΑΝΘΡΑΚΕΣ</a:t>
            </a:r>
            <a:endParaRPr lang="en-US" sz="3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a:p>
            <a:pPr algn="ctr"/>
            <a:r>
              <a:rPr lang="el-GR" sz="3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ΑΜΟΡΦΟΙ</a:t>
            </a:r>
            <a:endParaRPr lang="en-US" sz="3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a:p>
            <a:pPr algn="ctr"/>
            <a:endParaRPr lang="el-GR" sz="3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a:p>
            <a:pPr algn="ctr"/>
            <a:endParaRPr lang="en-US" sz="1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pic>
        <p:nvPicPr>
          <p:cNvPr id="7" name="Picture 6" descr="A diagram of carbon content&#10;&#10;AI-generated content may be incorrect.">
            <a:extLst>
              <a:ext uri="{FF2B5EF4-FFF2-40B4-BE49-F238E27FC236}">
                <a16:creationId xmlns:a16="http://schemas.microsoft.com/office/drawing/2014/main" id="{B8EAE9BF-4C9E-A2B9-4168-6528E103A9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747" y="2192504"/>
            <a:ext cx="8890823" cy="5108324"/>
          </a:xfrm>
          <a:prstGeom prst="rect">
            <a:avLst/>
          </a:prstGeom>
        </p:spPr>
      </p:pic>
      <p:sp>
        <p:nvSpPr>
          <p:cNvPr id="9" name="TextBox 8">
            <a:extLst>
              <a:ext uri="{FF2B5EF4-FFF2-40B4-BE49-F238E27FC236}">
                <a16:creationId xmlns:a16="http://schemas.microsoft.com/office/drawing/2014/main" id="{80B72E55-222C-9FE3-B418-A16E01EB3350}"/>
              </a:ext>
            </a:extLst>
          </p:cNvPr>
          <p:cNvSpPr txBox="1"/>
          <p:nvPr/>
        </p:nvSpPr>
        <p:spPr>
          <a:xfrm>
            <a:off x="609600" y="1597922"/>
            <a:ext cx="8382000" cy="369332"/>
          </a:xfrm>
          <a:prstGeom prst="rect">
            <a:avLst/>
          </a:prstGeom>
          <a:noFill/>
        </p:spPr>
        <p:txBody>
          <a:bodyPr wrap="square">
            <a:spAutoFit/>
          </a:bodyPr>
          <a:lstStyle/>
          <a:p>
            <a:pPr algn="ctr">
              <a:defRPr/>
            </a:pPr>
            <a:r>
              <a:rPr lang="el-GR" sz="1800" dirty="0">
                <a:solidFill>
                  <a:schemeClr val="tx1"/>
                </a:solidFill>
              </a:rPr>
              <a:t>Τα άτομα άνθρακα εμφανίζουν τυχαία διάταξης στο χώρο. </a:t>
            </a:r>
            <a:endParaRPr lang="en-US" sz="1800" dirty="0">
              <a:solidFill>
                <a:schemeClr val="tx1"/>
              </a:solidFill>
            </a:endParaRPr>
          </a:p>
        </p:txBody>
      </p:sp>
    </p:spTree>
    <p:extLst>
      <p:ext uri="{BB962C8B-B14F-4D97-AF65-F5344CB8AC3E}">
        <p14:creationId xmlns:p14="http://schemas.microsoft.com/office/powerpoint/2010/main" val="22100933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63B6C15-7275-B2C5-B52C-E7E241184A40}"/>
              </a:ext>
            </a:extLst>
          </p:cNvPr>
          <p:cNvSpPr txBox="1"/>
          <p:nvPr/>
        </p:nvSpPr>
        <p:spPr>
          <a:xfrm>
            <a:off x="457200" y="114605"/>
            <a:ext cx="7772400" cy="369332"/>
          </a:xfrm>
          <a:prstGeom prst="rect">
            <a:avLst/>
          </a:prstGeom>
          <a:noFill/>
        </p:spPr>
        <p:txBody>
          <a:bodyPr wrap="square" rtlCol="0">
            <a:spAutoFit/>
          </a:bodyPr>
          <a:lstStyle/>
          <a:p>
            <a:pPr algn="ctr"/>
            <a:r>
              <a:rPr lang="el-GR" b="1" dirty="0"/>
              <a:t>ΣΧΗΜΑΤΙΣΜΟΣ ΓΑΙΑΝΘΡΑΚΩΝ </a:t>
            </a:r>
            <a:endParaRPr lang="en-US" b="1" dirty="0"/>
          </a:p>
        </p:txBody>
      </p:sp>
      <p:pic>
        <p:nvPicPr>
          <p:cNvPr id="7" name="Picture 6">
            <a:extLst>
              <a:ext uri="{FF2B5EF4-FFF2-40B4-BE49-F238E27FC236}">
                <a16:creationId xmlns:a16="http://schemas.microsoft.com/office/drawing/2014/main" id="{1E143DEC-2AAB-7304-3DA1-241340493BF4}"/>
              </a:ext>
            </a:extLst>
          </p:cNvPr>
          <p:cNvPicPr>
            <a:picLocks noChangeAspect="1"/>
          </p:cNvPicPr>
          <p:nvPr/>
        </p:nvPicPr>
        <p:blipFill>
          <a:blip r:embed="rId2"/>
          <a:stretch>
            <a:fillRect/>
          </a:stretch>
        </p:blipFill>
        <p:spPr>
          <a:xfrm>
            <a:off x="310335" y="921913"/>
            <a:ext cx="6239171" cy="5735561"/>
          </a:xfrm>
          <a:prstGeom prst="rect">
            <a:avLst/>
          </a:prstGeom>
        </p:spPr>
      </p:pic>
      <p:pic>
        <p:nvPicPr>
          <p:cNvPr id="10" name="Picture 9">
            <a:extLst>
              <a:ext uri="{FF2B5EF4-FFF2-40B4-BE49-F238E27FC236}">
                <a16:creationId xmlns:a16="http://schemas.microsoft.com/office/drawing/2014/main" id="{6B55E1E0-75E1-22E8-1BA7-0CB56920A763}"/>
              </a:ext>
            </a:extLst>
          </p:cNvPr>
          <p:cNvPicPr>
            <a:picLocks noChangeAspect="1"/>
          </p:cNvPicPr>
          <p:nvPr/>
        </p:nvPicPr>
        <p:blipFill>
          <a:blip r:embed="rId3"/>
          <a:stretch>
            <a:fillRect/>
          </a:stretch>
        </p:blipFill>
        <p:spPr>
          <a:xfrm>
            <a:off x="6442747" y="483937"/>
            <a:ext cx="2244053" cy="5843561"/>
          </a:xfrm>
          <a:prstGeom prst="rect">
            <a:avLst/>
          </a:prstGeom>
        </p:spPr>
      </p:pic>
    </p:spTree>
    <p:extLst>
      <p:ext uri="{BB962C8B-B14F-4D97-AF65-F5344CB8AC3E}">
        <p14:creationId xmlns:p14="http://schemas.microsoft.com/office/powerpoint/2010/main" val="10294688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10242" name="Picture 4" descr="Clipboard02">
            <a:extLst>
              <a:ext uri="{FF2B5EF4-FFF2-40B4-BE49-F238E27FC236}">
                <a16:creationId xmlns:a16="http://schemas.microsoft.com/office/drawing/2014/main" id="{E28E5FC0-9D4D-E0B2-DF77-3B5A12C71F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2971800"/>
            <a:ext cx="63246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43" name="Group 10">
            <a:extLst>
              <a:ext uri="{FF2B5EF4-FFF2-40B4-BE49-F238E27FC236}">
                <a16:creationId xmlns:a16="http://schemas.microsoft.com/office/drawing/2014/main" id="{EEB6EBE6-89DE-0AD6-7BB3-486558246D4E}"/>
              </a:ext>
            </a:extLst>
          </p:cNvPr>
          <p:cNvGrpSpPr>
            <a:grpSpLocks/>
          </p:cNvGrpSpPr>
          <p:nvPr/>
        </p:nvGrpSpPr>
        <p:grpSpPr bwMode="auto">
          <a:xfrm>
            <a:off x="0" y="0"/>
            <a:ext cx="9144000" cy="2957513"/>
            <a:chOff x="0" y="0"/>
            <a:chExt cx="5760" cy="1863"/>
          </a:xfrm>
        </p:grpSpPr>
        <p:pic>
          <p:nvPicPr>
            <p:cNvPr id="10248" name="Picture 5" descr="anthracite_03">
              <a:extLst>
                <a:ext uri="{FF2B5EF4-FFF2-40B4-BE49-F238E27FC236}">
                  <a16:creationId xmlns:a16="http://schemas.microsoft.com/office/drawing/2014/main" id="{A0BC7061-B502-6BCC-7DA3-153E6BE72A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160" cy="1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7" descr="λιθανθρακας_pet_sed_coal_03">
              <a:extLst>
                <a:ext uri="{FF2B5EF4-FFF2-40B4-BE49-F238E27FC236}">
                  <a16:creationId xmlns:a16="http://schemas.microsoft.com/office/drawing/2014/main" id="{270BB92A-4BCB-36D6-820D-DED16F7981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2" y="0"/>
              <a:ext cx="1968" cy="1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0" name="Text Box 8">
              <a:extLst>
                <a:ext uri="{FF2B5EF4-FFF2-40B4-BE49-F238E27FC236}">
                  <a16:creationId xmlns:a16="http://schemas.microsoft.com/office/drawing/2014/main" id="{2BC970A9-BE2F-0E9F-6922-96B34D07AC89}"/>
                </a:ext>
              </a:extLst>
            </p:cNvPr>
            <p:cNvSpPr txBox="1">
              <a:spLocks noChangeArrowheads="1"/>
            </p:cNvSpPr>
            <p:nvPr/>
          </p:nvSpPr>
          <p:spPr bwMode="auto">
            <a:xfrm>
              <a:off x="192" y="1632"/>
              <a:ext cx="503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n-US" b="1">
                  <a:solidFill>
                    <a:srgbClr val="FF0000"/>
                  </a:solidFill>
                </a:rPr>
                <a:t>ανθρακίτης                                 λιθάνθρακας                                λιγνίτης </a:t>
              </a:r>
            </a:p>
          </p:txBody>
        </p:sp>
        <p:pic>
          <p:nvPicPr>
            <p:cNvPr id="10251" name="Picture 9" descr="lignite_01">
              <a:extLst>
                <a:ext uri="{FF2B5EF4-FFF2-40B4-BE49-F238E27FC236}">
                  <a16:creationId xmlns:a16="http://schemas.microsoft.com/office/drawing/2014/main" id="{6248A449-DCE6-94BA-A709-4631805206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0" y="0"/>
              <a:ext cx="1920" cy="1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244" name="Group 13">
            <a:extLst>
              <a:ext uri="{FF2B5EF4-FFF2-40B4-BE49-F238E27FC236}">
                <a16:creationId xmlns:a16="http://schemas.microsoft.com/office/drawing/2014/main" id="{B7A886FA-769F-1866-3069-9D61622BB872}"/>
              </a:ext>
            </a:extLst>
          </p:cNvPr>
          <p:cNvGrpSpPr>
            <a:grpSpLocks/>
          </p:cNvGrpSpPr>
          <p:nvPr/>
        </p:nvGrpSpPr>
        <p:grpSpPr bwMode="auto">
          <a:xfrm>
            <a:off x="0" y="2971800"/>
            <a:ext cx="2590800" cy="2805113"/>
            <a:chOff x="0" y="2160"/>
            <a:chExt cx="1632" cy="1767"/>
          </a:xfrm>
        </p:grpSpPr>
        <p:pic>
          <p:nvPicPr>
            <p:cNvPr id="10246" name="Picture 11" descr="peat">
              <a:extLst>
                <a:ext uri="{FF2B5EF4-FFF2-40B4-BE49-F238E27FC236}">
                  <a16:creationId xmlns:a16="http://schemas.microsoft.com/office/drawing/2014/main" id="{8316B919-7F97-A85F-69C1-76F1F30A696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160"/>
              <a:ext cx="1632" cy="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Text Box 12">
              <a:extLst>
                <a:ext uri="{FF2B5EF4-FFF2-40B4-BE49-F238E27FC236}">
                  <a16:creationId xmlns:a16="http://schemas.microsoft.com/office/drawing/2014/main" id="{399A0BF1-F93D-03BF-9535-4D9344E7B103}"/>
                </a:ext>
              </a:extLst>
            </p:cNvPr>
            <p:cNvSpPr txBox="1">
              <a:spLocks noChangeArrowheads="1"/>
            </p:cNvSpPr>
            <p:nvPr/>
          </p:nvSpPr>
          <p:spPr bwMode="auto">
            <a:xfrm>
              <a:off x="384" y="3696"/>
              <a:ext cx="87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n-US" b="1">
                  <a:solidFill>
                    <a:srgbClr val="FF0000"/>
                  </a:solidFill>
                </a:rPr>
                <a:t>τύρφη</a:t>
              </a:r>
            </a:p>
          </p:txBody>
        </p:sp>
      </p:grpSp>
      <p:sp>
        <p:nvSpPr>
          <p:cNvPr id="12302" name="Text Box 14">
            <a:extLst>
              <a:ext uri="{FF2B5EF4-FFF2-40B4-BE49-F238E27FC236}">
                <a16:creationId xmlns:a16="http://schemas.microsoft.com/office/drawing/2014/main" id="{6E4B87D1-494F-58F1-BC41-A9F33ADA09C6}"/>
              </a:ext>
            </a:extLst>
          </p:cNvPr>
          <p:cNvSpPr txBox="1">
            <a:spLocks noChangeArrowheads="1"/>
          </p:cNvSpPr>
          <p:nvPr/>
        </p:nvSpPr>
        <p:spPr bwMode="auto">
          <a:xfrm>
            <a:off x="1401763" y="6019800"/>
            <a:ext cx="651351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n-US" sz="3200" dirty="0"/>
              <a:t>σχηματίστηκαν με </a:t>
            </a:r>
            <a:r>
              <a:rPr lang="el-GR" altLang="en-US" sz="3200" b="1" i="1" dirty="0">
                <a:solidFill>
                  <a:srgbClr val="FF0000"/>
                </a:solidFill>
              </a:rPr>
              <a:t>απανθράκωση</a:t>
            </a:r>
          </a:p>
        </p:txBody>
      </p:sp>
    </p:spTree>
    <p:extLst>
      <p:ext uri="{BB962C8B-B14F-4D97-AF65-F5344CB8AC3E}">
        <p14:creationId xmlns:p14="http://schemas.microsoft.com/office/powerpoint/2010/main" val="10716197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302"/>
                                        </p:tgtEl>
                                        <p:attrNameLst>
                                          <p:attrName>style.visibility</p:attrName>
                                        </p:attrNameLst>
                                      </p:cBhvr>
                                      <p:to>
                                        <p:strVal val="visible"/>
                                      </p:to>
                                    </p:set>
                                    <p:animEffect transition="in" filter="checkerboard(across)">
                                      <p:cBhvr>
                                        <p:cTn id="7" dur="500"/>
                                        <p:tgtEl>
                                          <p:spTgt spid="1230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302">
                                            <p:txEl>
                                              <p:pRg st="0" end="0"/>
                                            </p:txEl>
                                          </p:spTgt>
                                        </p:tgtEl>
                                        <p:attrNameLst>
                                          <p:attrName>style.visibility</p:attrName>
                                        </p:attrNameLst>
                                      </p:cBhvr>
                                      <p:to>
                                        <p:strVal val="visible"/>
                                      </p:to>
                                    </p:set>
                                    <p:anim calcmode="lin" valueType="num">
                                      <p:cBhvr additive="base">
                                        <p:cTn id="12" dur="500" fill="hold"/>
                                        <p:tgtEl>
                                          <p:spTgt spid="1230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230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6">
            <a:extLst>
              <a:ext uri="{FF2B5EF4-FFF2-40B4-BE49-F238E27FC236}">
                <a16:creationId xmlns:a16="http://schemas.microsoft.com/office/drawing/2014/main" id="{B9084D2E-5CA5-09CF-37E0-CFB7434B5870}"/>
              </a:ext>
            </a:extLst>
          </p:cNvPr>
          <p:cNvGrpSpPr>
            <a:grpSpLocks/>
          </p:cNvGrpSpPr>
          <p:nvPr/>
        </p:nvGrpSpPr>
        <p:grpSpPr bwMode="auto">
          <a:xfrm>
            <a:off x="152400" y="304800"/>
            <a:ext cx="8686800" cy="6289675"/>
            <a:chOff x="96" y="192"/>
            <a:chExt cx="5472" cy="3962"/>
          </a:xfrm>
        </p:grpSpPr>
        <p:pic>
          <p:nvPicPr>
            <p:cNvPr id="13315" name="Picture 4" descr="oualia">
              <a:extLst>
                <a:ext uri="{FF2B5EF4-FFF2-40B4-BE49-F238E27FC236}">
                  <a16:creationId xmlns:a16="http://schemas.microsoft.com/office/drawing/2014/main" id="{9F67B8B6-7B0C-51ED-E5AA-61210EAE19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 y="192"/>
              <a:ext cx="5424" cy="3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 Box 5">
              <a:extLst>
                <a:ext uri="{FF2B5EF4-FFF2-40B4-BE49-F238E27FC236}">
                  <a16:creationId xmlns:a16="http://schemas.microsoft.com/office/drawing/2014/main" id="{4C98BF28-361D-270B-2678-0EEAEB74DA5B}"/>
                </a:ext>
              </a:extLst>
            </p:cNvPr>
            <p:cNvSpPr txBox="1">
              <a:spLocks noChangeArrowheads="1"/>
            </p:cNvSpPr>
            <p:nvPr/>
          </p:nvSpPr>
          <p:spPr bwMode="auto">
            <a:xfrm>
              <a:off x="96" y="3456"/>
              <a:ext cx="5424" cy="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l-GR" altLang="en-US" sz="2400" dirty="0"/>
                <a:t>Ανθρακωρυχείο, </a:t>
              </a:r>
              <a:r>
                <a:rPr lang="el-GR" altLang="en-US" sz="2400" dirty="0" err="1"/>
                <a:t>Γκλέισιον</a:t>
              </a:r>
              <a:r>
                <a:rPr lang="el-GR" altLang="en-US" sz="2400" dirty="0"/>
                <a:t>, </a:t>
              </a:r>
              <a:r>
                <a:rPr lang="el-GR" altLang="en-US" sz="2400" dirty="0" err="1"/>
                <a:t>Σουόνσι</a:t>
              </a:r>
              <a:r>
                <a:rPr lang="el-GR" altLang="en-US" sz="2400" dirty="0"/>
                <a:t>, νότια Ουαλία – Σεπτέμβριος 2011</a:t>
              </a:r>
              <a:r>
                <a:rPr lang="el-GR" altLang="en-US" dirty="0"/>
                <a:t> </a:t>
              </a:r>
            </a:p>
            <a:p>
              <a:pPr algn="ctr" eaLnBrk="1" hangingPunct="1"/>
              <a:r>
                <a:rPr lang="el-GR" altLang="en-US" dirty="0"/>
                <a:t>3 νεκροί</a:t>
              </a: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3" name="Picture 2" descr="A person in a mine&#10;&#10;AI-generated content may be incorrect.">
            <a:extLst>
              <a:ext uri="{FF2B5EF4-FFF2-40B4-BE49-F238E27FC236}">
                <a16:creationId xmlns:a16="http://schemas.microsoft.com/office/drawing/2014/main" id="{8DD85659-3E2C-2C3F-77C7-A380E3784D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 y="34290"/>
            <a:ext cx="4343400" cy="4323040"/>
          </a:xfrm>
          <a:prstGeom prst="rect">
            <a:avLst/>
          </a:prstGeom>
        </p:spPr>
      </p:pic>
      <p:sp>
        <p:nvSpPr>
          <p:cNvPr id="5" name="TextBox 4">
            <a:extLst>
              <a:ext uri="{FF2B5EF4-FFF2-40B4-BE49-F238E27FC236}">
                <a16:creationId xmlns:a16="http://schemas.microsoft.com/office/drawing/2014/main" id="{78411F4E-F7C3-E530-BA41-CE178FEBCCE8}"/>
              </a:ext>
            </a:extLst>
          </p:cNvPr>
          <p:cNvSpPr txBox="1"/>
          <p:nvPr/>
        </p:nvSpPr>
        <p:spPr>
          <a:xfrm>
            <a:off x="228600" y="4648200"/>
            <a:ext cx="4572000" cy="323165"/>
          </a:xfrm>
          <a:prstGeom prst="rect">
            <a:avLst/>
          </a:prstGeom>
          <a:noFill/>
        </p:spPr>
        <p:txBody>
          <a:bodyPr wrap="square">
            <a:spAutoFit/>
          </a:bodyPr>
          <a:lstStyle/>
          <a:p>
            <a:pPr algn="l">
              <a:lnSpc>
                <a:spcPts val="1800"/>
              </a:lnSpc>
              <a:spcAft>
                <a:spcPts val="750"/>
              </a:spcAft>
            </a:pPr>
            <a:r>
              <a:rPr lang="el-GR" b="1" i="0" dirty="0">
                <a:solidFill>
                  <a:srgbClr val="212124"/>
                </a:solidFill>
                <a:effectLst/>
                <a:latin typeface="+mn-lt"/>
              </a:rPr>
              <a:t>ΛΙΓΝΙΤΩΡΥΧΕΙΟ ΑΛΙΒΕΡΙΟΥ, 1957</a:t>
            </a:r>
          </a:p>
        </p:txBody>
      </p:sp>
      <p:pic>
        <p:nvPicPr>
          <p:cNvPr id="7" name="Picture 6" descr="A person in a machine in a tunnel&#10;&#10;AI-generated content may be incorrect.">
            <a:extLst>
              <a:ext uri="{FF2B5EF4-FFF2-40B4-BE49-F238E27FC236}">
                <a16:creationId xmlns:a16="http://schemas.microsoft.com/office/drawing/2014/main" id="{01407BED-7205-B0E8-4DF8-C01B941AB5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0132" y="76200"/>
            <a:ext cx="3759200" cy="2819400"/>
          </a:xfrm>
          <a:prstGeom prst="rect">
            <a:avLst/>
          </a:prstGeom>
        </p:spPr>
      </p:pic>
      <p:sp>
        <p:nvSpPr>
          <p:cNvPr id="8" name="TextBox 7">
            <a:extLst>
              <a:ext uri="{FF2B5EF4-FFF2-40B4-BE49-F238E27FC236}">
                <a16:creationId xmlns:a16="http://schemas.microsoft.com/office/drawing/2014/main" id="{D812AFE8-40CE-31FE-1885-3CDC3A00CD80}"/>
              </a:ext>
            </a:extLst>
          </p:cNvPr>
          <p:cNvSpPr txBox="1"/>
          <p:nvPr/>
        </p:nvSpPr>
        <p:spPr>
          <a:xfrm>
            <a:off x="5396232" y="3047999"/>
            <a:ext cx="2667000" cy="381001"/>
          </a:xfrm>
          <a:prstGeom prst="rect">
            <a:avLst/>
          </a:prstGeom>
          <a:noFill/>
        </p:spPr>
        <p:txBody>
          <a:bodyPr wrap="square" rtlCol="0">
            <a:spAutoFit/>
          </a:bodyPr>
          <a:lstStyle/>
          <a:p>
            <a:r>
              <a:rPr lang="el-GR" dirty="0"/>
              <a:t>               </a:t>
            </a:r>
            <a:r>
              <a:rPr lang="el-GR" b="1" dirty="0"/>
              <a:t>ΗΠΑ</a:t>
            </a:r>
            <a:endParaRPr lang="en-US" b="1" dirty="0"/>
          </a:p>
        </p:txBody>
      </p:sp>
      <p:pic>
        <p:nvPicPr>
          <p:cNvPr id="10" name="Picture 9" descr="A person working in a mine&#10;&#10;AI-generated content may be incorrect.">
            <a:extLst>
              <a:ext uri="{FF2B5EF4-FFF2-40B4-BE49-F238E27FC236}">
                <a16:creationId xmlns:a16="http://schemas.microsoft.com/office/drawing/2014/main" id="{DAB39E4C-7B5A-4788-A812-A62BA735B4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4599" y="3502008"/>
            <a:ext cx="3668073" cy="2444784"/>
          </a:xfrm>
          <a:prstGeom prst="rect">
            <a:avLst/>
          </a:prstGeom>
        </p:spPr>
      </p:pic>
      <p:sp>
        <p:nvSpPr>
          <p:cNvPr id="11" name="TextBox 10">
            <a:extLst>
              <a:ext uri="{FF2B5EF4-FFF2-40B4-BE49-F238E27FC236}">
                <a16:creationId xmlns:a16="http://schemas.microsoft.com/office/drawing/2014/main" id="{469A076B-603C-5779-3620-4B1F9171E11F}"/>
              </a:ext>
            </a:extLst>
          </p:cNvPr>
          <p:cNvSpPr txBox="1"/>
          <p:nvPr/>
        </p:nvSpPr>
        <p:spPr>
          <a:xfrm>
            <a:off x="5715000" y="6019800"/>
            <a:ext cx="2287272" cy="369332"/>
          </a:xfrm>
          <a:prstGeom prst="rect">
            <a:avLst/>
          </a:prstGeom>
          <a:noFill/>
        </p:spPr>
        <p:txBody>
          <a:bodyPr wrap="square" rtlCol="0">
            <a:spAutoFit/>
          </a:bodyPr>
          <a:lstStyle/>
          <a:p>
            <a:pPr algn="ctr"/>
            <a:r>
              <a:rPr lang="el-GR" b="1" dirty="0"/>
              <a:t>ΑΥΣΤΡΑΛΙΑ</a:t>
            </a:r>
            <a:endParaRPr lang="en-US" b="1" dirty="0"/>
          </a:p>
        </p:txBody>
      </p:sp>
    </p:spTree>
    <p:extLst>
      <p:ext uri="{BB962C8B-B14F-4D97-AF65-F5344CB8AC3E}">
        <p14:creationId xmlns:p14="http://schemas.microsoft.com/office/powerpoint/2010/main" val="7419396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D484D123-E899-459B-1AB0-D750D4EABA33}"/>
              </a:ext>
            </a:extLst>
          </p:cNvPr>
          <p:cNvGraphicFramePr/>
          <p:nvPr/>
        </p:nvGraphicFramePr>
        <p:xfrm>
          <a:off x="-76200" y="152400"/>
          <a:ext cx="92202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16303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32770" name="Picture 2">
            <a:extLst>
              <a:ext uri="{FF2B5EF4-FFF2-40B4-BE49-F238E27FC236}">
                <a16:creationId xmlns:a16="http://schemas.microsoft.com/office/drawing/2014/main" id="{5E7801AC-B06A-1ECE-50F8-408CA094198C}"/>
              </a:ext>
            </a:extLst>
          </p:cNvPr>
          <p:cNvPicPr>
            <a:picLocks noChangeAspect="1" noChangeArrowheads="1"/>
          </p:cNvPicPr>
          <p:nvPr/>
        </p:nvPicPr>
        <p:blipFill>
          <a:blip r:embed="rId2"/>
          <a:srcRect/>
          <a:stretch>
            <a:fillRect/>
          </a:stretch>
        </p:blipFill>
        <p:spPr bwMode="auto">
          <a:xfrm>
            <a:off x="0" y="152400"/>
            <a:ext cx="9265948" cy="5029199"/>
          </a:xfrm>
          <a:prstGeom prst="rect">
            <a:avLst/>
          </a:prstGeom>
          <a:noFill/>
          <a:ln w="9525">
            <a:noFill/>
            <a:miter lim="800000"/>
            <a:headEnd/>
            <a:tailEnd/>
          </a:ln>
          <a:effectLst>
            <a:softEdge rad="63500"/>
          </a:effectLst>
        </p:spPr>
      </p:pic>
      <p:sp>
        <p:nvSpPr>
          <p:cNvPr id="3" name="TextBox 2">
            <a:extLst>
              <a:ext uri="{FF2B5EF4-FFF2-40B4-BE49-F238E27FC236}">
                <a16:creationId xmlns:a16="http://schemas.microsoft.com/office/drawing/2014/main" id="{699D2FD4-FDF9-2407-DEFB-3A7F785DA6C3}"/>
              </a:ext>
            </a:extLst>
          </p:cNvPr>
          <p:cNvSpPr txBox="1"/>
          <p:nvPr/>
        </p:nvSpPr>
        <p:spPr>
          <a:xfrm>
            <a:off x="266701" y="2096868"/>
            <a:ext cx="1523999" cy="646331"/>
          </a:xfrm>
          <a:prstGeom prst="rect">
            <a:avLst/>
          </a:prstGeom>
          <a:noFill/>
        </p:spPr>
        <p:txBody>
          <a:bodyPr wrap="square" rtlCol="0">
            <a:spAutoFit/>
          </a:bodyPr>
          <a:lstStyle/>
          <a:p>
            <a:r>
              <a:rPr lang="el-GR" dirty="0" err="1">
                <a:latin typeface="Calibri" panose="020F0502020204030204" pitchFamily="34" charset="0"/>
                <a:cs typeface="Calibri" panose="020F0502020204030204" pitchFamily="34" charset="0"/>
              </a:rPr>
              <a:t>Φουλερένια</a:t>
            </a:r>
            <a:endParaRPr lang="el-GR" dirty="0">
              <a:latin typeface="Calibri" panose="020F0502020204030204" pitchFamily="34" charset="0"/>
              <a:cs typeface="Calibri" panose="020F0502020204030204" pitchFamily="34" charset="0"/>
            </a:endParaRPr>
          </a:p>
          <a:p>
            <a:r>
              <a:rPr lang="el-GR" dirty="0" err="1">
                <a:latin typeface="Calibri" panose="020F0502020204030204" pitchFamily="34" charset="0"/>
                <a:cs typeface="Calibri" panose="020F0502020204030204" pitchFamily="34" charset="0"/>
              </a:rPr>
              <a:t>Νανοσωλήνες</a:t>
            </a:r>
            <a:endParaRPr lang="en-US" dirty="0">
              <a:latin typeface="Calibri" panose="020F0502020204030204" pitchFamily="34" charset="0"/>
              <a:cs typeface="Calibri" panose="020F0502020204030204" pitchFamily="34" charset="0"/>
            </a:endParaRPr>
          </a:p>
        </p:txBody>
      </p:sp>
      <p:sp>
        <p:nvSpPr>
          <p:cNvPr id="8" name="Rectangle: Rounded Corners 7">
            <a:extLst>
              <a:ext uri="{FF2B5EF4-FFF2-40B4-BE49-F238E27FC236}">
                <a16:creationId xmlns:a16="http://schemas.microsoft.com/office/drawing/2014/main" id="{44914F61-453F-E0EB-0CE8-EB7FB97B13B5}"/>
              </a:ext>
            </a:extLst>
          </p:cNvPr>
          <p:cNvSpPr/>
          <p:nvPr/>
        </p:nvSpPr>
        <p:spPr>
          <a:xfrm>
            <a:off x="102869" y="2017929"/>
            <a:ext cx="1752600" cy="72527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8EAB9C2-AA7F-7F15-2867-6426A5D89FB9}"/>
              </a:ext>
            </a:extLst>
          </p:cNvPr>
          <p:cNvSpPr/>
          <p:nvPr/>
        </p:nvSpPr>
        <p:spPr>
          <a:xfrm>
            <a:off x="3581401" y="1828800"/>
            <a:ext cx="5562599" cy="38862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D02861E-58EC-4882-4760-B8163F470E6D}"/>
              </a:ext>
            </a:extLst>
          </p:cNvPr>
          <p:cNvSpPr/>
          <p:nvPr/>
        </p:nvSpPr>
        <p:spPr>
          <a:xfrm>
            <a:off x="3124201" y="762000"/>
            <a:ext cx="6019800" cy="10668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P spid="13" grpId="0" animBg="1"/>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43766F3-173D-1F6A-6043-7309B00E3BE2}"/>
              </a:ext>
            </a:extLst>
          </p:cNvPr>
          <p:cNvSpPr txBox="1"/>
          <p:nvPr/>
        </p:nvSpPr>
        <p:spPr>
          <a:xfrm>
            <a:off x="152400" y="1135440"/>
            <a:ext cx="8382000" cy="6463308"/>
          </a:xfrm>
          <a:prstGeom prst="rect">
            <a:avLst/>
          </a:prstGeom>
          <a:noFill/>
        </p:spPr>
        <p:txBody>
          <a:bodyPr wrap="square">
            <a:spAutoFit/>
          </a:bodyPr>
          <a:lstStyle/>
          <a:p>
            <a:r>
              <a:rPr lang="el-GR" sz="2000" dirty="0"/>
              <a:t>Τι κοινό έχουν το διαμάντι και ο γραφίτης; </a:t>
            </a:r>
          </a:p>
          <a:p>
            <a:r>
              <a:rPr lang="el-GR" i="1" dirty="0">
                <a:solidFill>
                  <a:srgbClr val="C00000"/>
                </a:solidFill>
              </a:rPr>
              <a:t>Αποτελούνται από άτομα άνθρακα (</a:t>
            </a:r>
            <a:r>
              <a:rPr lang="es-ES" i="1" dirty="0">
                <a:solidFill>
                  <a:srgbClr val="C00000"/>
                </a:solidFill>
              </a:rPr>
              <a:t>C</a:t>
            </a:r>
            <a:r>
              <a:rPr lang="en-US" i="1" dirty="0">
                <a:solidFill>
                  <a:srgbClr val="C00000"/>
                </a:solidFill>
              </a:rPr>
              <a:t>)</a:t>
            </a:r>
            <a:endParaRPr lang="el-GR" i="1" dirty="0">
              <a:solidFill>
                <a:srgbClr val="C00000"/>
              </a:solidFill>
            </a:endParaRPr>
          </a:p>
          <a:p>
            <a:endParaRPr lang="en-US" i="1" dirty="0">
              <a:solidFill>
                <a:srgbClr val="C00000"/>
              </a:solidFill>
            </a:endParaRPr>
          </a:p>
          <a:p>
            <a:r>
              <a:rPr lang="el-GR" sz="2000" dirty="0"/>
              <a:t>Να αναφέρετε 3 κρυσταλλικές μορφές άνθρακα</a:t>
            </a:r>
          </a:p>
          <a:p>
            <a:r>
              <a:rPr lang="el-GR" sz="2000" i="1" dirty="0">
                <a:solidFill>
                  <a:srgbClr val="C00000"/>
                </a:solidFill>
              </a:rPr>
              <a:t>Διαμάντι, γραφίτης, </a:t>
            </a:r>
            <a:r>
              <a:rPr lang="el-GR" sz="2000" i="1" dirty="0" err="1">
                <a:solidFill>
                  <a:srgbClr val="C00000"/>
                </a:solidFill>
              </a:rPr>
              <a:t>φουλερένιο</a:t>
            </a:r>
            <a:endParaRPr lang="el-GR" sz="2000" i="1" dirty="0">
              <a:solidFill>
                <a:srgbClr val="C00000"/>
              </a:solidFill>
            </a:endParaRPr>
          </a:p>
          <a:p>
            <a:endParaRPr lang="en-US" dirty="0"/>
          </a:p>
          <a:p>
            <a:r>
              <a:rPr lang="el-GR" sz="2000" dirty="0"/>
              <a:t>Να αναφέρετε 2 χρήσεις του διαμαντιού</a:t>
            </a:r>
          </a:p>
          <a:p>
            <a:r>
              <a:rPr lang="el-GR" i="1" dirty="0">
                <a:solidFill>
                  <a:srgbClr val="C00000"/>
                </a:solidFill>
              </a:rPr>
              <a:t>Κοσμήματα, κοπτικά εργαλεία</a:t>
            </a:r>
          </a:p>
          <a:p>
            <a:endParaRPr lang="el-GR" i="1" dirty="0">
              <a:solidFill>
                <a:srgbClr val="C00000"/>
              </a:solidFill>
            </a:endParaRPr>
          </a:p>
          <a:p>
            <a:r>
              <a:rPr lang="el-GR" sz="2000" i="1" dirty="0"/>
              <a:t>Ποια είναι η πιο κοινή χρήση του γραφίτη;</a:t>
            </a:r>
          </a:p>
          <a:p>
            <a:r>
              <a:rPr lang="el-GR" i="1" dirty="0">
                <a:solidFill>
                  <a:srgbClr val="C00000"/>
                </a:solidFill>
              </a:rPr>
              <a:t>Τα μολύβια</a:t>
            </a:r>
            <a:endParaRPr lang="es-ES" i="1" dirty="0">
              <a:solidFill>
                <a:srgbClr val="C00000"/>
              </a:solidFill>
            </a:endParaRPr>
          </a:p>
          <a:p>
            <a:endParaRPr lang="es-ES" i="1" dirty="0">
              <a:solidFill>
                <a:srgbClr val="C00000"/>
              </a:solidFill>
            </a:endParaRPr>
          </a:p>
          <a:p>
            <a:r>
              <a:rPr lang="el-GR" sz="2000" i="1" dirty="0"/>
              <a:t>Οι άμορφοι άνθρακες ονομάζονται:</a:t>
            </a:r>
          </a:p>
          <a:p>
            <a:r>
              <a:rPr lang="el-GR" i="1" dirty="0">
                <a:solidFill>
                  <a:srgbClr val="C00000"/>
                </a:solidFill>
              </a:rPr>
              <a:t>Γαιάνθρακες</a:t>
            </a:r>
          </a:p>
          <a:p>
            <a:endParaRPr lang="el-GR" i="1" dirty="0">
              <a:solidFill>
                <a:srgbClr val="C00000"/>
              </a:solidFill>
            </a:endParaRPr>
          </a:p>
          <a:p>
            <a:r>
              <a:rPr lang="el-GR" sz="2000" dirty="0"/>
              <a:t>Ποιοι παράγοντες καθορίζουν τη μορφή που θα πάρει στη φύση ο καθαρός άνθρακας (διαμάντι, γραφίτης, γαιάνθρακας) </a:t>
            </a:r>
          </a:p>
          <a:p>
            <a:r>
              <a:rPr lang="el-GR" sz="2000" i="1" dirty="0">
                <a:solidFill>
                  <a:srgbClr val="C00000"/>
                </a:solidFill>
              </a:rPr>
              <a:t>Η πίεση (βάθος) και η θερμοκρασία</a:t>
            </a:r>
            <a:endParaRPr lang="en-US" sz="2000" i="1" dirty="0">
              <a:solidFill>
                <a:srgbClr val="C00000"/>
              </a:solidFill>
            </a:endParaRPr>
          </a:p>
          <a:p>
            <a:endParaRPr lang="el-GR" dirty="0"/>
          </a:p>
          <a:p>
            <a:endParaRPr lang="en-US" dirty="0"/>
          </a:p>
          <a:p>
            <a:endParaRPr lang="en-US" dirty="0"/>
          </a:p>
          <a:p>
            <a:endParaRPr lang="en-US" dirty="0"/>
          </a:p>
        </p:txBody>
      </p:sp>
      <p:sp>
        <p:nvSpPr>
          <p:cNvPr id="5" name="TextBox 4">
            <a:extLst>
              <a:ext uri="{FF2B5EF4-FFF2-40B4-BE49-F238E27FC236}">
                <a16:creationId xmlns:a16="http://schemas.microsoft.com/office/drawing/2014/main" id="{3A5FE8BC-948F-105A-D9BE-03B876D36CD3}"/>
              </a:ext>
            </a:extLst>
          </p:cNvPr>
          <p:cNvSpPr txBox="1"/>
          <p:nvPr/>
        </p:nvSpPr>
        <p:spPr>
          <a:xfrm>
            <a:off x="457200" y="245180"/>
            <a:ext cx="6477000" cy="523220"/>
          </a:xfrm>
          <a:prstGeom prst="rect">
            <a:avLst/>
          </a:prstGeom>
          <a:noFill/>
        </p:spPr>
        <p:txBody>
          <a:bodyPr wrap="square" rtlCol="0">
            <a:spAutoFit/>
          </a:bodyPr>
          <a:lstStyle/>
          <a:p>
            <a:r>
              <a:rPr lang="el-GR" sz="2800" b="1" dirty="0"/>
              <a:t>Ας δούμε τι μάθαμε</a:t>
            </a:r>
            <a:r>
              <a:rPr lang="es-ES" sz="2800" b="1" dirty="0"/>
              <a:t>.</a:t>
            </a:r>
            <a:r>
              <a:rPr lang="el-GR" sz="2800" b="1" dirty="0"/>
              <a:t>  </a:t>
            </a:r>
            <a:endParaRPr lang="en-US" sz="2800" b="1" dirty="0"/>
          </a:p>
        </p:txBody>
      </p:sp>
      <p:pic>
        <p:nvPicPr>
          <p:cNvPr id="7" name="Picture 6" descr="A stick figure with a question mark&#10;&#10;AI-generated content may be incorrect.">
            <a:extLst>
              <a:ext uri="{FF2B5EF4-FFF2-40B4-BE49-F238E27FC236}">
                <a16:creationId xmlns:a16="http://schemas.microsoft.com/office/drawing/2014/main" id="{714A48B0-7F70-5A92-51A9-047994AAB1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0" y="-140910"/>
            <a:ext cx="1295400" cy="1295400"/>
          </a:xfrm>
          <a:prstGeom prst="rect">
            <a:avLst/>
          </a:prstGeom>
        </p:spPr>
      </p:pic>
    </p:spTree>
    <p:extLst>
      <p:ext uri="{BB962C8B-B14F-4D97-AF65-F5344CB8AC3E}">
        <p14:creationId xmlns:p14="http://schemas.microsoft.com/office/powerpoint/2010/main" val="1079841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500"/>
                                        <p:tgtEl>
                                          <p:spTgt spid="4">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 calcmode="lin" valueType="num">
                                      <p:cBhvr additive="base">
                                        <p:cTn id="18"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fade">
                                      <p:cBhvr>
                                        <p:cTn id="24" dur="500"/>
                                        <p:tgtEl>
                                          <p:spTgt spid="4">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anim calcmode="lin" valueType="num">
                                      <p:cBhvr additive="base">
                                        <p:cTn id="2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Effect transition="in" filter="fade">
                                      <p:cBhvr>
                                        <p:cTn id="35" dur="500"/>
                                        <p:tgtEl>
                                          <p:spTgt spid="4">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4">
                                            <p:txEl>
                                              <p:pRg st="9" end="9"/>
                                            </p:txEl>
                                          </p:spTgt>
                                        </p:tgtEl>
                                        <p:attrNameLst>
                                          <p:attrName>style.visibility</p:attrName>
                                        </p:attrNameLst>
                                      </p:cBhvr>
                                      <p:to>
                                        <p:strVal val="visible"/>
                                      </p:to>
                                    </p:set>
                                    <p:animEffect transition="in" filter="fade">
                                      <p:cBhvr>
                                        <p:cTn id="40" dur="500"/>
                                        <p:tgtEl>
                                          <p:spTgt spid="4">
                                            <p:txEl>
                                              <p:pRg st="9" end="9"/>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4">
                                            <p:txEl>
                                              <p:pRg st="10" end="10"/>
                                            </p:txEl>
                                          </p:spTgt>
                                        </p:tgtEl>
                                        <p:attrNameLst>
                                          <p:attrName>style.visibility</p:attrName>
                                        </p:attrNameLst>
                                      </p:cBhvr>
                                      <p:to>
                                        <p:strVal val="visible"/>
                                      </p:to>
                                    </p:set>
                                    <p:animEffect transition="in" filter="fade">
                                      <p:cBhvr>
                                        <p:cTn id="45" dur="500"/>
                                        <p:tgtEl>
                                          <p:spTgt spid="4">
                                            <p:txEl>
                                              <p:pRg st="10" end="1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4">
                                            <p:txEl>
                                              <p:pRg st="12" end="12"/>
                                            </p:txEl>
                                          </p:spTgt>
                                        </p:tgtEl>
                                        <p:attrNameLst>
                                          <p:attrName>style.visibility</p:attrName>
                                        </p:attrNameLst>
                                      </p:cBhvr>
                                      <p:to>
                                        <p:strVal val="visible"/>
                                      </p:to>
                                    </p:set>
                                    <p:animEffect transition="in" filter="fade">
                                      <p:cBhvr>
                                        <p:cTn id="50" dur="500"/>
                                        <p:tgtEl>
                                          <p:spTgt spid="4">
                                            <p:txEl>
                                              <p:pRg st="12" end="1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4">
                                            <p:txEl>
                                              <p:pRg st="13" end="13"/>
                                            </p:txEl>
                                          </p:spTgt>
                                        </p:tgtEl>
                                        <p:attrNameLst>
                                          <p:attrName>style.visibility</p:attrName>
                                        </p:attrNameLst>
                                      </p:cBhvr>
                                      <p:to>
                                        <p:strVal val="visible"/>
                                      </p:to>
                                    </p:set>
                                    <p:animEffect transition="in" filter="fade">
                                      <p:cBhvr>
                                        <p:cTn id="55" dur="500"/>
                                        <p:tgtEl>
                                          <p:spTgt spid="4">
                                            <p:txEl>
                                              <p:pRg st="13" end="13"/>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4">
                                            <p:txEl>
                                              <p:pRg st="15" end="15"/>
                                            </p:txEl>
                                          </p:spTgt>
                                        </p:tgtEl>
                                        <p:attrNameLst>
                                          <p:attrName>style.visibility</p:attrName>
                                        </p:attrNameLst>
                                      </p:cBhvr>
                                      <p:to>
                                        <p:strVal val="visible"/>
                                      </p:to>
                                    </p:set>
                                    <p:animEffect transition="in" filter="fade">
                                      <p:cBhvr>
                                        <p:cTn id="60" dur="500"/>
                                        <p:tgtEl>
                                          <p:spTgt spid="4">
                                            <p:txEl>
                                              <p:pRg st="15" end="15"/>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4">
                                            <p:txEl>
                                              <p:pRg st="16" end="16"/>
                                            </p:txEl>
                                          </p:spTgt>
                                        </p:tgtEl>
                                        <p:attrNameLst>
                                          <p:attrName>style.visibility</p:attrName>
                                        </p:attrNameLst>
                                      </p:cBhvr>
                                      <p:to>
                                        <p:strVal val="visible"/>
                                      </p:to>
                                    </p:set>
                                    <p:animEffect transition="in" filter="fade">
                                      <p:cBhvr>
                                        <p:cTn id="65" dur="500"/>
                                        <p:tgtEl>
                                          <p:spTgt spid="4">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D751AD42-6149-7B00-5AC0-891281BEC4F1}"/>
              </a:ext>
            </a:extLst>
          </p:cNvPr>
          <p:cNvSpPr>
            <a:spLocks noGrp="1"/>
          </p:cNvSpPr>
          <p:nvPr>
            <p:ph type="title"/>
          </p:nvPr>
        </p:nvSpPr>
        <p:spPr/>
        <p:txBody>
          <a:bodyPr/>
          <a:lstStyle/>
          <a:p>
            <a:pPr eaLnBrk="1" hangingPunct="1"/>
            <a:r>
              <a:rPr lang="el-GR" altLang="en-US" dirty="0"/>
              <a:t>ΒΙΒΛΙΟΓΡΑΦΙΑ</a:t>
            </a:r>
            <a:endParaRPr lang="en-US" altLang="en-US" dirty="0"/>
          </a:p>
        </p:txBody>
      </p:sp>
      <p:sp>
        <p:nvSpPr>
          <p:cNvPr id="20483" name="Content Placeholder 2">
            <a:extLst>
              <a:ext uri="{FF2B5EF4-FFF2-40B4-BE49-F238E27FC236}">
                <a16:creationId xmlns:a16="http://schemas.microsoft.com/office/drawing/2014/main" id="{CDC48382-62C3-F418-1C42-0F1252D78C18}"/>
              </a:ext>
            </a:extLst>
          </p:cNvPr>
          <p:cNvSpPr>
            <a:spLocks noGrp="1"/>
          </p:cNvSpPr>
          <p:nvPr>
            <p:ph idx="1"/>
          </p:nvPr>
        </p:nvSpPr>
        <p:spPr>
          <a:xfrm>
            <a:off x="838200" y="1579900"/>
            <a:ext cx="7848600" cy="838200"/>
          </a:xfrm>
        </p:spPr>
        <p:txBody>
          <a:bodyPr/>
          <a:lstStyle/>
          <a:p>
            <a:pPr eaLnBrk="1" hangingPunct="1"/>
            <a:r>
              <a:rPr lang="en-US" altLang="en-US" sz="1800" dirty="0">
                <a:solidFill>
                  <a:schemeClr val="tx1">
                    <a:lumMod val="95000"/>
                    <a:lumOff val="5000"/>
                  </a:schemeClr>
                </a:solidFill>
                <a:hlinkClick r:id="rId2">
                  <a:extLst>
                    <a:ext uri="{A12FA001-AC4F-418D-AE19-62706E023703}">
                      <ahyp:hlinkClr xmlns:ahyp="http://schemas.microsoft.com/office/drawing/2018/hyperlinkcolor" val="tx"/>
                    </a:ext>
                  </a:extLst>
                </a:hlinkClick>
              </a:rPr>
              <a:t>http://blogs.sch.gr/koutenp/archives/127</a:t>
            </a:r>
            <a:endParaRPr lang="el-GR" altLang="en-US" sz="1800" dirty="0">
              <a:solidFill>
                <a:schemeClr val="tx1">
                  <a:lumMod val="95000"/>
                  <a:lumOff val="5000"/>
                </a:schemeClr>
              </a:solidFill>
            </a:endParaRPr>
          </a:p>
          <a:p>
            <a:pPr eaLnBrk="1" hangingPunct="1"/>
            <a:r>
              <a:rPr lang="en-US" altLang="en-US" sz="1800" dirty="0">
                <a:solidFill>
                  <a:schemeClr val="tx1">
                    <a:lumMod val="95000"/>
                    <a:lumOff val="5000"/>
                  </a:schemeClr>
                </a:solidFill>
                <a:hlinkClick r:id="rId3">
                  <a:extLst>
                    <a:ext uri="{A12FA001-AC4F-418D-AE19-62706E023703}">
                      <ahyp:hlinkClr xmlns:ahyp="http://schemas.microsoft.com/office/drawing/2018/hyperlinkcolor" val="tx"/>
                    </a:ext>
                  </a:extLst>
                </a:hlinkClick>
              </a:rPr>
              <a:t>http://archive.eclass.uth.gr/eclass/modules/document/file.php/MHXB122/Enotita_3.pdf</a:t>
            </a:r>
            <a:endParaRPr lang="el-GR" altLang="en-US" sz="1800" dirty="0">
              <a:solidFill>
                <a:schemeClr val="tx1">
                  <a:lumMod val="95000"/>
                  <a:lumOff val="5000"/>
                </a:schemeClr>
              </a:solidFill>
            </a:endParaRPr>
          </a:p>
          <a:p>
            <a:pPr eaLnBrk="1" hangingPunct="1"/>
            <a:r>
              <a:rPr lang="en-US" sz="1800" dirty="0">
                <a:solidFill>
                  <a:schemeClr val="tx1">
                    <a:lumMod val="95000"/>
                    <a:lumOff val="5000"/>
                  </a:schemeClr>
                </a:solidFill>
                <a:hlinkClick r:id="rId4">
                  <a:extLst>
                    <a:ext uri="{A12FA001-AC4F-418D-AE19-62706E023703}">
                      <ahyp:hlinkClr xmlns:ahyp="http://schemas.microsoft.com/office/drawing/2018/hyperlinkcolor" val="tx"/>
                    </a:ext>
                  </a:extLst>
                </a:hlinkClick>
              </a:rPr>
              <a:t>https://www.visualcapitalist.com/cp/world-diamond-mining-by-country/</a:t>
            </a:r>
            <a:r>
              <a:rPr lang="el-GR" sz="1800" dirty="0">
                <a:solidFill>
                  <a:schemeClr val="tx1">
                    <a:lumMod val="95000"/>
                    <a:lumOff val="5000"/>
                  </a:schemeClr>
                </a:solidFill>
              </a:rPr>
              <a:t> </a:t>
            </a:r>
          </a:p>
          <a:p>
            <a:pPr eaLnBrk="1" hangingPunct="1"/>
            <a:r>
              <a:rPr lang="en-US" sz="1800" dirty="0">
                <a:solidFill>
                  <a:schemeClr val="tx1">
                    <a:lumMod val="95000"/>
                    <a:lumOff val="5000"/>
                  </a:schemeClr>
                </a:solidFill>
                <a:hlinkClick r:id="rId5">
                  <a:extLst>
                    <a:ext uri="{A12FA001-AC4F-418D-AE19-62706E023703}">
                      <ahyp:hlinkClr xmlns:ahyp="http://schemas.microsoft.com/office/drawing/2018/hyperlinkcolor" val="tx"/>
                    </a:ext>
                  </a:extLst>
                </a:hlinkClick>
              </a:rPr>
              <a:t>https://www.researchgate.net/profile/M-Faramarzi/publication/303856367/figure/fig1/AS:370749840871429@1465405058562/Scanning-electron-microscope-SEM-image-of-Carbon-nanotubes-CNTs.png</a:t>
            </a:r>
            <a:r>
              <a:rPr lang="el-GR" sz="1800" dirty="0">
                <a:solidFill>
                  <a:schemeClr val="tx1">
                    <a:lumMod val="95000"/>
                    <a:lumOff val="5000"/>
                  </a:schemeClr>
                </a:solidFill>
              </a:rPr>
              <a:t> </a:t>
            </a:r>
          </a:p>
          <a:p>
            <a:pPr eaLnBrk="1" hangingPunct="1"/>
            <a:r>
              <a:rPr lang="en-US" sz="1800" dirty="0">
                <a:solidFill>
                  <a:schemeClr val="tx1">
                    <a:lumMod val="95000"/>
                    <a:lumOff val="5000"/>
                  </a:schemeClr>
                </a:solidFill>
                <a:hlinkClick r:id="rId6">
                  <a:extLst>
                    <a:ext uri="{A12FA001-AC4F-418D-AE19-62706E023703}">
                      <ahyp:hlinkClr xmlns:ahyp="http://schemas.microsoft.com/office/drawing/2018/hyperlinkcolor" val="tx"/>
                    </a:ext>
                  </a:extLst>
                </a:hlinkClick>
              </a:rPr>
              <a:t>https://opengeology.org/petrology/8-igneous-phase-diagrams-and-phase-equilibria/?print=print</a:t>
            </a:r>
            <a:endParaRPr lang="el-GR" sz="1800" dirty="0">
              <a:solidFill>
                <a:schemeClr val="tx1">
                  <a:lumMod val="95000"/>
                  <a:lumOff val="5000"/>
                </a:schemeClr>
              </a:solidFill>
            </a:endParaRPr>
          </a:p>
          <a:p>
            <a:pPr algn="just" eaLnBrk="1" hangingPunct="1"/>
            <a:r>
              <a:rPr lang="es-ES" sz="1800" kern="100" dirty="0">
                <a:solidFill>
                  <a:schemeClr val="tx1">
                    <a:lumMod val="95000"/>
                    <a:lumOff val="5000"/>
                  </a:schemeClr>
                </a:solidFill>
                <a:effectLst/>
                <a:ea typeface="Aptos" panose="020B000402020202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https</a:t>
            </a:r>
            <a:r>
              <a:rPr lang="el-GR" sz="1800" kern="100" dirty="0">
                <a:solidFill>
                  <a:schemeClr val="tx1">
                    <a:lumMod val="95000"/>
                    <a:lumOff val="5000"/>
                  </a:schemeClr>
                </a:solidFill>
                <a:effectLst/>
                <a:ea typeface="Aptos" panose="020B000402020202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a:t>
            </a:r>
            <a:r>
              <a:rPr lang="es-ES" sz="1800" kern="100" dirty="0">
                <a:solidFill>
                  <a:schemeClr val="tx1">
                    <a:lumMod val="95000"/>
                    <a:lumOff val="5000"/>
                  </a:schemeClr>
                </a:solidFill>
                <a:effectLst/>
                <a:ea typeface="Aptos" panose="020B000402020202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www</a:t>
            </a:r>
            <a:r>
              <a:rPr lang="el-GR" sz="1800" kern="100" dirty="0">
                <a:solidFill>
                  <a:schemeClr val="tx1">
                    <a:lumMod val="95000"/>
                    <a:lumOff val="5000"/>
                  </a:schemeClr>
                </a:solidFill>
                <a:effectLst/>
                <a:ea typeface="Aptos" panose="020B000402020202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a:t>
            </a:r>
            <a:r>
              <a:rPr lang="es-ES" sz="1800" kern="100" dirty="0" err="1">
                <a:solidFill>
                  <a:schemeClr val="tx1">
                    <a:lumMod val="95000"/>
                    <a:lumOff val="5000"/>
                  </a:schemeClr>
                </a:solidFill>
                <a:effectLst/>
                <a:ea typeface="Aptos" panose="020B000402020202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pbslearningmedia</a:t>
            </a:r>
            <a:r>
              <a:rPr lang="el-GR" sz="1800" kern="100" dirty="0">
                <a:solidFill>
                  <a:schemeClr val="tx1">
                    <a:lumMod val="95000"/>
                    <a:lumOff val="5000"/>
                  </a:schemeClr>
                </a:solidFill>
                <a:effectLst/>
                <a:ea typeface="Aptos" panose="020B000402020202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a:t>
            </a:r>
            <a:r>
              <a:rPr lang="es-ES" sz="1800" kern="100" dirty="0" err="1">
                <a:solidFill>
                  <a:schemeClr val="tx1">
                    <a:lumMod val="95000"/>
                    <a:lumOff val="5000"/>
                  </a:schemeClr>
                </a:solidFill>
                <a:effectLst/>
                <a:ea typeface="Aptos" panose="020B000402020202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org</a:t>
            </a:r>
            <a:r>
              <a:rPr lang="el-GR" sz="1800" kern="100" dirty="0">
                <a:solidFill>
                  <a:schemeClr val="tx1">
                    <a:lumMod val="95000"/>
                    <a:lumOff val="5000"/>
                  </a:schemeClr>
                </a:solidFill>
                <a:effectLst/>
                <a:ea typeface="Aptos" panose="020B000402020202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a:t>
            </a:r>
            <a:r>
              <a:rPr lang="es-ES" sz="1800" kern="100" dirty="0" err="1">
                <a:solidFill>
                  <a:schemeClr val="tx1">
                    <a:lumMod val="95000"/>
                    <a:lumOff val="5000"/>
                  </a:schemeClr>
                </a:solidFill>
                <a:effectLst/>
                <a:ea typeface="Aptos" panose="020B000402020202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resource</a:t>
            </a:r>
            <a:r>
              <a:rPr lang="el-GR" sz="1800" kern="100" dirty="0">
                <a:solidFill>
                  <a:schemeClr val="tx1">
                    <a:lumMod val="95000"/>
                    <a:lumOff val="5000"/>
                  </a:schemeClr>
                </a:solidFill>
                <a:effectLst/>
                <a:ea typeface="Aptos" panose="020B000402020202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a:t>
            </a:r>
            <a:r>
              <a:rPr lang="es-ES" sz="1800" kern="100" dirty="0" err="1">
                <a:solidFill>
                  <a:schemeClr val="tx1">
                    <a:lumMod val="95000"/>
                    <a:lumOff val="5000"/>
                  </a:schemeClr>
                </a:solidFill>
                <a:effectLst/>
                <a:ea typeface="Aptos" panose="020B000402020202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nvtoe</a:t>
            </a:r>
            <a:r>
              <a:rPr lang="el-GR" sz="1800" kern="100" dirty="0">
                <a:solidFill>
                  <a:schemeClr val="tx1">
                    <a:lumMod val="95000"/>
                    <a:lumOff val="5000"/>
                  </a:schemeClr>
                </a:solidFill>
                <a:effectLst/>
                <a:ea typeface="Aptos" panose="020B000402020202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a:t>
            </a:r>
            <a:r>
              <a:rPr lang="es-ES" sz="1800" kern="100" dirty="0" err="1">
                <a:solidFill>
                  <a:schemeClr val="tx1">
                    <a:lumMod val="95000"/>
                    <a:lumOff val="5000"/>
                  </a:schemeClr>
                </a:solidFill>
                <a:effectLst/>
                <a:ea typeface="Aptos" panose="020B000402020202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sci</a:t>
            </a:r>
            <a:r>
              <a:rPr lang="el-GR" sz="1800" kern="100" dirty="0">
                <a:solidFill>
                  <a:schemeClr val="tx1">
                    <a:lumMod val="95000"/>
                    <a:lumOff val="5000"/>
                  </a:schemeClr>
                </a:solidFill>
                <a:effectLst/>
                <a:ea typeface="Aptos" panose="020B000402020202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a:t>
            </a:r>
            <a:r>
              <a:rPr lang="es-ES" sz="1800" kern="100" dirty="0" err="1">
                <a:solidFill>
                  <a:schemeClr val="tx1">
                    <a:lumMod val="95000"/>
                    <a:lumOff val="5000"/>
                  </a:schemeClr>
                </a:solidFill>
                <a:effectLst/>
                <a:ea typeface="Aptos" panose="020B000402020202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diagraph</a:t>
            </a:r>
            <a:r>
              <a:rPr lang="el-GR" sz="1800" kern="100" dirty="0">
                <a:solidFill>
                  <a:schemeClr val="tx1">
                    <a:lumMod val="95000"/>
                    <a:lumOff val="5000"/>
                  </a:schemeClr>
                </a:solidFill>
                <a:effectLst/>
                <a:ea typeface="Aptos" panose="020B000402020202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a:t>
            </a:r>
            <a:r>
              <a:rPr lang="es-ES" sz="1800" kern="100" dirty="0" err="1">
                <a:solidFill>
                  <a:schemeClr val="tx1">
                    <a:lumMod val="95000"/>
                    <a:lumOff val="5000"/>
                  </a:schemeClr>
                </a:solidFill>
                <a:effectLst/>
                <a:ea typeface="Aptos" panose="020B000402020202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wgbh</a:t>
            </a:r>
            <a:r>
              <a:rPr lang="el-GR" sz="1800" kern="100" dirty="0">
                <a:solidFill>
                  <a:schemeClr val="tx1">
                    <a:lumMod val="95000"/>
                    <a:lumOff val="5000"/>
                  </a:schemeClr>
                </a:solidFill>
                <a:effectLst/>
                <a:ea typeface="Aptos" panose="020B000402020202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a:t>
            </a:r>
            <a:r>
              <a:rPr lang="es-ES" sz="1800" kern="100" dirty="0">
                <a:solidFill>
                  <a:schemeClr val="tx1">
                    <a:lumMod val="95000"/>
                    <a:lumOff val="5000"/>
                  </a:schemeClr>
                </a:solidFill>
                <a:effectLst/>
                <a:ea typeface="Aptos" panose="020B000402020202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nova</a:t>
            </a:r>
            <a:r>
              <a:rPr lang="el-GR" sz="1800" kern="100" dirty="0">
                <a:solidFill>
                  <a:schemeClr val="tx1">
                    <a:lumMod val="95000"/>
                    <a:lumOff val="5000"/>
                  </a:schemeClr>
                </a:solidFill>
                <a:effectLst/>
                <a:ea typeface="Aptos" panose="020B000402020202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a:t>
            </a:r>
            <a:r>
              <a:rPr lang="es-ES" sz="1800" kern="100" dirty="0" err="1">
                <a:solidFill>
                  <a:schemeClr val="tx1">
                    <a:lumMod val="95000"/>
                    <a:lumOff val="5000"/>
                  </a:schemeClr>
                </a:solidFill>
                <a:effectLst/>
                <a:ea typeface="Aptos" panose="020B000402020202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treasures</a:t>
            </a:r>
            <a:r>
              <a:rPr lang="el-GR" sz="1800" kern="100" dirty="0">
                <a:solidFill>
                  <a:schemeClr val="tx1">
                    <a:lumMod val="95000"/>
                    <a:lumOff val="5000"/>
                  </a:schemeClr>
                </a:solidFill>
                <a:effectLst/>
                <a:ea typeface="Aptos" panose="020B000402020202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a:t>
            </a:r>
            <a:r>
              <a:rPr lang="es-ES" sz="1800" kern="100" dirty="0" err="1">
                <a:solidFill>
                  <a:schemeClr val="tx1">
                    <a:lumMod val="95000"/>
                    <a:lumOff val="5000"/>
                  </a:schemeClr>
                </a:solidFill>
                <a:effectLst/>
                <a:ea typeface="Aptos" panose="020B000402020202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of</a:t>
            </a:r>
            <a:r>
              <a:rPr lang="el-GR" sz="1800" kern="100" dirty="0">
                <a:solidFill>
                  <a:schemeClr val="tx1">
                    <a:lumMod val="95000"/>
                    <a:lumOff val="5000"/>
                  </a:schemeClr>
                </a:solidFill>
                <a:effectLst/>
                <a:ea typeface="Aptos" panose="020B000402020202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a:t>
            </a:r>
            <a:r>
              <a:rPr lang="es-ES" sz="1800" kern="100" dirty="0" err="1">
                <a:solidFill>
                  <a:schemeClr val="tx1">
                    <a:lumMod val="95000"/>
                    <a:lumOff val="5000"/>
                  </a:schemeClr>
                </a:solidFill>
                <a:effectLst/>
                <a:ea typeface="Aptos" panose="020B000402020202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the</a:t>
            </a:r>
            <a:r>
              <a:rPr lang="el-GR" sz="1800" kern="100" dirty="0">
                <a:solidFill>
                  <a:schemeClr val="tx1">
                    <a:lumMod val="95000"/>
                    <a:lumOff val="5000"/>
                  </a:schemeClr>
                </a:solidFill>
                <a:effectLst/>
                <a:ea typeface="Aptos" panose="020B000402020202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a:t>
            </a:r>
            <a:r>
              <a:rPr lang="es-ES" sz="1800" kern="100" dirty="0" err="1">
                <a:solidFill>
                  <a:schemeClr val="tx1">
                    <a:lumMod val="95000"/>
                    <a:lumOff val="5000"/>
                  </a:schemeClr>
                </a:solidFill>
                <a:effectLst/>
                <a:ea typeface="Aptos" panose="020B000402020202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earth</a:t>
            </a:r>
            <a:r>
              <a:rPr lang="el-GR" sz="1800" kern="100" dirty="0">
                <a:solidFill>
                  <a:schemeClr val="tx1">
                    <a:lumMod val="95000"/>
                    <a:lumOff val="5000"/>
                  </a:schemeClr>
                </a:solidFill>
                <a:effectLst/>
                <a:ea typeface="Aptos" panose="020B000402020202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a:t>
            </a:r>
            <a:r>
              <a:rPr lang="es-ES" sz="1800" kern="100" dirty="0">
                <a:solidFill>
                  <a:schemeClr val="tx1">
                    <a:lumMod val="95000"/>
                    <a:lumOff val="5000"/>
                  </a:schemeClr>
                </a:solidFill>
                <a:effectLst/>
                <a:ea typeface="Aptos" panose="020B000402020202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molecular</a:t>
            </a:r>
            <a:r>
              <a:rPr lang="el-GR" sz="1800" kern="100" dirty="0">
                <a:solidFill>
                  <a:schemeClr val="tx1">
                    <a:lumMod val="95000"/>
                    <a:lumOff val="5000"/>
                  </a:schemeClr>
                </a:solidFill>
                <a:effectLst/>
                <a:ea typeface="Aptos" panose="020B000402020202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a:t>
            </a:r>
            <a:r>
              <a:rPr lang="es-ES" sz="1800" kern="100" dirty="0" err="1">
                <a:solidFill>
                  <a:schemeClr val="tx1">
                    <a:lumMod val="95000"/>
                    <a:lumOff val="5000"/>
                  </a:schemeClr>
                </a:solidFill>
                <a:effectLst/>
                <a:ea typeface="Aptos" panose="020B000402020202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structures</a:t>
            </a:r>
            <a:r>
              <a:rPr lang="el-GR" sz="1800" kern="100" dirty="0">
                <a:solidFill>
                  <a:schemeClr val="tx1">
                    <a:lumMod val="95000"/>
                    <a:lumOff val="5000"/>
                  </a:schemeClr>
                </a:solidFill>
                <a:effectLst/>
                <a:ea typeface="Aptos" panose="020B000402020202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a:t>
            </a:r>
            <a:r>
              <a:rPr lang="es-ES" sz="1800" kern="100" dirty="0" err="1">
                <a:solidFill>
                  <a:schemeClr val="tx1">
                    <a:lumMod val="95000"/>
                    <a:lumOff val="5000"/>
                  </a:schemeClr>
                </a:solidFill>
                <a:effectLst/>
                <a:ea typeface="Aptos" panose="020B000402020202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of</a:t>
            </a:r>
            <a:r>
              <a:rPr lang="el-GR" sz="1800" kern="100" dirty="0">
                <a:solidFill>
                  <a:schemeClr val="tx1">
                    <a:lumMod val="95000"/>
                    <a:lumOff val="5000"/>
                  </a:schemeClr>
                </a:solidFill>
                <a:effectLst/>
                <a:ea typeface="Aptos" panose="020B000402020202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a:t>
            </a:r>
            <a:r>
              <a:rPr lang="es-ES" sz="1800" kern="100" dirty="0" err="1">
                <a:solidFill>
                  <a:schemeClr val="tx1">
                    <a:lumMod val="95000"/>
                    <a:lumOff val="5000"/>
                  </a:schemeClr>
                </a:solidFill>
                <a:effectLst/>
                <a:ea typeface="Aptos" panose="020B000402020202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diamond</a:t>
            </a:r>
            <a:r>
              <a:rPr lang="el-GR" sz="1800" kern="100" dirty="0">
                <a:solidFill>
                  <a:schemeClr val="tx1">
                    <a:lumMod val="95000"/>
                    <a:lumOff val="5000"/>
                  </a:schemeClr>
                </a:solidFill>
                <a:effectLst/>
                <a:ea typeface="Aptos" panose="020B000402020202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a:t>
            </a:r>
            <a:r>
              <a:rPr lang="es-ES" sz="1800" kern="100" dirty="0">
                <a:solidFill>
                  <a:schemeClr val="tx1">
                    <a:lumMod val="95000"/>
                    <a:lumOff val="5000"/>
                  </a:schemeClr>
                </a:solidFill>
                <a:effectLst/>
                <a:ea typeface="Aptos" panose="020B000402020202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and</a:t>
            </a:r>
            <a:r>
              <a:rPr lang="el-GR" sz="1800" kern="100" dirty="0">
                <a:solidFill>
                  <a:schemeClr val="tx1">
                    <a:lumMod val="95000"/>
                    <a:lumOff val="5000"/>
                  </a:schemeClr>
                </a:solidFill>
                <a:effectLst/>
                <a:ea typeface="Aptos" panose="020B000402020202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a:t>
            </a:r>
            <a:r>
              <a:rPr lang="es-ES" sz="1800" kern="100" dirty="0" err="1">
                <a:solidFill>
                  <a:schemeClr val="tx1">
                    <a:lumMod val="95000"/>
                    <a:lumOff val="5000"/>
                  </a:schemeClr>
                </a:solidFill>
                <a:effectLst/>
                <a:ea typeface="Aptos" panose="020B000402020202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graphite</a:t>
            </a:r>
            <a:r>
              <a:rPr lang="el-GR" sz="1800" kern="100" dirty="0">
                <a:solidFill>
                  <a:schemeClr val="tx1">
                    <a:lumMod val="95000"/>
                    <a:lumOff val="5000"/>
                  </a:schemeClr>
                </a:solidFill>
                <a:effectLst/>
                <a:ea typeface="Aptos" panose="020B000402020202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a:t>
            </a:r>
            <a:endParaRPr lang="el-GR" sz="1800" kern="100" dirty="0">
              <a:solidFill>
                <a:schemeClr val="tx1">
                  <a:lumMod val="95000"/>
                  <a:lumOff val="5000"/>
                </a:schemeClr>
              </a:solidFill>
              <a:effectLst/>
              <a:ea typeface="Aptos" panose="020B0004020202020204" pitchFamily="34" charset="0"/>
              <a:cs typeface="Times New Roman" panose="02020603050405020304" pitchFamily="18" charset="0"/>
            </a:endParaRPr>
          </a:p>
          <a:p>
            <a:pPr algn="just" eaLnBrk="1" hangingPunct="1"/>
            <a:r>
              <a:rPr lang="en-US" sz="1800" dirty="0">
                <a:solidFill>
                  <a:schemeClr val="tx1">
                    <a:lumMod val="95000"/>
                    <a:lumOff val="5000"/>
                  </a:schemeClr>
                </a:solidFill>
                <a:hlinkClick r:id="rId8">
                  <a:extLst>
                    <a:ext uri="{A12FA001-AC4F-418D-AE19-62706E023703}">
                      <ahyp:hlinkClr xmlns:ahyp="http://schemas.microsoft.com/office/drawing/2018/hyperlinkcolor" val="tx"/>
                    </a:ext>
                  </a:extLst>
                </a:hlinkClick>
              </a:rPr>
              <a:t>https://preparatorychemistry.com/Bishop_Jmol_Carbon.htm</a:t>
            </a:r>
            <a:endParaRPr lang="el-GR" sz="1800" dirty="0">
              <a:solidFill>
                <a:schemeClr val="tx1">
                  <a:lumMod val="95000"/>
                  <a:lumOff val="5000"/>
                </a:schemeClr>
              </a:solidFill>
            </a:endParaRPr>
          </a:p>
          <a:p>
            <a:pPr eaLnBrk="1" hangingPunct="1"/>
            <a:endParaRPr lang="en-US" sz="1800" kern="100" dirty="0">
              <a:solidFill>
                <a:schemeClr val="tx1">
                  <a:lumMod val="95000"/>
                  <a:lumOff val="5000"/>
                </a:schemeClr>
              </a:solidFill>
              <a:effectLst/>
              <a:ea typeface="Aptos" panose="020B0004020202020204" pitchFamily="34" charset="0"/>
              <a:cs typeface="Times New Roman" panose="02020603050405020304" pitchFamily="18" charset="0"/>
            </a:endParaRPr>
          </a:p>
          <a:p>
            <a:pPr eaLnBrk="1" hangingPunct="1"/>
            <a:endParaRPr lang="en-US" sz="1800" dirty="0">
              <a:solidFill>
                <a:schemeClr val="tx1">
                  <a:lumMod val="95000"/>
                  <a:lumOff val="5000"/>
                </a:schemeClr>
              </a:solidFill>
            </a:endParaRPr>
          </a:p>
          <a:p>
            <a:pPr eaLnBrk="1" hangingPunct="1"/>
            <a:endParaRPr lang="en-US" sz="1200" dirty="0"/>
          </a:p>
          <a:p>
            <a:pPr eaLnBrk="1" hangingPunct="1"/>
            <a:endParaRPr lang="en-US" sz="2000" dirty="0"/>
          </a:p>
          <a:p>
            <a:pPr eaLnBrk="1" hangingPunct="1"/>
            <a:endParaRPr lang="el-GR" altLang="en-US" sz="2000" dirty="0"/>
          </a:p>
          <a:p>
            <a:pPr eaLnBrk="1" hangingPunct="1"/>
            <a:endParaRPr lang="el-GR" altLang="en-US" sz="2000" dirty="0"/>
          </a:p>
          <a:p>
            <a:pPr eaLnBrk="1" hangingPunct="1"/>
            <a:endParaRPr lang="en-US" altLang="en-US" dirty="0"/>
          </a:p>
        </p:txBody>
      </p:sp>
      <p:sp>
        <p:nvSpPr>
          <p:cNvPr id="3" name="TextBox 2">
            <a:extLst>
              <a:ext uri="{FF2B5EF4-FFF2-40B4-BE49-F238E27FC236}">
                <a16:creationId xmlns:a16="http://schemas.microsoft.com/office/drawing/2014/main" id="{F67106E4-260A-2736-6469-4694F7A3BB84}"/>
              </a:ext>
            </a:extLst>
          </p:cNvPr>
          <p:cNvSpPr txBox="1"/>
          <p:nvPr/>
        </p:nvSpPr>
        <p:spPr>
          <a:xfrm>
            <a:off x="1066800" y="4419600"/>
            <a:ext cx="10058400" cy="369332"/>
          </a:xfrm>
          <a:prstGeom prst="rect">
            <a:avLst/>
          </a:prstGeom>
          <a:noFill/>
        </p:spPr>
        <p:txBody>
          <a:bodyPr wrap="square">
            <a:spAutoFit/>
          </a:bodyPr>
          <a:lstStyle/>
          <a:p>
            <a:endParaRPr lang="el-GR" dirty="0"/>
          </a:p>
        </p:txBody>
      </p:sp>
      <p:sp>
        <p:nvSpPr>
          <p:cNvPr id="5" name="TextBox 4">
            <a:extLst>
              <a:ext uri="{FF2B5EF4-FFF2-40B4-BE49-F238E27FC236}">
                <a16:creationId xmlns:a16="http://schemas.microsoft.com/office/drawing/2014/main" id="{3509354F-0D05-520B-F1FA-A317429DA273}"/>
              </a:ext>
            </a:extLst>
          </p:cNvPr>
          <p:cNvSpPr txBox="1"/>
          <p:nvPr/>
        </p:nvSpPr>
        <p:spPr>
          <a:xfrm>
            <a:off x="678180" y="5044694"/>
            <a:ext cx="8138160" cy="369332"/>
          </a:xfrm>
          <a:prstGeom prst="rect">
            <a:avLst/>
          </a:prstGeom>
          <a:noFill/>
        </p:spPr>
        <p:txBody>
          <a:bodyPr wrap="square">
            <a:spAutoFit/>
          </a:bodyPr>
          <a:lstStyle/>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C139FAC-DC9E-96C7-06C7-63E626E92B91}"/>
              </a:ext>
            </a:extLst>
          </p:cNvPr>
          <p:cNvSpPr/>
          <p:nvPr/>
        </p:nvSpPr>
        <p:spPr>
          <a:xfrm>
            <a:off x="1662232" y="2967335"/>
            <a:ext cx="5819543" cy="923330"/>
          </a:xfrm>
          <a:prstGeom prst="rect">
            <a:avLst/>
          </a:prstGeom>
          <a:noFill/>
        </p:spPr>
        <p:txBody>
          <a:bodyPr wrap="none" lIns="91440" tIns="45720" rIns="91440" bIns="45720">
            <a:spAutoFit/>
          </a:bodyPr>
          <a:lstStyle/>
          <a:p>
            <a:pPr algn="ctr"/>
            <a:r>
              <a:rPr lang="el-GR" sz="5400" b="1" dirty="0">
                <a:ln w="22225">
                  <a:solidFill>
                    <a:schemeClr val="tx1">
                      <a:lumMod val="85000"/>
                      <a:lumOff val="15000"/>
                    </a:schemeClr>
                  </a:solidFill>
                  <a:prstDash val="solid"/>
                </a:ln>
                <a:solidFill>
                  <a:srgbClr val="C00000"/>
                </a:solidFill>
              </a:rPr>
              <a:t>ΣΑΣ ΕΥΧΑΡΙΣΤΩ </a:t>
            </a:r>
            <a:endParaRPr lang="en-US" sz="5400" b="1" dirty="0">
              <a:ln w="22225">
                <a:solidFill>
                  <a:schemeClr val="tx1">
                    <a:lumMod val="85000"/>
                    <a:lumOff val="15000"/>
                  </a:schemeClr>
                </a:solidFill>
                <a:prstDash val="solid"/>
              </a:ln>
              <a:solidFill>
                <a:srgbClr val="C00000"/>
              </a:solidFill>
            </a:endParaRPr>
          </a:p>
        </p:txBody>
      </p:sp>
    </p:spTree>
    <p:extLst>
      <p:ext uri="{BB962C8B-B14F-4D97-AF65-F5344CB8AC3E}">
        <p14:creationId xmlns:p14="http://schemas.microsoft.com/office/powerpoint/2010/main" val="3884962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3074" name="Picture 4" descr="Clipboard03">
            <a:extLst>
              <a:ext uri="{FF2B5EF4-FFF2-40B4-BE49-F238E27FC236}">
                <a16:creationId xmlns:a16="http://schemas.microsoft.com/office/drawing/2014/main" id="{3F565B99-3EB9-4D24-2492-F4334E3C14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774" y="0"/>
            <a:ext cx="8724452" cy="4698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Rectangle 5">
            <a:extLst>
              <a:ext uri="{FF2B5EF4-FFF2-40B4-BE49-F238E27FC236}">
                <a16:creationId xmlns:a16="http://schemas.microsoft.com/office/drawing/2014/main" id="{C8783C47-0485-55A4-F34F-713557D6A54B}"/>
              </a:ext>
            </a:extLst>
          </p:cNvPr>
          <p:cNvSpPr>
            <a:spLocks noChangeArrowheads="1"/>
          </p:cNvSpPr>
          <p:nvPr/>
        </p:nvSpPr>
        <p:spPr bwMode="auto">
          <a:xfrm>
            <a:off x="0" y="4876800"/>
            <a:ext cx="90297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80000"/>
              </a:lnSpc>
              <a:spcBef>
                <a:spcPct val="20000"/>
              </a:spcBef>
              <a:buFontTx/>
              <a:buChar char="•"/>
            </a:pPr>
            <a:endParaRPr lang="en-US" altLang="en-US" sz="2000"/>
          </a:p>
        </p:txBody>
      </p:sp>
      <p:sp>
        <p:nvSpPr>
          <p:cNvPr id="8198" name="Rectangle 6">
            <a:extLst>
              <a:ext uri="{FF2B5EF4-FFF2-40B4-BE49-F238E27FC236}">
                <a16:creationId xmlns:a16="http://schemas.microsoft.com/office/drawing/2014/main" id="{942D7854-A8EE-BFBC-0EE4-B976507414F9}"/>
              </a:ext>
            </a:extLst>
          </p:cNvPr>
          <p:cNvSpPr>
            <a:spLocks noChangeArrowheads="1"/>
          </p:cNvSpPr>
          <p:nvPr/>
        </p:nvSpPr>
        <p:spPr bwMode="auto">
          <a:xfrm>
            <a:off x="18826" y="5791200"/>
            <a:ext cx="89154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80000"/>
              </a:lnSpc>
              <a:spcBef>
                <a:spcPct val="20000"/>
              </a:spcBef>
              <a:buFontTx/>
              <a:buChar char="•"/>
            </a:pPr>
            <a:endParaRPr lang="en-US" altLang="en-US" sz="2000"/>
          </a:p>
        </p:txBody>
      </p:sp>
      <p:pic>
        <p:nvPicPr>
          <p:cNvPr id="5" name="Picture 4">
            <a:extLst>
              <a:ext uri="{FF2B5EF4-FFF2-40B4-BE49-F238E27FC236}">
                <a16:creationId xmlns:a16="http://schemas.microsoft.com/office/drawing/2014/main" id="{BDAF916A-8117-A08C-FB37-2612F56A26D0}"/>
              </a:ext>
            </a:extLst>
          </p:cNvPr>
          <p:cNvPicPr>
            <a:picLocks noChangeAspect="1"/>
          </p:cNvPicPr>
          <p:nvPr/>
        </p:nvPicPr>
        <p:blipFill>
          <a:blip r:embed="rId3"/>
          <a:stretch>
            <a:fillRect/>
          </a:stretch>
        </p:blipFill>
        <p:spPr>
          <a:xfrm>
            <a:off x="2133600" y="3657600"/>
            <a:ext cx="4163006" cy="36200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8197"/>
                                        </p:tgtEl>
                                        <p:attrNameLst>
                                          <p:attrName>style.visibility</p:attrName>
                                        </p:attrNameLst>
                                      </p:cBhvr>
                                      <p:to>
                                        <p:strVal val="visible"/>
                                      </p:to>
                                    </p:set>
                                    <p:anim calcmode="lin" valueType="num">
                                      <p:cBhvr additive="base">
                                        <p:cTn id="7" dur="500" fill="hold"/>
                                        <p:tgtEl>
                                          <p:spTgt spid="8197"/>
                                        </p:tgtEl>
                                        <p:attrNameLst>
                                          <p:attrName>ppt_x</p:attrName>
                                        </p:attrNameLst>
                                      </p:cBhvr>
                                      <p:tavLst>
                                        <p:tav tm="0">
                                          <p:val>
                                            <p:strVal val="0-#ppt_w/2"/>
                                          </p:val>
                                        </p:tav>
                                        <p:tav tm="100000">
                                          <p:val>
                                            <p:strVal val="#ppt_x"/>
                                          </p:val>
                                        </p:tav>
                                      </p:tavLst>
                                    </p:anim>
                                    <p:anim calcmode="lin" valueType="num">
                                      <p:cBhvr additive="base">
                                        <p:cTn id="8" dur="500" fill="hold"/>
                                        <p:tgtEl>
                                          <p:spTgt spid="819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nodePh="1">
                                  <p:stCondLst>
                                    <p:cond delay="0"/>
                                  </p:stCondLst>
                                  <p:endCondLst>
                                    <p:cond evt="begin" delay="0">
                                      <p:tn val="11"/>
                                    </p:cond>
                                  </p:endCondLst>
                                  <p:childTnLst>
                                    <p:set>
                                      <p:cBhvr>
                                        <p:cTn id="12" dur="1" fill="hold">
                                          <p:stCondLst>
                                            <p:cond delay="0"/>
                                          </p:stCondLst>
                                        </p:cTn>
                                        <p:tgtEl>
                                          <p:spTgt spid="8198"/>
                                        </p:tgtEl>
                                        <p:attrNameLst>
                                          <p:attrName>style.visibility</p:attrName>
                                        </p:attrNameLst>
                                      </p:cBhvr>
                                      <p:to>
                                        <p:strVal val="visible"/>
                                      </p:to>
                                    </p:set>
                                    <p:anim calcmode="lin" valueType="num">
                                      <p:cBhvr additive="base">
                                        <p:cTn id="13" dur="500" fill="hold"/>
                                        <p:tgtEl>
                                          <p:spTgt spid="8198"/>
                                        </p:tgtEl>
                                        <p:attrNameLst>
                                          <p:attrName>ppt_x</p:attrName>
                                        </p:attrNameLst>
                                      </p:cBhvr>
                                      <p:tavLst>
                                        <p:tav tm="0">
                                          <p:val>
                                            <p:strVal val="0-#ppt_w/2"/>
                                          </p:val>
                                        </p:tav>
                                        <p:tav tm="100000">
                                          <p:val>
                                            <p:strVal val="#ppt_x"/>
                                          </p:val>
                                        </p:tav>
                                      </p:tavLst>
                                    </p:anim>
                                    <p:anim calcmode="lin" valueType="num">
                                      <p:cBhvr additive="base">
                                        <p:cTn id="14" dur="500" fill="hold"/>
                                        <p:tgtEl>
                                          <p:spTgt spid="819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p:bldP spid="819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296BC35-43BB-35D7-006A-E96A38DB5AA7}"/>
              </a:ext>
            </a:extLst>
          </p:cNvPr>
          <p:cNvPicPr>
            <a:picLocks noChangeAspect="1"/>
          </p:cNvPicPr>
          <p:nvPr/>
        </p:nvPicPr>
        <p:blipFill>
          <a:blip r:embed="rId2"/>
          <a:stretch>
            <a:fillRect/>
          </a:stretch>
        </p:blipFill>
        <p:spPr>
          <a:xfrm>
            <a:off x="4349970" y="2765927"/>
            <a:ext cx="4794030" cy="3566160"/>
          </a:xfrm>
          <a:prstGeom prst="rect">
            <a:avLst/>
          </a:prstGeom>
        </p:spPr>
      </p:pic>
      <p:sp>
        <p:nvSpPr>
          <p:cNvPr id="9" name="Rectangle 8">
            <a:extLst>
              <a:ext uri="{FF2B5EF4-FFF2-40B4-BE49-F238E27FC236}">
                <a16:creationId xmlns:a16="http://schemas.microsoft.com/office/drawing/2014/main" id="{A10997EA-29FE-FE50-58CD-C1E76E7CA3D9}"/>
              </a:ext>
            </a:extLst>
          </p:cNvPr>
          <p:cNvSpPr/>
          <p:nvPr/>
        </p:nvSpPr>
        <p:spPr>
          <a:xfrm>
            <a:off x="1074087" y="-7570"/>
            <a:ext cx="6995825" cy="1785104"/>
          </a:xfrm>
          <a:prstGeom prst="rect">
            <a:avLst/>
          </a:prstGeom>
          <a:noFill/>
        </p:spPr>
        <p:txBody>
          <a:bodyPr wrap="none" lIns="91440" tIns="45720" rIns="91440" bIns="45720">
            <a:spAutoFit/>
          </a:bodyPr>
          <a:lstStyle/>
          <a:p>
            <a:pPr algn="ctr"/>
            <a:r>
              <a:rPr lang="el-GR"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ΦΥΣΙΚΟΙ ΑΝΘΡΑΚΕΣ</a:t>
            </a:r>
          </a:p>
          <a:p>
            <a:pPr algn="ctr">
              <a:defRPr/>
            </a:pPr>
            <a:r>
              <a:rPr lang="el-GR" sz="2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ΚΡΥΣΤΑΛΛΙΚΟΙ </a:t>
            </a:r>
          </a:p>
          <a:p>
            <a:pPr algn="ctr"/>
            <a:endParaRPr lang="en-US" sz="28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10" name="TextBox 9">
            <a:extLst>
              <a:ext uri="{FF2B5EF4-FFF2-40B4-BE49-F238E27FC236}">
                <a16:creationId xmlns:a16="http://schemas.microsoft.com/office/drawing/2014/main" id="{84D1408D-41BD-29E9-050C-D768A510FA35}"/>
              </a:ext>
            </a:extLst>
          </p:cNvPr>
          <p:cNvSpPr txBox="1"/>
          <p:nvPr/>
        </p:nvSpPr>
        <p:spPr>
          <a:xfrm>
            <a:off x="849630" y="6512476"/>
            <a:ext cx="8157210" cy="380578"/>
          </a:xfrm>
          <a:prstGeom prst="rect">
            <a:avLst/>
          </a:prstGeom>
          <a:noFill/>
        </p:spPr>
        <p:txBody>
          <a:bodyPr wrap="square" rtlCol="0">
            <a:spAutoFit/>
          </a:bodyPr>
          <a:lstStyle/>
          <a:p>
            <a:r>
              <a:rPr lang="es-ES" b="1" dirty="0"/>
              <a:t>                 </a:t>
            </a:r>
            <a:r>
              <a:rPr lang="el-GR" b="1" dirty="0"/>
              <a:t>ΔΙΑΜΑΝΤΙ                                                   ΓΡΑΦΙΤΗΣ                    </a:t>
            </a:r>
            <a:endParaRPr lang="en-US" b="1" dirty="0"/>
          </a:p>
        </p:txBody>
      </p:sp>
      <p:pic>
        <p:nvPicPr>
          <p:cNvPr id="21" name="Picture 20" descr="A close-up of a pair of dice&#10;&#10;AI-generated content may be incorrect.">
            <a:extLst>
              <a:ext uri="{FF2B5EF4-FFF2-40B4-BE49-F238E27FC236}">
                <a16:creationId xmlns:a16="http://schemas.microsoft.com/office/drawing/2014/main" id="{EA03DBB6-FFA0-BFD3-F0F1-E871B41EAA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777912"/>
            <a:ext cx="4572001" cy="3657600"/>
          </a:xfrm>
          <a:prstGeom prst="rect">
            <a:avLst/>
          </a:prstGeom>
        </p:spPr>
      </p:pic>
      <p:sp>
        <p:nvSpPr>
          <p:cNvPr id="24" name="TextBox 23">
            <a:extLst>
              <a:ext uri="{FF2B5EF4-FFF2-40B4-BE49-F238E27FC236}">
                <a16:creationId xmlns:a16="http://schemas.microsoft.com/office/drawing/2014/main" id="{3580F3A1-E047-1BDB-520D-C6E566B00353}"/>
              </a:ext>
            </a:extLst>
          </p:cNvPr>
          <p:cNvSpPr txBox="1"/>
          <p:nvPr/>
        </p:nvSpPr>
        <p:spPr>
          <a:xfrm>
            <a:off x="15239" y="1362035"/>
            <a:ext cx="8991601" cy="830997"/>
          </a:xfrm>
          <a:prstGeom prst="rect">
            <a:avLst/>
          </a:prstGeom>
          <a:noFill/>
        </p:spPr>
        <p:txBody>
          <a:bodyPr wrap="square" rtlCol="0">
            <a:spAutoFit/>
          </a:bodyPr>
          <a:lstStyle/>
          <a:p>
            <a:pPr algn="ctr">
              <a:defRPr/>
            </a:pPr>
            <a:r>
              <a:rPr lang="el-GR" sz="1600" dirty="0">
                <a:solidFill>
                  <a:schemeClr val="tx1"/>
                </a:solidFill>
              </a:rPr>
              <a:t>Τα άτομα  από  τα  οποία αποτελείται  το  υλικό  διατάσσονται  στ</a:t>
            </a:r>
            <a:r>
              <a:rPr lang="el-GR" sz="1600" dirty="0"/>
              <a:t>ον χώρο με τρόπο</a:t>
            </a:r>
            <a:r>
              <a:rPr lang="el-GR" sz="1600" dirty="0">
                <a:solidFill>
                  <a:schemeClr val="tx1"/>
                </a:solidFill>
              </a:rPr>
              <a:t> κανονικό, επαναλαμβανόμενο</a:t>
            </a:r>
            <a:r>
              <a:rPr lang="el-GR" sz="1600" dirty="0"/>
              <a:t> </a:t>
            </a:r>
            <a:r>
              <a:rPr lang="el-GR" sz="1600" dirty="0">
                <a:solidFill>
                  <a:schemeClr val="tx1"/>
                </a:solidFill>
              </a:rPr>
              <a:t>και συμμετρικό δημιουργώντας πλέγμα με συγκεκριμένο γεωμετρικό σχήμα</a:t>
            </a:r>
            <a:endParaRPr lang="en-US" sz="1600" dirty="0">
              <a:solidFill>
                <a:schemeClr val="tx1"/>
              </a:solidFill>
            </a:endParaRPr>
          </a:p>
        </p:txBody>
      </p:sp>
      <p:pic>
        <p:nvPicPr>
          <p:cNvPr id="2" name="Picture 1">
            <a:extLst>
              <a:ext uri="{FF2B5EF4-FFF2-40B4-BE49-F238E27FC236}">
                <a16:creationId xmlns:a16="http://schemas.microsoft.com/office/drawing/2014/main" id="{C280094A-8940-66F7-FF6F-B4C6D31B793B}"/>
              </a:ext>
            </a:extLst>
          </p:cNvPr>
          <p:cNvPicPr>
            <a:picLocks noChangeAspect="1"/>
          </p:cNvPicPr>
          <p:nvPr/>
        </p:nvPicPr>
        <p:blipFill>
          <a:blip r:embed="rId4"/>
          <a:stretch>
            <a:fillRect/>
          </a:stretch>
        </p:blipFill>
        <p:spPr>
          <a:xfrm>
            <a:off x="4583429" y="2337468"/>
            <a:ext cx="1190793" cy="1005840"/>
          </a:xfrm>
          <a:prstGeom prst="rect">
            <a:avLst/>
          </a:prstGeom>
        </p:spPr>
      </p:pic>
      <p:pic>
        <p:nvPicPr>
          <p:cNvPr id="3" name="Picture 2">
            <a:extLst>
              <a:ext uri="{FF2B5EF4-FFF2-40B4-BE49-F238E27FC236}">
                <a16:creationId xmlns:a16="http://schemas.microsoft.com/office/drawing/2014/main" id="{4250E911-C3C4-3429-F80C-183E85C20D2D}"/>
              </a:ext>
            </a:extLst>
          </p:cNvPr>
          <p:cNvPicPr>
            <a:picLocks noChangeAspect="1"/>
          </p:cNvPicPr>
          <p:nvPr/>
        </p:nvPicPr>
        <p:blipFill>
          <a:blip r:embed="rId5"/>
          <a:stretch>
            <a:fillRect/>
          </a:stretch>
        </p:blipFill>
        <p:spPr>
          <a:xfrm>
            <a:off x="2391297" y="2332145"/>
            <a:ext cx="897388" cy="1005840"/>
          </a:xfrm>
          <a:prstGeom prst="rect">
            <a:avLst/>
          </a:prstGeom>
        </p:spPr>
      </p:pic>
      <p:pic>
        <p:nvPicPr>
          <p:cNvPr id="4" name="Picture 3">
            <a:extLst>
              <a:ext uri="{FF2B5EF4-FFF2-40B4-BE49-F238E27FC236}">
                <a16:creationId xmlns:a16="http://schemas.microsoft.com/office/drawing/2014/main" id="{7BF444C8-B7C6-5B02-F7B9-B85B83D567DC}"/>
              </a:ext>
            </a:extLst>
          </p:cNvPr>
          <p:cNvPicPr>
            <a:picLocks noChangeAspect="1"/>
          </p:cNvPicPr>
          <p:nvPr/>
        </p:nvPicPr>
        <p:blipFill>
          <a:blip r:embed="rId6"/>
          <a:stretch>
            <a:fillRect/>
          </a:stretch>
        </p:blipFill>
        <p:spPr>
          <a:xfrm>
            <a:off x="3288686" y="2332145"/>
            <a:ext cx="1283313" cy="1005840"/>
          </a:xfrm>
          <a:prstGeom prst="rect">
            <a:avLst/>
          </a:prstGeom>
        </p:spPr>
      </p:pic>
    </p:spTree>
    <p:extLst>
      <p:ext uri="{BB962C8B-B14F-4D97-AF65-F5344CB8AC3E}">
        <p14:creationId xmlns:p14="http://schemas.microsoft.com/office/powerpoint/2010/main" val="2133849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nvtoe-vid-diagraph_7i4uQR2m">
            <a:hlinkClick r:id="" action="ppaction://media"/>
            <a:extLst>
              <a:ext uri="{FF2B5EF4-FFF2-40B4-BE49-F238E27FC236}">
                <a16:creationId xmlns:a16="http://schemas.microsoft.com/office/drawing/2014/main" id="{8D47D7EC-749C-42F5-43E4-C1DC246D8968}"/>
              </a:ext>
            </a:extLst>
          </p:cNvPr>
          <p:cNvPicPr>
            <a:picLocks noChangeAspect="1"/>
          </p:cNvPicPr>
          <p:nvPr>
            <a:videoFile r:link="rId2"/>
            <p:extLst>
              <p:ext uri="{DAA4B4D4-6D71-4841-9C94-3DE7FCFB9230}">
                <p14:media xmlns:p14="http://schemas.microsoft.com/office/powerpoint/2010/main" r:link="rId1"/>
              </p:ext>
            </p:extLst>
          </p:nvPr>
        </p:nvPicPr>
        <p:blipFill>
          <a:blip r:embed="rId4"/>
          <a:stretch>
            <a:fillRect/>
          </a:stretch>
        </p:blipFill>
        <p:spPr>
          <a:xfrm>
            <a:off x="76200" y="57150"/>
            <a:ext cx="8991600" cy="6743700"/>
          </a:xfrm>
          <a:prstGeom prst="rect">
            <a:avLst/>
          </a:prstGeom>
        </p:spPr>
      </p:pic>
    </p:spTree>
    <p:extLst>
      <p:ext uri="{BB962C8B-B14F-4D97-AF65-F5344CB8AC3E}">
        <p14:creationId xmlns:p14="http://schemas.microsoft.com/office/powerpoint/2010/main" val="6011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493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9B2FCE9-57FB-F2ED-492F-E2470082C849}"/>
              </a:ext>
            </a:extLst>
          </p:cNvPr>
          <p:cNvSpPr txBox="1"/>
          <p:nvPr/>
        </p:nvSpPr>
        <p:spPr>
          <a:xfrm>
            <a:off x="304800" y="136165"/>
            <a:ext cx="8534400" cy="400110"/>
          </a:xfrm>
          <a:prstGeom prst="rect">
            <a:avLst/>
          </a:prstGeom>
          <a:noFill/>
        </p:spPr>
        <p:txBody>
          <a:bodyPr wrap="square">
            <a:spAutoFit/>
          </a:bodyPr>
          <a:lstStyle/>
          <a:p>
            <a:r>
              <a:rPr lang="el-GR" sz="2000" b="1" dirty="0">
                <a:solidFill>
                  <a:srgbClr val="212529"/>
                </a:solidFill>
                <a:effectLst/>
                <a:latin typeface="SourceSerifPro-Regular"/>
                <a:ea typeface="Aptos" panose="020B0004020202020204" pitchFamily="34" charset="0"/>
                <a:cs typeface="Times New Roman" panose="02020603050405020304" pitchFamily="18" charset="0"/>
              </a:rPr>
              <a:t>Φανταστείτε τα άτομα σαν μικρές σφαίρες, που φτιάχνουν δομές στον χώρο:</a:t>
            </a:r>
            <a:endParaRPr lang="en-US" sz="2000" b="1" dirty="0"/>
          </a:p>
        </p:txBody>
      </p:sp>
      <p:sp>
        <p:nvSpPr>
          <p:cNvPr id="7" name="Speech Bubble: Rectangle with Corners Rounded 6">
            <a:extLst>
              <a:ext uri="{FF2B5EF4-FFF2-40B4-BE49-F238E27FC236}">
                <a16:creationId xmlns:a16="http://schemas.microsoft.com/office/drawing/2014/main" id="{E57CDC84-874C-27D1-B123-B18136E459BF}"/>
              </a:ext>
            </a:extLst>
          </p:cNvPr>
          <p:cNvSpPr/>
          <p:nvPr/>
        </p:nvSpPr>
        <p:spPr>
          <a:xfrm>
            <a:off x="19050" y="762000"/>
            <a:ext cx="2667000" cy="2590800"/>
          </a:xfrm>
          <a:prstGeom prst="wedgeRoundRectCallout">
            <a:avLst/>
          </a:prstGeom>
          <a:solidFill>
            <a:schemeClr val="bg1">
              <a:lumMod val="6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Στο διαμάντι κάθε άτομο άνθρακα ενώνεται με 4 άτομα άνθρακα</a:t>
            </a:r>
            <a:r>
              <a:rPr lang="el-GR" dirty="0"/>
              <a:t>.</a:t>
            </a:r>
            <a:endParaRPr lang="en-US" dirty="0"/>
          </a:p>
        </p:txBody>
      </p:sp>
      <p:sp>
        <p:nvSpPr>
          <p:cNvPr id="8" name="Speech Bubble: Rectangle with Corners Rounded 7">
            <a:extLst>
              <a:ext uri="{FF2B5EF4-FFF2-40B4-BE49-F238E27FC236}">
                <a16:creationId xmlns:a16="http://schemas.microsoft.com/office/drawing/2014/main" id="{266B0D10-A94A-A497-C67B-98AA337AD5F5}"/>
              </a:ext>
            </a:extLst>
          </p:cNvPr>
          <p:cNvSpPr/>
          <p:nvPr/>
        </p:nvSpPr>
        <p:spPr>
          <a:xfrm>
            <a:off x="5851532" y="701040"/>
            <a:ext cx="2667000" cy="2743200"/>
          </a:xfrm>
          <a:prstGeom prst="wedgeRoundRectCallout">
            <a:avLst/>
          </a:prstGeom>
          <a:solidFill>
            <a:schemeClr val="bg1">
              <a:lumMod val="6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7CC69BD-01A0-B964-EB60-6930A75C5724}"/>
              </a:ext>
            </a:extLst>
          </p:cNvPr>
          <p:cNvSpPr txBox="1"/>
          <p:nvPr/>
        </p:nvSpPr>
        <p:spPr>
          <a:xfrm>
            <a:off x="6168658" y="988922"/>
            <a:ext cx="2349874" cy="1754326"/>
          </a:xfrm>
          <a:prstGeom prst="rect">
            <a:avLst/>
          </a:prstGeom>
          <a:noFill/>
        </p:spPr>
        <p:txBody>
          <a:bodyPr wrap="square" rtlCol="0">
            <a:spAutoFit/>
          </a:bodyPr>
          <a:lstStyle/>
          <a:p>
            <a:r>
              <a:rPr lang="el-GR" dirty="0"/>
              <a:t>Στον γραφίτη τα άτομα άνθρακα ενώνονται με 3 άτομα άνθρακα  σχηματίζουν παράλληλα επίπεδα</a:t>
            </a:r>
            <a:endParaRPr lang="en-US" dirty="0"/>
          </a:p>
        </p:txBody>
      </p:sp>
      <p:pic>
        <p:nvPicPr>
          <p:cNvPr id="12" name="Picture 11">
            <a:extLst>
              <a:ext uri="{FF2B5EF4-FFF2-40B4-BE49-F238E27FC236}">
                <a16:creationId xmlns:a16="http://schemas.microsoft.com/office/drawing/2014/main" id="{471C75F0-34D0-11C7-35C7-C7A591748F4C}"/>
              </a:ext>
            </a:extLst>
          </p:cNvPr>
          <p:cNvPicPr>
            <a:picLocks noChangeAspect="1"/>
          </p:cNvPicPr>
          <p:nvPr/>
        </p:nvPicPr>
        <p:blipFill>
          <a:blip r:embed="rId2"/>
          <a:stretch>
            <a:fillRect/>
          </a:stretch>
        </p:blipFill>
        <p:spPr>
          <a:xfrm>
            <a:off x="320040" y="3868145"/>
            <a:ext cx="2621015" cy="2834640"/>
          </a:xfrm>
          <a:prstGeom prst="rect">
            <a:avLst/>
          </a:prstGeom>
        </p:spPr>
      </p:pic>
      <p:pic>
        <p:nvPicPr>
          <p:cNvPr id="14" name="Picture 13">
            <a:extLst>
              <a:ext uri="{FF2B5EF4-FFF2-40B4-BE49-F238E27FC236}">
                <a16:creationId xmlns:a16="http://schemas.microsoft.com/office/drawing/2014/main" id="{7C510B89-DE1B-0E0D-21CF-4919358E20A5}"/>
              </a:ext>
            </a:extLst>
          </p:cNvPr>
          <p:cNvPicPr>
            <a:picLocks noChangeAspect="1"/>
          </p:cNvPicPr>
          <p:nvPr/>
        </p:nvPicPr>
        <p:blipFill>
          <a:blip r:embed="rId3"/>
          <a:stretch>
            <a:fillRect/>
          </a:stretch>
        </p:blipFill>
        <p:spPr>
          <a:xfrm>
            <a:off x="6202947" y="3729578"/>
            <a:ext cx="2349875" cy="2834640"/>
          </a:xfrm>
          <a:prstGeom prst="rect">
            <a:avLst/>
          </a:prstGeom>
        </p:spPr>
      </p:pic>
      <p:pic>
        <p:nvPicPr>
          <p:cNvPr id="22" name="Picture 21">
            <a:extLst>
              <a:ext uri="{FF2B5EF4-FFF2-40B4-BE49-F238E27FC236}">
                <a16:creationId xmlns:a16="http://schemas.microsoft.com/office/drawing/2014/main" id="{61DC0E84-6BDD-BE56-CA25-AA0ACB6405FC}"/>
              </a:ext>
            </a:extLst>
          </p:cNvPr>
          <p:cNvPicPr>
            <a:picLocks noChangeAspect="1"/>
          </p:cNvPicPr>
          <p:nvPr/>
        </p:nvPicPr>
        <p:blipFill>
          <a:blip r:embed="rId4"/>
          <a:stretch>
            <a:fillRect/>
          </a:stretch>
        </p:blipFill>
        <p:spPr>
          <a:xfrm>
            <a:off x="3587658" y="762000"/>
            <a:ext cx="1362265" cy="1219370"/>
          </a:xfrm>
          <a:prstGeom prst="rect">
            <a:avLst/>
          </a:prstGeom>
        </p:spPr>
      </p:pic>
      <p:pic>
        <p:nvPicPr>
          <p:cNvPr id="24" name="Picture 23">
            <a:extLst>
              <a:ext uri="{FF2B5EF4-FFF2-40B4-BE49-F238E27FC236}">
                <a16:creationId xmlns:a16="http://schemas.microsoft.com/office/drawing/2014/main" id="{217ED04B-27B5-7C28-907A-7EDFAA64D496}"/>
              </a:ext>
            </a:extLst>
          </p:cNvPr>
          <p:cNvPicPr>
            <a:picLocks noChangeAspect="1"/>
          </p:cNvPicPr>
          <p:nvPr/>
        </p:nvPicPr>
        <p:blipFill>
          <a:blip r:embed="rId5"/>
          <a:stretch>
            <a:fillRect/>
          </a:stretch>
        </p:blipFill>
        <p:spPr>
          <a:xfrm>
            <a:off x="2209800" y="3699098"/>
            <a:ext cx="1962424" cy="1428949"/>
          </a:xfrm>
          <a:prstGeom prst="rect">
            <a:avLst/>
          </a:prstGeom>
        </p:spPr>
      </p:pic>
      <p:pic>
        <p:nvPicPr>
          <p:cNvPr id="26" name="Picture 25">
            <a:extLst>
              <a:ext uri="{FF2B5EF4-FFF2-40B4-BE49-F238E27FC236}">
                <a16:creationId xmlns:a16="http://schemas.microsoft.com/office/drawing/2014/main" id="{C04BC1C8-12ED-06AD-3EEA-933D40B32D25}"/>
              </a:ext>
            </a:extLst>
          </p:cNvPr>
          <p:cNvPicPr>
            <a:picLocks noChangeAspect="1"/>
          </p:cNvPicPr>
          <p:nvPr/>
        </p:nvPicPr>
        <p:blipFill>
          <a:blip r:embed="rId6"/>
          <a:stretch>
            <a:fillRect/>
          </a:stretch>
        </p:blipFill>
        <p:spPr>
          <a:xfrm>
            <a:off x="4572000" y="4899491"/>
            <a:ext cx="1857634" cy="1578548"/>
          </a:xfrm>
          <a:prstGeom prst="rect">
            <a:avLst/>
          </a:prstGeom>
        </p:spPr>
      </p:pic>
    </p:spTree>
    <p:extLst>
      <p:ext uri="{BB962C8B-B14F-4D97-AF65-F5344CB8AC3E}">
        <p14:creationId xmlns:p14="http://schemas.microsoft.com/office/powerpoint/2010/main" val="3072803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1AB294C-2DD4-4878-FE54-AC98A6504001}"/>
              </a:ext>
            </a:extLst>
          </p:cNvPr>
          <p:cNvSpPr txBox="1"/>
          <p:nvPr/>
        </p:nvSpPr>
        <p:spPr>
          <a:xfrm>
            <a:off x="457200" y="566678"/>
            <a:ext cx="8458200" cy="3477875"/>
          </a:xfrm>
          <a:prstGeom prst="rect">
            <a:avLst/>
          </a:prstGeom>
          <a:noFill/>
        </p:spPr>
        <p:txBody>
          <a:bodyPr wrap="square">
            <a:spAutoFit/>
          </a:bodyPr>
          <a:lstStyle/>
          <a:p>
            <a:pPr algn="just">
              <a:spcAft>
                <a:spcPts val="1200"/>
              </a:spcAft>
            </a:pPr>
            <a:r>
              <a:rPr lang="el-GR" sz="2400" b="1" i="1" u="sng" dirty="0">
                <a:solidFill>
                  <a:srgbClr val="FF0000"/>
                </a:solidFill>
                <a:effectLst/>
                <a:latin typeface="Arial" panose="020B0604020202020204" pitchFamily="34" charset="0"/>
              </a:rPr>
              <a:t>Συμπέρασμα: </a:t>
            </a:r>
          </a:p>
          <a:p>
            <a:pPr algn="just">
              <a:spcAft>
                <a:spcPts val="1200"/>
              </a:spcAft>
            </a:pPr>
            <a:r>
              <a:rPr lang="el-GR" sz="2400" b="0" i="1" dirty="0">
                <a:solidFill>
                  <a:srgbClr val="FFFFFF"/>
                </a:solidFill>
                <a:effectLst/>
                <a:latin typeface="Arial" panose="020B0604020202020204" pitchFamily="34" charset="0"/>
              </a:rPr>
              <a:t>Οι φυσικές ιδιότητες του υλικού είναι σε πάρα πολύ μεγάλο βαθμό αποτέλεσμα του </a:t>
            </a:r>
            <a:r>
              <a:rPr lang="el-GR" sz="2400" b="1" i="1" u="sng" dirty="0">
                <a:solidFill>
                  <a:srgbClr val="FF0000"/>
                </a:solidFill>
                <a:effectLst/>
                <a:latin typeface="Arial" panose="020B0604020202020204" pitchFamily="34" charset="0"/>
              </a:rPr>
              <a:t>είδους του πλέγματος</a:t>
            </a:r>
            <a:r>
              <a:rPr lang="el-GR" sz="2400" b="0" i="1" dirty="0">
                <a:solidFill>
                  <a:srgbClr val="FFFFFF"/>
                </a:solidFill>
                <a:effectLst/>
                <a:latin typeface="Arial" panose="020B0604020202020204" pitchFamily="34" charset="0"/>
              </a:rPr>
              <a:t>, στο οποίο έχει κρυσταλλωθεί το υλικό.  </a:t>
            </a:r>
          </a:p>
          <a:p>
            <a:pPr algn="just">
              <a:spcAft>
                <a:spcPts val="1200"/>
              </a:spcAft>
            </a:pPr>
            <a:r>
              <a:rPr lang="el-GR" sz="2400" b="0" i="1" dirty="0">
                <a:solidFill>
                  <a:srgbClr val="FFFFFF"/>
                </a:solidFill>
                <a:effectLst/>
                <a:latin typeface="Arial" panose="020B0604020202020204" pitchFamily="34" charset="0"/>
              </a:rPr>
              <a:t>Δηλαδή υλικά τα οποία αποτελούνται από </a:t>
            </a:r>
            <a:r>
              <a:rPr lang="el-GR" sz="2400" b="0" i="1" u="sng" dirty="0">
                <a:solidFill>
                  <a:srgbClr val="FFFFFF"/>
                </a:solidFill>
                <a:effectLst/>
                <a:latin typeface="Arial" panose="020B0604020202020204" pitchFamily="34" charset="0"/>
              </a:rPr>
              <a:t>άτομα του ίδιου χημικού στοιχείου έχουν διαφορετικές φυσικές ιδιότητες </a:t>
            </a:r>
            <a:r>
              <a:rPr lang="el-GR" sz="2400" b="0" i="1" dirty="0">
                <a:solidFill>
                  <a:srgbClr val="FFFFFF"/>
                </a:solidFill>
                <a:effectLst/>
                <a:latin typeface="Arial" panose="020B0604020202020204" pitchFamily="34" charset="0"/>
              </a:rPr>
              <a:t>με μόνη διαφορά τον τρόπο τοποθέτησής των ατόμων τους στο χώρο (κρυσταλλική δομή)</a:t>
            </a:r>
            <a:endParaRPr lang="el-GR" sz="2400" b="0" i="0" dirty="0">
              <a:solidFill>
                <a:srgbClr val="FFFFFF"/>
              </a:solidFill>
              <a:effectLst/>
              <a:latin typeface="Arial" panose="020B0604020202020204" pitchFamily="34" charset="0"/>
            </a:endParaRPr>
          </a:p>
        </p:txBody>
      </p:sp>
    </p:spTree>
    <p:extLst>
      <p:ext uri="{BB962C8B-B14F-4D97-AF65-F5344CB8AC3E}">
        <p14:creationId xmlns:p14="http://schemas.microsoft.com/office/powerpoint/2010/main" val="36020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3" name="Picture 2" descr="A graph showing a diamond and graph showing a diamond&#10;&#10;AI-generated content may be incorrect.">
            <a:extLst>
              <a:ext uri="{FF2B5EF4-FFF2-40B4-BE49-F238E27FC236}">
                <a16:creationId xmlns:a16="http://schemas.microsoft.com/office/drawing/2014/main" id="{554CABC6-92E2-9AE1-416B-ABA2DC2387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892588"/>
            <a:ext cx="7178040" cy="5877020"/>
          </a:xfrm>
          <a:prstGeom prst="rect">
            <a:avLst/>
          </a:prstGeom>
        </p:spPr>
      </p:pic>
      <p:sp>
        <p:nvSpPr>
          <p:cNvPr id="5" name="TextBox 4">
            <a:extLst>
              <a:ext uri="{FF2B5EF4-FFF2-40B4-BE49-F238E27FC236}">
                <a16:creationId xmlns:a16="http://schemas.microsoft.com/office/drawing/2014/main" id="{F90DAAEF-AAEA-8B3D-D0ED-3B8690D867CB}"/>
              </a:ext>
            </a:extLst>
          </p:cNvPr>
          <p:cNvSpPr txBox="1"/>
          <p:nvPr/>
        </p:nvSpPr>
        <p:spPr>
          <a:xfrm>
            <a:off x="0" y="76962"/>
            <a:ext cx="9067800" cy="369332"/>
          </a:xfrm>
          <a:prstGeom prst="rect">
            <a:avLst/>
          </a:prstGeom>
          <a:noFill/>
        </p:spPr>
        <p:txBody>
          <a:bodyPr wrap="square">
            <a:spAutoFit/>
          </a:bodyPr>
          <a:lstStyle/>
          <a:p>
            <a:r>
              <a:rPr lang="en-US" dirty="0">
                <a:solidFill>
                  <a:srgbClr val="494A4A"/>
                </a:solidFill>
                <a:latin typeface="Plus Jakarta Sans"/>
              </a:rPr>
              <a:t>T</a:t>
            </a:r>
            <a:endParaRPr lang="en-US" dirty="0"/>
          </a:p>
        </p:txBody>
      </p:sp>
      <p:sp>
        <p:nvSpPr>
          <p:cNvPr id="6" name="Rectangle 1">
            <a:extLst>
              <a:ext uri="{FF2B5EF4-FFF2-40B4-BE49-F238E27FC236}">
                <a16:creationId xmlns:a16="http://schemas.microsoft.com/office/drawing/2014/main" id="{4637F16D-1B41-AAF0-3D8B-A071016585EC}"/>
              </a:ext>
            </a:extLst>
          </p:cNvPr>
          <p:cNvSpPr>
            <a:spLocks noChangeArrowheads="1"/>
          </p:cNvSpPr>
          <p:nvPr/>
        </p:nvSpPr>
        <p:spPr bwMode="auto">
          <a:xfrm>
            <a:off x="76200" y="135948"/>
            <a:ext cx="8946167" cy="620691"/>
          </a:xfrm>
          <a:prstGeom prst="rect">
            <a:avLst/>
          </a:prstGeom>
          <a:solidFill>
            <a:srgbClr val="30313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2100" b="0" i="0" u="none" strike="noStrike" cap="none" normalizeH="0" baseline="0" dirty="0">
                <a:ln>
                  <a:noFill/>
                </a:ln>
                <a:solidFill>
                  <a:srgbClr val="E8EAED"/>
                </a:solidFill>
                <a:effectLst/>
                <a:latin typeface="inherit"/>
                <a:cs typeface="Arial" panose="020B0604020202020204" pitchFamily="34" charset="0"/>
              </a:rPr>
              <a:t>Το διαμάντι είναι ένας κρύσταλλος που σχηματίζεται κάτω από συνθήκες υψηλής</a:t>
            </a:r>
            <a:endParaRPr kumimoji="0" lang="en-US" altLang="en-US" sz="2100" b="0" i="0" u="none" strike="noStrike" cap="none" normalizeH="0" baseline="0" dirty="0">
              <a:ln>
                <a:noFill/>
              </a:ln>
              <a:solidFill>
                <a:srgbClr val="E8EAED"/>
              </a:solidFill>
              <a:effectLst/>
              <a:latin typeface="inheri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2100" b="0" i="0" u="none" strike="noStrike" cap="none" normalizeH="0" baseline="0" dirty="0">
                <a:ln>
                  <a:noFill/>
                </a:ln>
                <a:solidFill>
                  <a:srgbClr val="E8EAED"/>
                </a:solidFill>
                <a:effectLst/>
                <a:latin typeface="inherit"/>
                <a:cs typeface="Arial" panose="020B0604020202020204" pitchFamily="34" charset="0"/>
              </a:rPr>
              <a:t> πίεσης, υψηλής θερμοκρασίας που συνήθως βρίσκονται βαθιά μέσα στη Γη.</a:t>
            </a:r>
            <a:r>
              <a:rPr kumimoji="0" lang="el-GR" altLang="en-US" sz="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endParaRPr kumimoji="0" lang="el-GR"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7787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pic>
        <p:nvPicPr>
          <p:cNvPr id="3" name="Picture 2" descr="A diamond with different colors of diamonds&#10;&#10;AI-generated content may be incorrect.">
            <a:extLst>
              <a:ext uri="{FF2B5EF4-FFF2-40B4-BE49-F238E27FC236}">
                <a16:creationId xmlns:a16="http://schemas.microsoft.com/office/drawing/2014/main" id="{F1AF6D19-FE9A-139C-E42F-83767F3845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0"/>
            <a:ext cx="6477000" cy="6858000"/>
          </a:xfrm>
          <a:prstGeom prst="rect">
            <a:avLst/>
          </a:prstGeom>
        </p:spPr>
      </p:pic>
    </p:spTree>
    <p:extLst>
      <p:ext uri="{BB962C8B-B14F-4D97-AF65-F5344CB8AC3E}">
        <p14:creationId xmlns:p14="http://schemas.microsoft.com/office/powerpoint/2010/main" val="685667339"/>
      </p:ext>
    </p:extLst>
  </p:cSld>
  <p:clrMapOvr>
    <a:masterClrMapping/>
  </p:clrMapOvr>
</p:sld>
</file>

<file path=ppt/theme/theme1.xml><?xml version="1.0" encoding="utf-8"?>
<a:theme xmlns:a="http://schemas.openxmlformats.org/drawingml/2006/main" name="Προεπιλεγμένη σχεδίαση">
  <a:themeElements>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Προεπιλεγμένη σχεδίαση">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Προεπιλεγμένη σχεδίαση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Προεπιλεγμένη σχεδίαση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Προεπιλεγμένη σχεδίαση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Προεπιλεγμένη σχεδίαση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Προεπιλεγμένη σχεδίαση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Προεπιλεγμένη σχεδίαση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Προεπιλεγμένη σχεδίαση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Προεπιλεγμένη σχεδίαση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Προεπιλεγμένη σχεδίαση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Προεπιλεγμένη σχεδίαση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Προεπιλεγμένη σχεδίαση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16119</TotalTime>
  <Words>650</Words>
  <Application>Microsoft Office PowerPoint</Application>
  <PresentationFormat>On-screen Show (4:3)</PresentationFormat>
  <Paragraphs>88</Paragraphs>
  <Slides>22</Slides>
  <Notes>0</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Aptos</vt:lpstr>
      <vt:lpstr>Arial</vt:lpstr>
      <vt:lpstr>Calibri</vt:lpstr>
      <vt:lpstr>Droid Serif</vt:lpstr>
      <vt:lpstr>inherit</vt:lpstr>
      <vt:lpstr>Plus Jakarta Sans</vt:lpstr>
      <vt:lpstr>SourceSerifPro-Regular</vt:lpstr>
      <vt:lpstr>Προεπιλεγμένη σχεδίαση</vt:lpstr>
      <vt:lpstr>ΑΝΘΡΑΚΑΣ</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ΒΙΒΛΙΟΓΡΑΦΙΑ</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Mervian</dc:creator>
  <cp:lastModifiedBy>ΛΑΓΟΥΔΑΚΗ ΕΛΕΝΗ</cp:lastModifiedBy>
  <cp:revision>165</cp:revision>
  <cp:lastPrinted>1601-01-01T00:00:00Z</cp:lastPrinted>
  <dcterms:created xsi:type="dcterms:W3CDTF">2011-09-20T10:43:23Z</dcterms:created>
  <dcterms:modified xsi:type="dcterms:W3CDTF">2025-03-25T23:04:28Z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