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0" r:id="rId3"/>
    <p:sldId id="264" r:id="rId4"/>
    <p:sldId id="258" r:id="rId5"/>
    <p:sldId id="263" r:id="rId6"/>
    <p:sldId id="259" r:id="rId7"/>
    <p:sldId id="275" r:id="rId8"/>
    <p:sldId id="265" r:id="rId9"/>
    <p:sldId id="266" r:id="rId10"/>
    <p:sldId id="283" r:id="rId11"/>
    <p:sldId id="302" r:id="rId12"/>
    <p:sldId id="316" r:id="rId13"/>
    <p:sldId id="279" r:id="rId14"/>
    <p:sldId id="261" r:id="rId15"/>
    <p:sldId id="260" r:id="rId16"/>
    <p:sldId id="290" r:id="rId17"/>
    <p:sldId id="294" r:id="rId18"/>
    <p:sldId id="309" r:id="rId19"/>
    <p:sldId id="286" r:id="rId20"/>
    <p:sldId id="315" r:id="rId21"/>
    <p:sldId id="297" r:id="rId22"/>
    <p:sldId id="270" r:id="rId23"/>
    <p:sldId id="313" r:id="rId24"/>
    <p:sldId id="271" r:id="rId25"/>
    <p:sldId id="257" r:id="rId26"/>
    <p:sldId id="314" r:id="rId27"/>
    <p:sldId id="272" r:id="rId28"/>
    <p:sldId id="273" r:id="rId29"/>
    <p:sldId id="274" r:id="rId30"/>
    <p:sldId id="317" r:id="rId31"/>
    <p:sldId id="311" r:id="rId32"/>
    <p:sldId id="301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354BA3-6565-4C33-8FC2-FF75591A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405348F-3EB8-46AA-B3DB-CEEBD97E2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4A94FF-CC19-49BA-8315-8B5EE89C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381128-A392-4D9C-B007-56B12800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60D9AA-AFEC-4FA8-A8D6-12A319B4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79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E05D69-66EC-4BBF-846D-DD3F7D37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1EAC7BE-0444-4F06-8AC0-DB216D2B0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642E25-3E62-4085-B81C-4E0C4E64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D8B937-2160-40CB-B2B4-BB524A3D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E7AB6D-C2F8-4486-A152-FD3D1E47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9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A7AB8C-518E-4F6A-8287-C8817BF2E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92937FA-4DA0-43FE-B1DB-96C909AB9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719B63-F33E-4AA0-84E8-083B1D60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80D3BA-0A37-4C30-B87F-B5E964C8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8954B4-323B-412F-B56C-B048FF79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42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33F89B-18F8-45F4-88D0-C4C91510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2AD0DB-2262-4E79-AA77-D1F3E8FE6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021900-BCCD-449F-AE5E-4AF541B4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91D322-72AE-44F8-9AD1-B436566C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F4F738-1C20-4D9D-9680-39CDDC35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9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916FBA-6D3E-4E2E-B2BD-C7120653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652B99-3296-4EF0-A267-64023CA6C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62BB80-E3B8-44B4-B4C7-FB900135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E41694-8058-4F6F-99EE-88DFAA2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A2043B-3A11-4CB2-924E-F03483DF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53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F2ACFE-F730-4174-BB6C-78A2D65A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E3FC19-8D27-4C20-8318-BEE8C87B5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3C5B6AA-3F11-4B8E-A4A6-0FE14EA98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A969B11-2649-4ABE-8FC1-F57C52CA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F67EE0-FBF7-46AA-B5FA-32F9188B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282480-179F-40D1-8B54-87734760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EECBD6-6044-41E8-8629-4FB542D6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5B086D7-F6E1-4205-87D3-CE71F85E6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33577C7-62F4-48FF-B98A-2D91F0E86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0031453-1053-4B17-95CE-4F5C6B4D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B88686-F894-4BCE-AB4F-3E11E99FF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694968F-4CBF-4924-BD56-D59BDEC7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B129EE9-F34C-43D5-9447-836357B1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26865D2-6BF2-4C09-9FB1-5F0C849C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41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B1F23-11C1-4E45-94D7-A4E78FF9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2C0335-3AEE-4D41-ACDD-8250D6BA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606558-D8BE-4E4B-86A6-B250C925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6DF729-A5BF-4D2E-9176-FF0CE88E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33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CA038E1-FB35-46AD-B565-0E85B484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4953CAF-E7E1-46D5-A268-2EDB7BA5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257CE59-C34E-4FA1-B77D-0F0A083B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63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082E9C-38A0-4C6D-9699-66F0FB15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558B76-0B14-41C5-AF52-818A308C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597C5D-6562-42B1-9093-3B58E067C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761B78-8045-4EC4-9ED4-DCE417DE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6EA22C0-940D-41EA-9D96-AFD9CC04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EFFF6F-213C-4F6D-B78E-20D69064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7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94DCD8-5002-4D91-8A8F-4749072D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FDA860A-5096-40D9-84DB-80A8B57D8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5E33002-EFA4-4DFA-8728-6305362E7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405F86E-C491-4F29-A642-6DB49164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8652DB-C4D0-44D9-843F-AF1E3C54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0EEA72-F519-4953-8F75-453501B5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3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9E4C78E-D767-4175-9DA5-61EA4336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01C253-121A-4EE3-8477-53D7C8738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B5BA3F-8D7A-4A3D-A0BC-4DCBF2E7A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D45E-25FF-492E-A099-10182BF55454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E52C6E-308D-472D-97E3-FE8128ADB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6CC8D7-9202-4419-80CD-108ADAEBD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6CDE-BCC2-417F-896A-C46DED5D50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4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DD3B133-A236-4640-9C42-7FB5ACD3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1182757" y="0"/>
            <a:ext cx="7523921" cy="66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9D9E085-9CE6-4DE1-9901-507CDE386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0"/>
            <a:ext cx="7742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7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B090DC6-1EF8-480F-A966-698A64DFC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/>
        </p:blipFill>
        <p:spPr>
          <a:xfrm>
            <a:off x="437323" y="-1"/>
            <a:ext cx="8777104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6DC299D3-4B67-44EE-8FA4-F3B17AFB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" y="622570"/>
            <a:ext cx="8463064" cy="58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B711BD-2DAC-40AE-B4CE-A3C92AB7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29209"/>
            <a:ext cx="7543800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8BAD70-F240-4F93-8050-2A46A4DF6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467140" y="0"/>
            <a:ext cx="7692886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8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4F93FD-775B-4D8E-9818-509E709D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>
          <a:xfrm>
            <a:off x="1252331" y="0"/>
            <a:ext cx="7872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3D46457-EA21-4705-A6AD-C08EC1B0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79" y="546652"/>
            <a:ext cx="5406886" cy="55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E24C08C-BFF0-4955-BA15-CD07DE72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5" y="288235"/>
            <a:ext cx="7000875" cy="65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E9E5E9-850E-4A9A-A0E4-F96DA95B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39148"/>
            <a:ext cx="7444409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A0C4E6-975C-4221-AAC1-9CFA9F9D4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68965"/>
            <a:ext cx="7603435" cy="65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265F617-6EF8-49F1-AA08-AB1A9E0EC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75252" y="0"/>
            <a:ext cx="7613788" cy="67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B8DA921-7652-49ED-891E-70797DDD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6" y="91440"/>
            <a:ext cx="9548949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C1A1317-C32D-4CB5-9836-91C487E88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2"/>
          <a:stretch/>
        </p:blipFill>
        <p:spPr>
          <a:xfrm>
            <a:off x="536713" y="0"/>
            <a:ext cx="8438736" cy="6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EF6D72-9025-496E-BEC6-52912B1D8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"/>
          <a:stretch/>
        </p:blipFill>
        <p:spPr>
          <a:xfrm>
            <a:off x="796834" y="0"/>
            <a:ext cx="9196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8B378A-6AFC-4104-84C5-922460F45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"/>
          <a:stretch/>
        </p:blipFill>
        <p:spPr>
          <a:xfrm>
            <a:off x="334808" y="0"/>
            <a:ext cx="9771016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1AC3547-81F4-4D1A-8EA5-413D245F4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-6087" r="496" b="6087"/>
          <a:stretch/>
        </p:blipFill>
        <p:spPr>
          <a:xfrm>
            <a:off x="427382" y="0"/>
            <a:ext cx="8010939" cy="67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B32EC57-7CC9-45B5-B5B5-9A9F3E0A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3" y="0"/>
            <a:ext cx="871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ορνίζ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E47C7CF-6F91-449D-83F6-75D5CA1BA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4"/>
          <a:stretch/>
        </p:blipFill>
        <p:spPr>
          <a:xfrm>
            <a:off x="587829" y="0"/>
            <a:ext cx="9901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73C8A7-7097-471A-B953-18CF4D97A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1381539" y="188843"/>
            <a:ext cx="6947452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4FA92E5-35FE-4B9D-9B7A-50E6FED1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3" y="99391"/>
            <a:ext cx="7454347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0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υπαίθριος, κτίριο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5A7108B3-8BDF-4268-94C9-74D4E4109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7" y="248478"/>
            <a:ext cx="6997147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D4604D-5192-4962-B2E2-F2BBD9EFE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>
          <a:xfrm>
            <a:off x="1470991" y="79513"/>
            <a:ext cx="7663484" cy="65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339C09D-4790-4C3B-91F3-3E6FC7BE0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738554"/>
            <a:ext cx="8850922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BE378A1-15AE-4D69-B247-554B82F6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1" y="0"/>
            <a:ext cx="696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8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C760AB7-6C01-402F-93E7-163D9F97E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5" y="0"/>
            <a:ext cx="8597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χλόη, υπαίθριο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A2F98EC6-C099-40AC-81FF-0088497D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7" y="129209"/>
            <a:ext cx="8120269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24B9335-15F1-4424-BB50-071C6F06F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2"/>
          <a:stretch/>
        </p:blipFill>
        <p:spPr>
          <a:xfrm>
            <a:off x="1321905" y="0"/>
            <a:ext cx="7424530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BFC29D1-3E71-4EDF-B778-1080D3F6F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4"/>
          <a:stretch/>
        </p:blipFill>
        <p:spPr>
          <a:xfrm>
            <a:off x="1133061" y="-1"/>
            <a:ext cx="7156174" cy="67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612D0406-06B6-411C-884C-A390E375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2" y="114300"/>
            <a:ext cx="806063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9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3E4B78A-5662-4AA0-BA39-9104A3B6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7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632AC6D-B2B5-473E-8A02-72F27CB3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/>
        </p:blipFill>
        <p:spPr>
          <a:xfrm>
            <a:off x="864704" y="0"/>
            <a:ext cx="7325139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46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Ευρεία οθόνη</PresentationFormat>
  <Paragraphs>0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καινουργιος λ</dc:creator>
  <cp:lastModifiedBy>ΔΗΜΟΠΟΥΛΟΣ ΓΕΩΡΓΙΟΣ</cp:lastModifiedBy>
  <cp:revision>37</cp:revision>
  <dcterms:created xsi:type="dcterms:W3CDTF">2021-03-05T16:34:30Z</dcterms:created>
  <dcterms:modified xsi:type="dcterms:W3CDTF">2021-03-15T16:07:34Z</dcterms:modified>
</cp:coreProperties>
</file>