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63" r:id="rId6"/>
    <p:sldId id="281" r:id="rId7"/>
    <p:sldId id="280" r:id="rId8"/>
    <p:sldId id="261" r:id="rId9"/>
    <p:sldId id="279" r:id="rId10"/>
    <p:sldId id="259" r:id="rId11"/>
    <p:sldId id="266" r:id="rId12"/>
    <p:sldId id="278" r:id="rId13"/>
    <p:sldId id="277" r:id="rId14"/>
    <p:sldId id="282" r:id="rId15"/>
    <p:sldId id="265" r:id="rId16"/>
    <p:sldId id="276" r:id="rId17"/>
    <p:sldId id="268" r:id="rId18"/>
    <p:sldId id="267" r:id="rId19"/>
    <p:sldId id="274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378E9C-019E-4CFE-BCA5-223F9A8CC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2FDB1EE-BB00-4DDA-9DA7-E5BCE0EAD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3C64A3-54D0-49DF-85FA-92E8C1F6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4B4F-FA7C-480D-9779-005D90A84EB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3C7B31-7220-40C3-8CBC-F4258AA7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C2B0B04-9EDE-4A1B-A71D-3F4CBF22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BB2-0FCF-420C-A815-793A84EC9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33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62A3F-47B6-406A-A10D-2527E034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65436DA-C934-4B6C-98CA-4457CD749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8547E9-B7C2-4B2E-B4CE-DD4130BA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4B4F-FA7C-480D-9779-005D90A84EB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121BB1-0AA0-4B4E-9DFB-001D9522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696148-CB62-4E9B-ACCE-63532D00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BB2-0FCF-420C-A815-793A84EC9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760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AD71077-7AF2-419B-B0D6-48A34B868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F928E6F-0D3E-4E07-AB10-F7BF86D85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F558D8-CAB6-45E6-88B6-86BF91B2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4B4F-FA7C-480D-9779-005D90A84EB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26694C-1630-4DC0-B751-577DB350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849A43-5830-4D76-A8CB-009CE457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BB2-0FCF-420C-A815-793A84EC9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64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CA20E9-983F-4D75-BA1E-A1CA127D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16F5EB-2231-4593-B6C5-A3274058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838645-A790-40AB-BB9A-29674CDB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4B4F-FA7C-480D-9779-005D90A84EB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2DA2F85-37B7-44BD-9BED-DFF59669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485CBD-8CA9-4C23-8FE5-DDB7CBD4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BB2-0FCF-420C-A815-793A84EC9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76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7AC869-F668-4A26-B69E-CCB0A255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9BE0974-57B2-4A67-AE58-C8D1AE6B5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B1E2BA-7CE9-4E7F-8702-9ED0AEF1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4B4F-FA7C-480D-9779-005D90A84EB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CC338C-58E6-4697-AC46-7AC15648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7DE188-5448-4329-ABFA-33C474E1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BB2-0FCF-420C-A815-793A84EC9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494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D19535-F747-4C80-B4B3-AB524B5F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0CDF31-01A6-4602-A479-BB1D65720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5CA1B1A-F95B-4763-8DA0-F2CE8FB1B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75095F5-6309-408E-8226-045CA2CA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4B4F-FA7C-480D-9779-005D90A84EB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79D5AFE-B651-43C2-824C-160BEBE0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D6E12DE-336D-4B9D-8C68-94C7CE9E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BB2-0FCF-420C-A815-793A84EC9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26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4630E3-C1FA-4F3C-B51C-89A5EF27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A6A70CF-493E-4F0B-A86F-8C1FACF44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769B2C7-1F4F-44FB-B7CF-BF4EF33C7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91DD83C-E1E6-4C57-AFAD-89DC0FF7B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0041D2-ADAC-4397-8437-72AD00A71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2B524DD-D9D1-42BE-B3AA-28C3F282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4B4F-FA7C-480D-9779-005D90A84EB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EBC3D90-4E2D-421B-AF0E-9A037283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3E1AD02-3FD8-40B9-BD5C-40CCF077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BB2-0FCF-420C-A815-793A84EC9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440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7EDBFA-4AF3-42AD-87E9-2D88FDBC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3728AC7-197B-4378-B215-B7F07BCE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4B4F-FA7C-480D-9779-005D90A84EB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E808A96-09FA-498F-AD60-066D6C41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EB2E1F6-12E5-41D3-8BC3-B0F3071D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BB2-0FCF-420C-A815-793A84EC9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85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B39CB9F-5BCC-4AF6-B7DE-296AF744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4B4F-FA7C-480D-9779-005D90A84EB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812DFFF-591A-4764-9A55-9E9CD582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10CE14-5BD0-47C4-AAA8-6997763D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BB2-0FCF-420C-A815-793A84EC9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70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3E760E-38A5-4BFA-8F16-31C0FE2F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642DE7-2ECF-4411-B3CA-C1447F14E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5EC8EDA-8C6F-47AD-B979-C2C0D9047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D29F58D-6885-43E8-AA06-0D58CBF6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4B4F-FA7C-480D-9779-005D90A84EB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EF3F95C-A05F-4594-A998-318F7DBB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B495C9B-4891-4767-B799-0ACE937A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BB2-0FCF-420C-A815-793A84EC9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80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FA3CE6-392C-4118-B581-8A1F51DD7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CC02159-898F-4A5D-B73F-72707726C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3AACD18-54B3-4D9A-94FF-62E012EB9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41AF6BC-2F65-4AAC-8359-DCC5FA07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4B4F-FA7C-480D-9779-005D90A84EB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7D89850-808B-41F9-A5F0-D30DE179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CC2EBB9-BE15-43E6-8457-638EAD91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EBB2-0FCF-420C-A815-793A84EC9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622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2AB905B-9389-4D9E-9C09-72FAAC18B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247B5F-0736-4A31-AC48-6AEED0A8F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2EAF60-71E7-4519-AF28-21365BE61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4B4F-FA7C-480D-9779-005D90A84EB6}" type="datetimeFigureOut">
              <a:rPr lang="el-GR" smtClean="0"/>
              <a:t>14/2/2021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D3A549-D44F-42FF-90FF-71512239F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8EBF27-B17B-4E0F-BC70-CC6E1EA9D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EBB2-0FCF-420C-A815-793A84EC9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10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82BF44F-84FD-4C61-9FB0-600627D09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5"/>
          <a:stretch/>
        </p:blipFill>
        <p:spPr>
          <a:xfrm>
            <a:off x="1681013" y="304800"/>
            <a:ext cx="8576238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9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F2F64F4-0B21-4599-8972-84A2FCD6D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6" y="353977"/>
            <a:ext cx="7991474" cy="59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55B35E7-E045-407C-BAED-379249EC9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7"/>
          <a:stretch/>
        </p:blipFill>
        <p:spPr>
          <a:xfrm>
            <a:off x="1528772" y="160894"/>
            <a:ext cx="8920153" cy="66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7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1E4707E4-035D-4564-A276-4411266E1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"/>
          <a:stretch/>
        </p:blipFill>
        <p:spPr>
          <a:xfrm>
            <a:off x="1932819" y="-12243"/>
            <a:ext cx="8820906" cy="61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1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6F0419D-A7EC-4400-B5AF-31F6E1CD4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-6632" r="-1878" b="6632"/>
          <a:stretch/>
        </p:blipFill>
        <p:spPr>
          <a:xfrm>
            <a:off x="2163268" y="0"/>
            <a:ext cx="8114207" cy="60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8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8FF233B-BE99-4F7A-9CA0-17406DE77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0026"/>
            <a:ext cx="9639299" cy="614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9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22F1D69-F24D-46C1-83DD-62958A45F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6"/>
          <a:stretch/>
        </p:blipFill>
        <p:spPr>
          <a:xfrm>
            <a:off x="1685926" y="247650"/>
            <a:ext cx="8647446" cy="649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2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CDBF6E77-5F4F-4FA1-BD6A-0B162F94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70" y="489850"/>
            <a:ext cx="7619305" cy="57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75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FBA7E2B-7602-443C-9617-41FA512AE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3"/>
          <a:stretch/>
        </p:blipFill>
        <p:spPr>
          <a:xfrm>
            <a:off x="1528772" y="114300"/>
            <a:ext cx="8982214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89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3069FE4-D9F5-48AA-9744-238F41994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4"/>
          <a:stretch/>
        </p:blipFill>
        <p:spPr>
          <a:xfrm>
            <a:off x="1657350" y="457200"/>
            <a:ext cx="8396913" cy="63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48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5B026EB-DD6D-4D25-AAC2-406219602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15" y="232407"/>
            <a:ext cx="8482360" cy="63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7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A6A4290-7876-4FBF-A00A-C2DA289B95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9"/>
          <a:stretch/>
        </p:blipFill>
        <p:spPr>
          <a:xfrm>
            <a:off x="2150709" y="207501"/>
            <a:ext cx="8239124" cy="61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0A3A4054-CE28-420C-8D8F-4B2B4D5F8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3129"/>
            <a:ext cx="8467725" cy="63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3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71B44F2-656D-4A42-AA15-38DE81ADC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2175797" y="276226"/>
            <a:ext cx="811951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9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DB7C91A-0C5E-400C-8167-52FB24831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9"/>
          <a:stretch/>
        </p:blipFill>
        <p:spPr>
          <a:xfrm>
            <a:off x="1962150" y="304800"/>
            <a:ext cx="8295101" cy="622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2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180D74F-4F35-44AA-8967-B014DD44A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6"/>
          <a:stretch/>
        </p:blipFill>
        <p:spPr>
          <a:xfrm>
            <a:off x="1877594" y="247473"/>
            <a:ext cx="8456013" cy="58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4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662EA32-0983-4377-9E7F-C974F7BE9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4"/>
          <a:stretch/>
        </p:blipFill>
        <p:spPr>
          <a:xfrm>
            <a:off x="1947434" y="89382"/>
            <a:ext cx="8596741" cy="599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3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A69AAE0-7BFF-49EB-A5EB-9794BBA21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5"/>
          <a:stretch/>
        </p:blipFill>
        <p:spPr>
          <a:xfrm>
            <a:off x="1675724" y="110329"/>
            <a:ext cx="8840551" cy="61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9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9E6E9DE-6DDE-464D-BBB1-C3EB77D1C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1"/>
          <a:stretch/>
        </p:blipFill>
        <p:spPr>
          <a:xfrm>
            <a:off x="2143981" y="461097"/>
            <a:ext cx="8000144" cy="56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1497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Ευρεία οθόνη</PresentationFormat>
  <Paragraphs>0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καινουργιος λ</dc:creator>
  <cp:lastModifiedBy>καινουργιος λ</cp:lastModifiedBy>
  <cp:revision>14</cp:revision>
  <dcterms:created xsi:type="dcterms:W3CDTF">2021-02-04T19:07:03Z</dcterms:created>
  <dcterms:modified xsi:type="dcterms:W3CDTF">2021-02-14T19:15:37Z</dcterms:modified>
</cp:coreProperties>
</file>