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61" r:id="rId4"/>
    <p:sldId id="300" r:id="rId5"/>
    <p:sldId id="290" r:id="rId6"/>
    <p:sldId id="305" r:id="rId7"/>
    <p:sldId id="262" r:id="rId8"/>
    <p:sldId id="291" r:id="rId9"/>
    <p:sldId id="259" r:id="rId10"/>
    <p:sldId id="260" r:id="rId11"/>
    <p:sldId id="315" r:id="rId12"/>
    <p:sldId id="263" r:id="rId13"/>
    <p:sldId id="264" r:id="rId14"/>
    <p:sldId id="292" r:id="rId15"/>
    <p:sldId id="266" r:id="rId16"/>
    <p:sldId id="267" r:id="rId17"/>
    <p:sldId id="293" r:id="rId18"/>
    <p:sldId id="312" r:id="rId19"/>
    <p:sldId id="268" r:id="rId20"/>
    <p:sldId id="319" r:id="rId21"/>
    <p:sldId id="269" r:id="rId22"/>
    <p:sldId id="270" r:id="rId23"/>
    <p:sldId id="297" r:id="rId24"/>
    <p:sldId id="274" r:id="rId25"/>
    <p:sldId id="288" r:id="rId26"/>
    <p:sldId id="275" r:id="rId27"/>
    <p:sldId id="325" r:id="rId28"/>
    <p:sldId id="324" r:id="rId29"/>
    <p:sldId id="295" r:id="rId30"/>
    <p:sldId id="278" r:id="rId31"/>
    <p:sldId id="302" r:id="rId32"/>
    <p:sldId id="289" r:id="rId33"/>
    <p:sldId id="298" r:id="rId34"/>
    <p:sldId id="280" r:id="rId35"/>
    <p:sldId id="281" r:id="rId36"/>
    <p:sldId id="328" r:id="rId37"/>
    <p:sldId id="282" r:id="rId38"/>
    <p:sldId id="296" r:id="rId39"/>
    <p:sldId id="284" r:id="rId40"/>
    <p:sldId id="313" r:id="rId41"/>
    <p:sldId id="329" r:id="rId42"/>
    <p:sldId id="301" r:id="rId43"/>
    <p:sldId id="323" r:id="rId44"/>
    <p:sldId id="287" r:id="rId45"/>
    <p:sldId id="309" r:id="rId46"/>
    <p:sldId id="308" r:id="rId47"/>
    <p:sldId id="283" r:id="rId48"/>
    <p:sldId id="327" r:id="rId49"/>
    <p:sldId id="311" r:id="rId50"/>
    <p:sldId id="320" r:id="rId51"/>
    <p:sldId id="321" r:id="rId52"/>
    <p:sldId id="333" r:id="rId5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FA5437-D106-40C0-B803-33173076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607916-3663-4584-BCC9-731F1F558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8994ED-81D9-4F80-B067-9B2ACE32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A6F233-CF6B-455D-B2B3-729B084A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991A1D-1D6A-4548-9FD2-908BD28F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62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09DF54-8582-4FEA-8C3D-2CB29ADD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A88832-6DBC-4EBA-997B-B3492A1FF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1F9C80-B214-4A4E-932D-B88E001D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550F4B-2AC6-45CC-825F-7E94ECF5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E8AD7B-5937-4AE9-A53A-49AF0B32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79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C9B731B-F870-415A-9C0B-BCECA9158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B982B8-9080-4702-B865-FB7137C3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1BC0F2-CB1F-4FE5-9C6A-76136C30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65DD08-BF57-4F4E-A062-6A4219F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3A2864-6871-490B-8762-0F2BE3F4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0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3BBB51-666C-4A7B-9ED2-FE4CC08E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F97547-7D00-46E7-86F9-7832CB2E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AAC422-2661-4798-A44D-9466249D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8C6468-4493-40A0-A6D1-F0510419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80D25B-E0BE-47CB-A521-3A6D700E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2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48E7A0-B035-4E07-A84A-42B8E51B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9183C7-67E9-47A1-B60D-56211D838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0AA3EB-7593-4478-90D3-03D38B3D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475E0C-3244-42CD-8827-AEA1261F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E5C6F0-84EC-4622-8ABB-B79E7FA4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52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75EB34-50C0-4588-BB51-6A5ED8AC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4839AC-79A6-48EA-BA6D-05F04C67F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544F2E2-BEA2-487A-AB6F-946D87B8D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152E2B-34D0-4E52-B92C-5BCFEC95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1A2280-CB93-4EEB-9548-5A533FEE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347EC58-01EC-43E0-ABE9-9DB5AC79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61A9FB-DE0A-4F3D-B022-688106E5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BDACEB-2612-4B7B-BF47-1B81E46EC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24C1A9-2EF6-4F9A-AFF9-B43D98DA4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3775E0-128A-4855-9614-948236D6B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DF07E67-306A-4F16-A59A-E02C0EA26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03E190-A2E7-45BE-BB7B-65691F128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385515F-6D77-46BC-96BE-0936B77F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4B93826-A834-4ECE-8899-A2EC7177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0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A633E-0DC6-4C07-A532-BB74C596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085474-2B7F-486A-924F-1B9F3C13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0250E88-EFC9-4F66-8724-60211ED8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4DF66D4-BA9C-4FD0-B839-A1555AAB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48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D9A4E26-6811-48FB-90C7-2C918C69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126CDFE-2281-47DC-BCED-A90F4D19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46189F-A0AF-4B46-8CB1-B20904C9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91837-3EC2-4AC8-A2C6-E2713B90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1E82AC-2346-4A04-8BB4-B067B931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01237BE-5BAE-4FE1-AA7E-E6FCA6D3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3C58619-FE2B-4C11-91DF-BE0DAA9B5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CA4A9B-D217-4B1A-984D-E86C273C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7A51B82-6F79-4E74-B29F-2B181112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64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E4E7F3-847D-406E-BAFB-39666F9F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9D232BC-BA18-4B49-A72D-3E995ACF6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50FAC93-8CD1-418D-ADF3-1CE91A79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690DBA-59D8-424D-8C51-A09FEDA7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924932-F028-470D-8B89-A32A4351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BEF843-3DBA-4713-B8AD-B0D0402A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6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DF3E9A9-BBCE-4A67-A466-6CA1507C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4B63B5-BC86-44B7-B868-51D22A46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48232F-3564-4B82-B9DF-09AFCC928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E9A2-D6D7-454E-AFF1-E201805A2E1E}" type="datetimeFigureOut">
              <a:rPr lang="el-GR" smtClean="0"/>
              <a:t>12/5/2021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737DC5-6054-488C-8E2B-62F6D25D6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4A77EB-157A-4830-9107-A183ACF9B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5BDA-A4A7-4305-9D7F-51050B3B55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07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κάφος, ιστιοφόρο, στοιχεία&#10;&#10;Περιγραφή που δημιουργήθηκε αυτόματα">
            <a:extLst>
              <a:ext uri="{FF2B5EF4-FFF2-40B4-BE49-F238E27FC236}">
                <a16:creationId xmlns:a16="http://schemas.microsoft.com/office/drawing/2014/main" id="{F5CDF9DA-5203-4697-A95E-D79F6817B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1412033" y="382556"/>
            <a:ext cx="9367934" cy="54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9CA68F-12EE-4EA2-8992-F695E9497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7" y="337657"/>
            <a:ext cx="9001386" cy="61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2D9A944-E3E1-467E-B7B8-5FB79A71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1" y="192947"/>
            <a:ext cx="9437615" cy="62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EF458F-2311-45C5-9183-88BA38760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24" y="446714"/>
            <a:ext cx="7961151" cy="59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1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B21EB1-2DB6-4A9F-9AB6-446D7D5E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5" y="-58723"/>
            <a:ext cx="11148969" cy="68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B0A5151-8417-4A8B-AA97-3ABD25EE2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3" y="184558"/>
            <a:ext cx="10947633" cy="65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4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C5B5DCF-27E3-4875-A3A0-22922664E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0"/>
            <a:ext cx="11450972" cy="66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D4973E5-9FDC-4EF8-831C-6FD1E6BA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1" y="142613"/>
            <a:ext cx="11098635" cy="6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νερό, βάρκα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FD2DCC2-72BA-4C44-9EBC-57FE4845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50" y="551576"/>
            <a:ext cx="9219499" cy="5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63C2A3B-2630-4EC6-AC54-1AF32D604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3" y="69209"/>
            <a:ext cx="10276514" cy="67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DE46B58-B06F-4BC6-B763-23B27DC9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2" y="125835"/>
            <a:ext cx="11266415" cy="65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04982E-D1FA-4AD6-B268-8F2EA6A5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8" y="148904"/>
            <a:ext cx="10284903" cy="6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8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2F16FE-A585-4BBB-932E-0E2B85CF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8" y="0"/>
            <a:ext cx="11350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08FBC5F-BD10-43D2-A0AA-35DFC5515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9" y="195044"/>
            <a:ext cx="9219501" cy="64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9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A1F26AA-09B5-4B7B-BC89-E660D295A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90" y="486562"/>
            <a:ext cx="9890619" cy="60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DC9BD9-D31B-4393-8D45-9A9B86F4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" y="134224"/>
            <a:ext cx="10771463" cy="6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53ED93-8257-41D5-8B39-953CA7512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67112"/>
            <a:ext cx="11190914" cy="67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4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239167-5590-4789-B3CC-21337DDB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07" y="245378"/>
            <a:ext cx="9764785" cy="63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BC61DE-4A4C-4F98-927A-B212A065F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55" y="362824"/>
            <a:ext cx="9227889" cy="6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79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EEBDEC-4F34-409F-8F1B-992EEFE5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4" y="245378"/>
            <a:ext cx="10201012" cy="63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E468D6C-1646-4980-9E1E-400AC7FD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74" y="174071"/>
            <a:ext cx="9714451" cy="6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06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9148107-DC91-4E27-BF9B-9EDC093DC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2" y="123737"/>
            <a:ext cx="10259735" cy="66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834723A-9A40-4141-9C5E-A851B95AE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8" y="278934"/>
            <a:ext cx="10360403" cy="6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0CCDEF-88FE-4AFB-A12C-4A02F1EE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8" y="203433"/>
            <a:ext cx="10603684" cy="64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2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D8DC5BA-7B68-4F27-96CB-0509845C2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5" y="291518"/>
            <a:ext cx="9395670" cy="62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1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A62D61-2521-4AAD-AD1D-35B28A17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7" y="257961"/>
            <a:ext cx="10175845" cy="63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0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167BCB3-EAE5-4A65-8CD3-7849C0EA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49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C2BE6B-A139-4819-9A5E-CBBD05C7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5" y="153099"/>
            <a:ext cx="11392250" cy="65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4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7735BC-EF2A-4486-B180-08765DD91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5" y="245378"/>
            <a:ext cx="11132190" cy="63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7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83C7258-D489-4856-848A-24AEF85C3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6" y="0"/>
            <a:ext cx="11627140" cy="66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1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3F5A7F-957F-4255-A494-DF2CD785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109058"/>
            <a:ext cx="10712741" cy="65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5066B3-9F30-4267-A90A-F8E3B21D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/>
          <a:stretch/>
        </p:blipFill>
        <p:spPr>
          <a:xfrm>
            <a:off x="332764" y="123737"/>
            <a:ext cx="11526472" cy="66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D6C238-9A0D-470C-8EBA-CF493F95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45512" b="-27199"/>
          <a:stretch/>
        </p:blipFill>
        <p:spPr>
          <a:xfrm>
            <a:off x="2002173" y="1191238"/>
            <a:ext cx="8187654" cy="67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7D06A51-1DD2-4B5D-BB8B-B28322AC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5" y="102765"/>
            <a:ext cx="10553350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8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44FA634-A14E-4000-A610-DEE7BDA01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8" y="134224"/>
            <a:ext cx="11107024" cy="65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51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E4B9EC-1858-4D7C-8F5A-637D24938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92280"/>
            <a:ext cx="10511406" cy="66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72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046034-AB2E-49CE-B485-6962B4E8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" y="209725"/>
            <a:ext cx="10393960" cy="6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22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B39DE2C-709B-4B2F-A77D-FF45EDDD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276838"/>
            <a:ext cx="10544961" cy="62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90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0CBB81-DD07-4679-9A21-E92A620F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7" y="0"/>
            <a:ext cx="10586906" cy="6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82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5C9B90B-7172-4D9A-B117-DF294975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0"/>
            <a:ext cx="11299971" cy="67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9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8BC522-28D6-4310-AB6B-2404B423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125834"/>
            <a:ext cx="11090246" cy="65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E56B8A2-7871-44E4-8252-EE1BCA86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0" y="92280"/>
            <a:ext cx="11761364" cy="66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2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AB4597-A497-4115-9036-EDA96725C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251670"/>
            <a:ext cx="10184235" cy="62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7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B0821D-B082-4ACC-B39E-76EDA3678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" y="536896"/>
            <a:ext cx="10041622" cy="58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0DA9D5D-7038-450E-9A4B-A0465C4B4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6" y="266350"/>
            <a:ext cx="10326847" cy="63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2B04F30-58E4-44D2-90A1-789C106B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4" y="0"/>
            <a:ext cx="11081856" cy="6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C6234F-FC95-4684-B0B3-128209985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725"/>
            <a:ext cx="10704351" cy="64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4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774326-0159-4808-BB86-D69469F0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513437-8ED8-40B8-ACCD-127ACDEB4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7" y="232794"/>
            <a:ext cx="11073466" cy="63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EB14096-34D1-4F8E-B852-FD9166C3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0" y="153099"/>
            <a:ext cx="10805019" cy="6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2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A3D856-D482-431F-A84A-11A3A46B8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7" t="37175"/>
          <a:stretch/>
        </p:blipFill>
        <p:spPr>
          <a:xfrm>
            <a:off x="1258349" y="176170"/>
            <a:ext cx="9781563" cy="65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3D39F7-8B64-4A22-84B0-5BF18864E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1" y="142613"/>
            <a:ext cx="10159068" cy="6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60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Ευρεία οθόνη</PresentationFormat>
  <Paragraphs>0</Paragraphs>
  <Slides>52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ΔΗΜΟΠΟΥΛΟΣ ΓΕΩΡΓΙΟΣ</dc:creator>
  <cp:lastModifiedBy>ΔΗΜΟΠΟΥΛΟΣ ΓΕΩΡΓΙΟΣ</cp:lastModifiedBy>
  <cp:revision>75</cp:revision>
  <dcterms:created xsi:type="dcterms:W3CDTF">2021-04-24T15:33:27Z</dcterms:created>
  <dcterms:modified xsi:type="dcterms:W3CDTF">2021-05-12T18:01:57Z</dcterms:modified>
</cp:coreProperties>
</file>