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7" r:id="rId4"/>
    <p:sldId id="257" r:id="rId5"/>
    <p:sldId id="261" r:id="rId6"/>
    <p:sldId id="279" r:id="rId7"/>
    <p:sldId id="278" r:id="rId8"/>
    <p:sldId id="258" r:id="rId9"/>
    <p:sldId id="276" r:id="rId10"/>
    <p:sldId id="26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8F3067-735C-48F5-8F74-767122163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D65C20-6E26-4C76-BF18-C2238CD8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B5D694-3D86-4D19-A6F4-D59B27E5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D6A03C-587D-4B34-800C-0143B1BE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3525E6-F543-4737-993F-1395543C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54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D87174-9D4A-4D20-97A9-A8DF7AF7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D2ECE9-21BD-49EA-BDB8-878E4ADC1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337D6B-D408-4954-8168-6281FC84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AC0D57-42A7-44DF-8DF8-F972AFAF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E7A8C0-BBE7-4A98-8324-633614BB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02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8A299CE-43F9-4462-AC8E-B9D26494C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667C519-C42B-4550-9864-0B8E2605D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35EFD0-8E6B-45E5-8C72-08039418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DD6467-9709-4F7D-AEB4-580AB830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D895F9-72A1-4CBB-B62A-64748E22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6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43810F-5482-4853-AC96-12BBA5E0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97D83E-0AF5-4EB8-A0D9-A31B1B6C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343A12-1E41-4C1F-8FC3-208FC6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C2CDF8-C2D1-4AC4-B988-A85FE4A9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8164F0-0B5A-45F1-BED4-1FF990F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32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E00441-C0C9-4234-A310-6BB0FC48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C1FE49F-FB94-4A05-B0B4-AC2C0333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5B736B-0AC9-468D-9F8E-DF1955E0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812914-89BB-4AD2-8E5D-39D2856A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C2155D-825D-4DEE-9DD0-06A2A0A3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9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EED119-9BB8-4E93-A9AE-9E59FE24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727D75-45BA-47A8-95CD-FA6E2E2CF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81F9A6-4472-4CD6-B46A-DE5436A1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324984-0D70-46F1-B2A0-8B17B7C0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E9BB5D-B977-4C49-8EEF-B71A9580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D121C4-54F4-46AD-B78B-B019CBFB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36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368CA4-D0DC-417A-81F9-334258E7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F3A741-C67E-4737-8E07-6CAD62A7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634697-CF02-43A0-A00C-1D173331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4A7EAA8-BFB1-46CA-AAFA-CE77C4C83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C98FF7C-7122-4A56-A141-9C3651B01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6CD64CF-7C5B-47A7-953E-7FBC8F4A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47511F4-AF43-4760-B4C3-2D1EE37A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4397A07-36E5-48D7-9AC9-801B992B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21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CFBC42-2F03-4598-AE94-3A3900E5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1A832C7-D0D4-420D-9B6F-B0F23D37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21A3FF3-C445-4C63-AC48-9166AD6F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DA48039-E962-4E5B-B25C-E60FD4E5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52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666FFAB-C4CA-4852-B0AB-932D4398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A87576-2B2E-4C28-9805-CA03E1E5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DE620B-9B84-488A-BCAA-3B5BDD9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68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75B332-FEAB-4D6F-A5DF-6501D6E1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65DA6B-12D1-4E42-B859-1D570CE4A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9D457C-EE3A-4BFE-BB24-9EFE9D189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2E281DA-4075-42A4-961C-1FE6A927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BC9BE84-7DA3-4E12-8CE8-7AEB1337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E85E46-9CA2-4901-AF33-FAD57A9D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64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BA1D97-CD1C-4300-B4D6-4B707D91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FC08854-CA19-4537-99C4-166D8433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91EA8A8-5E95-4D52-BF3C-1FEDD613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E5ED4D-429C-4475-818D-D823112A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320C16-D645-41E0-83F2-CCF239D3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CFAC46-E841-48FF-8756-2E02832C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9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F421C6D-B06B-4D02-BF06-26F54AD9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123465-E340-458F-BF3D-F6347D725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31A69D-1ABE-4BB3-9E8C-AC883DBD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E446-66D0-4217-A512-5AB52A1720BB}" type="datetimeFigureOut">
              <a:rPr lang="el-GR" smtClean="0"/>
              <a:t>30/3/2021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806920-6F68-4E77-9827-49B3645C4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C61546-1F22-4C3C-B2A6-E934A7BD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E0E5-84C3-44D0-9473-5109BE36D2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7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FD54064-C65F-476E-BB0D-983D677B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E153545-976E-451D-AE6B-B2CAAA0B7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-419" r="-232" b="5308"/>
          <a:stretch/>
        </p:blipFill>
        <p:spPr>
          <a:xfrm>
            <a:off x="461395" y="0"/>
            <a:ext cx="8120543" cy="63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2939F53-916A-43C7-8410-1ED8FA19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/>
        </p:blipFill>
        <p:spPr>
          <a:xfrm>
            <a:off x="964734" y="302004"/>
            <a:ext cx="7541703" cy="5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FEC390D-C4C8-460E-9E85-D29CC6503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"/>
          <a:stretch/>
        </p:blipFill>
        <p:spPr>
          <a:xfrm>
            <a:off x="813732" y="226503"/>
            <a:ext cx="8320743" cy="61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07FC2B2-865B-4E91-8ED4-527B22C5D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520117" y="494949"/>
            <a:ext cx="8572413" cy="60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05269EF-0845-4BBB-ABB0-CED1209F1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2"/>
          <a:stretch/>
        </p:blipFill>
        <p:spPr>
          <a:xfrm>
            <a:off x="234891" y="0"/>
            <a:ext cx="9286614" cy="67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8DA80F1-1462-475F-8EFA-2BD5BA462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447869"/>
            <a:ext cx="9162661" cy="5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3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F06AB6-4B1A-416A-933B-603254BDE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/>
          <a:stretch/>
        </p:blipFill>
        <p:spPr>
          <a:xfrm>
            <a:off x="1026367" y="186613"/>
            <a:ext cx="8836090" cy="6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AB0FCFE-84F9-47E5-AD54-2BCF20B53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3F135F8-13F1-4EE1-AF41-8AB7061E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513184"/>
            <a:ext cx="8369559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5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Ευρεία οθόνη</PresentationFormat>
  <Paragraphs>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ΔΗΜΟΠΟΥΛΟΣ ΓΕΩΡΓΙΟΣ</dc:creator>
  <cp:lastModifiedBy>ΔΗΜΟΠΟΥΛΟΣ ΓΕΩΡΓΙΟΣ</cp:lastModifiedBy>
  <cp:revision>15</cp:revision>
  <dcterms:created xsi:type="dcterms:W3CDTF">2021-03-13T18:58:22Z</dcterms:created>
  <dcterms:modified xsi:type="dcterms:W3CDTF">2021-03-30T19:19:42Z</dcterms:modified>
</cp:coreProperties>
</file>