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80" r:id="rId4"/>
    <p:sldId id="286" r:id="rId5"/>
    <p:sldId id="284" r:id="rId6"/>
    <p:sldId id="262" r:id="rId7"/>
    <p:sldId id="261" r:id="rId8"/>
    <p:sldId id="283" r:id="rId9"/>
    <p:sldId id="285" r:id="rId10"/>
    <p:sldId id="282" r:id="rId11"/>
    <p:sldId id="264" r:id="rId12"/>
    <p:sldId id="273" r:id="rId13"/>
    <p:sldId id="278" r:id="rId14"/>
    <p:sldId id="268" r:id="rId15"/>
    <p:sldId id="267" r:id="rId16"/>
    <p:sldId id="269" r:id="rId17"/>
    <p:sldId id="287" r:id="rId18"/>
    <p:sldId id="279" r:id="rId19"/>
    <p:sldId id="271" r:id="rId20"/>
    <p:sldId id="288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A01DF2-6ADB-4143-8A56-C9B5561A5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712B846-BE00-4233-9A4F-BE6A17725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9F9DD8E-8512-4798-B6A5-5B7F74BD7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96E3-2344-4FF6-B29B-069F9D227549}" type="datetimeFigureOut">
              <a:rPr lang="el-GR" smtClean="0"/>
              <a:t>25/2/2021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83FBAF6-D259-440C-ABFF-7756915D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20E0076-82A8-404D-BE5B-7A33E1DDD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FED4-51B2-4895-B647-C3F4703A46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221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7F5367-A94E-429E-8998-EDD8E1E48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C54C49A-F0E2-40D2-A0A6-323D6EB41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40FB727-3F39-4F56-A1CF-ED5B90A64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96E3-2344-4FF6-B29B-069F9D227549}" type="datetimeFigureOut">
              <a:rPr lang="el-GR" smtClean="0"/>
              <a:t>25/2/2021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6B94BD6-71C5-4CFC-8FF6-12006368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11AA87C-3077-4CDA-86FA-681F906CA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FED4-51B2-4895-B647-C3F4703A46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607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D766BE7-46A4-48D3-A1A6-EBE173BFA2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39763BE-7A42-467F-B9FA-0B450DEAE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81272C9-9FCE-4D05-8878-0E92B2BA0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96E3-2344-4FF6-B29B-069F9D227549}" type="datetimeFigureOut">
              <a:rPr lang="el-GR" smtClean="0"/>
              <a:t>25/2/2021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A632452-3C96-4466-B897-32CB4CE07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E937E25-F589-4402-9CE7-D29A1AA0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FED4-51B2-4895-B647-C3F4703A46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931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B64B0F-5AA8-410A-8757-22C1B8A80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8B5F2C-59E7-4CD9-9671-4456853EA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5ECEB6-A832-4594-94A6-50B27EB04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96E3-2344-4FF6-B29B-069F9D227549}" type="datetimeFigureOut">
              <a:rPr lang="el-GR" smtClean="0"/>
              <a:t>25/2/2021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024F123-876C-4F15-90A9-1B1F3D94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F6A994B-F1F6-4A53-B17C-3A22A9FD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FED4-51B2-4895-B647-C3F4703A46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577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85B715-D4EF-43B7-A831-2A08A0DC3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D8A0B49-1391-42FC-9D7D-56B84BA4C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5374E09-C06B-42D2-881D-F73813753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96E3-2344-4FF6-B29B-069F9D227549}" type="datetimeFigureOut">
              <a:rPr lang="el-GR" smtClean="0"/>
              <a:t>25/2/2021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0002E32-E2F1-408A-A8DD-9E503C6CB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8066F09-6D2F-4764-8F17-CBDE8569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FED4-51B2-4895-B647-C3F4703A46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2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22AC26-296B-470B-A56D-FD6E6EC6A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A5CED5-85D0-4719-B7A5-ED3095D50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8BD4F1A-9D4C-45A4-ACE2-E08A8F792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BF0980A-689B-497A-BB0F-927D5BB15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96E3-2344-4FF6-B29B-069F9D227549}" type="datetimeFigureOut">
              <a:rPr lang="el-GR" smtClean="0"/>
              <a:t>25/2/2021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37E0FF6-CA9B-4494-9C4F-F327C7710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D1F56D8-F094-43F3-953A-94375DF1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FED4-51B2-4895-B647-C3F4703A46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548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B88B7A-BB6A-4C12-B93E-58C7B913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3C2CAA7-448E-4C00-AC8B-A0C659CBB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F170DC3-1F1B-45E4-8C0C-E3C99BD07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C6E0680-8D1C-4120-B4BD-77DE420CEA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1610B17-C5B0-482D-BF8D-EFB133C6E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719349E-35D3-4384-89C4-FE1839B2F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96E3-2344-4FF6-B29B-069F9D227549}" type="datetimeFigureOut">
              <a:rPr lang="el-GR" smtClean="0"/>
              <a:t>25/2/2021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AFBCC37-F2D3-421F-BBEE-92224CABA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27D8B02-430F-4E96-BBC3-56DDF7A65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FED4-51B2-4895-B647-C3F4703A46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521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050A87-3110-4BC6-900F-85EE8C52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557D3A2-F766-4247-9BE8-07D1D9B01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96E3-2344-4FF6-B29B-069F9D227549}" type="datetimeFigureOut">
              <a:rPr lang="el-GR" smtClean="0"/>
              <a:t>25/2/2021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3A83FC4-0E4A-4B0D-A950-2FFC8908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1A44D0B-2BDA-4FDB-A3F4-155A95E2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FED4-51B2-4895-B647-C3F4703A46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076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B77B8CB-088B-46D2-9872-1530EEDDC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96E3-2344-4FF6-B29B-069F9D227549}" type="datetimeFigureOut">
              <a:rPr lang="el-GR" smtClean="0"/>
              <a:t>25/2/2021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6FA30AD-37AB-4F43-A3FF-401C8B997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DDBC2BF-BFE4-43FF-BF30-9514C7E0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FED4-51B2-4895-B647-C3F4703A46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560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B1C3DF-4F3D-408A-AEFB-AD0D64A9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B54AF2-5B52-43BC-AD8F-0C99E6687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61F0BE7-286F-4368-964D-663393680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B1FF48D-55B1-41F6-A60C-B21D44A1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96E3-2344-4FF6-B29B-069F9D227549}" type="datetimeFigureOut">
              <a:rPr lang="el-GR" smtClean="0"/>
              <a:t>25/2/2021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C18F86B-5D52-4918-9E4E-0BE91218A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7434049-1245-4FB4-BA81-4D82D9E51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FED4-51B2-4895-B647-C3F4703A46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570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791F0F-E0E9-4DFD-91D9-C0668C046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4A673DE-F81C-4A4A-937B-99C8AD5C9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0937370-ED79-4FE2-A69B-CEBC085DE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52E7BE4-25D6-4089-B20D-742C2D90D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96E3-2344-4FF6-B29B-069F9D227549}" type="datetimeFigureOut">
              <a:rPr lang="el-GR" smtClean="0"/>
              <a:t>25/2/2021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B459A9E-D878-4657-AA36-3B98ED3A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A4F2CD3-416F-41FD-B73E-78E75070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FED4-51B2-4895-B647-C3F4703A46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605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D86BC87-2B04-4A75-91B5-F3A7B4066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AB094F4-87FC-4649-B1F2-BE8B997FC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95716A2-FA13-41A0-87F0-5216B0CF5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D96E3-2344-4FF6-B29B-069F9D227549}" type="datetimeFigureOut">
              <a:rPr lang="el-GR" smtClean="0"/>
              <a:t>25/2/2021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0099559-3138-4471-90D2-55B90A478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A6A3D5E-5A15-46A4-9672-7A4BB8439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AFED4-51B2-4895-B647-C3F4703A46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446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579AC1EC-F29A-4478-AE68-BDBCC8037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1" y="114300"/>
            <a:ext cx="8220074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D9F94BC-83BF-4D11-9438-826E259BA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85776"/>
            <a:ext cx="9448799" cy="637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19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E58322F1-D42C-4E0A-8DF6-51EB9CBE4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06" y="230819"/>
            <a:ext cx="9294920" cy="620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5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3443219-4AC4-4C38-BDEA-6E14CC929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390525"/>
            <a:ext cx="942975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1C49429-7EFD-44E5-B548-F89EC90EE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6" y="386499"/>
            <a:ext cx="10982226" cy="607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91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A571199-645C-4676-9FB0-50219201E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4" y="66676"/>
            <a:ext cx="10429875" cy="654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48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EBA5ECA-20EB-43CA-BE11-DA9435D7A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90501"/>
            <a:ext cx="10182225" cy="658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73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ηλεκτρονικές συσκευές, εμφάν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A92E809A-A4FA-45CD-B5AA-B9087CBF4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33" y="603681"/>
            <a:ext cx="7537143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18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B5BC652D-89AD-4035-94B1-C4619BEB8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133350"/>
            <a:ext cx="1022985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99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4B65323-4031-4616-A021-F35BD3B66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24" y="377952"/>
            <a:ext cx="8839199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08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24911C3-4C1A-4037-A58C-06290F4C2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352425"/>
            <a:ext cx="8953499" cy="5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87EEDE0-E78F-4751-AD80-9E6BC7E98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314326"/>
            <a:ext cx="8648700" cy="62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12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352F0A2-3E9E-4E71-8031-1E0A3ED7D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390525"/>
            <a:ext cx="8515350" cy="628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0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0F72B97-1B60-4CFD-A2CD-6243C7307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16" y="463296"/>
            <a:ext cx="10094975" cy="62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46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A190C22-BE6E-4262-82F2-F12922636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533400"/>
            <a:ext cx="9677399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2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B4EF57A-1865-4362-B2C8-7FE9E23E4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5250"/>
            <a:ext cx="943927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64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20A1C4A-6E53-4265-9248-E45EA9990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428625"/>
            <a:ext cx="9134475" cy="615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8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150D659-B5DB-4C5D-B03D-F0D3340DD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609600"/>
            <a:ext cx="847725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40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EAE251D-8859-4848-AAA1-79E4BE335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6" y="247650"/>
            <a:ext cx="8410574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24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65EB5FE-1DB3-452C-AF39-E48291D7C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590550"/>
            <a:ext cx="9563099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5119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Ευρεία οθόνη</PresentationFormat>
  <Paragraphs>0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καινουργιος λ</dc:creator>
  <cp:lastModifiedBy>καινουργιος λ</cp:lastModifiedBy>
  <cp:revision>12</cp:revision>
  <dcterms:created xsi:type="dcterms:W3CDTF">2021-02-20T23:13:28Z</dcterms:created>
  <dcterms:modified xsi:type="dcterms:W3CDTF">2021-02-25T08:24:43Z</dcterms:modified>
</cp:coreProperties>
</file>