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79" r:id="rId4"/>
    <p:sldId id="277" r:id="rId5"/>
    <p:sldId id="276" r:id="rId6"/>
    <p:sldId id="264" r:id="rId7"/>
    <p:sldId id="265" r:id="rId8"/>
    <p:sldId id="274" r:id="rId9"/>
    <p:sldId id="257" r:id="rId10"/>
    <p:sldId id="266" r:id="rId11"/>
    <p:sldId id="258" r:id="rId12"/>
    <p:sldId id="259" r:id="rId13"/>
    <p:sldId id="260" r:id="rId14"/>
    <p:sldId id="275" r:id="rId15"/>
    <p:sldId id="263" r:id="rId16"/>
    <p:sldId id="261" r:id="rId17"/>
    <p:sldId id="267" r:id="rId18"/>
    <p:sldId id="26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ACD07-0876-4D24-A5FD-2A1F6D594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526B9F-F9C6-44AC-9E80-1C104D9D5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F12AD7-55C6-4DB6-B7EA-619B17A6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853CE2-C8DF-45DE-A3A2-020BBAC8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1FA2D5-487B-411A-BA97-7B877CC4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71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040F66-A0A1-4D71-90AE-45526397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AB6BA3-D3B1-4ADE-915C-9DD3A3684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41482E-AB92-4D55-9BA0-1BC2000D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BEFE5D-9B0E-427E-8ECB-84FD5A8F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FB4A54-3C9F-43D5-B846-A52BAC0E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4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1E2A140-8C72-47BD-9E1B-83B6AE4B1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96A6E8-8709-44D1-91D1-F5ED7A781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2F3679-630B-4B81-A56D-3586EB2B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4F46C9-941C-4A46-8C9D-DC2EECA3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AC1F0B-BF75-4F47-B6DF-2655F3D2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3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7BB5F-4A43-4B00-8C5D-E20A7AC1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3AE9B2-2C26-4B99-BA71-D8DB5065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04B742-6E15-4508-A757-B84EC64A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9628BC-FDAE-4E15-BE6C-C1DE2E9E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51B84E-5E56-43E8-B815-308AC3B2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39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C5148-831A-4311-95D7-FAEDA97C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4D832C5-7279-40B3-A1FF-D78FB504E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99E26D-A3CB-4F33-AE7B-B4BE56F5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2CABF9-7CE3-47F0-8BD6-CD8BCEBC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EB9FC3-F256-4257-9E8E-4029DC2C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13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7E8366-AC35-43C7-808F-F33673C0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7EEACA-AB20-4EF4-B627-8914E0506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CFF160-89CB-4770-B7BD-8218684D7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397F816-0010-4561-B799-E84BAF9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FD883E8-DA81-4B9A-9044-4C78EA8B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1121BD4-5920-4F15-97C3-A8511B03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5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E9F1B4-70CA-46D4-8FD8-E5390AA9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AFAD40-B0D1-44D8-AB21-5122CBD2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0C72449-DFDE-473A-BF94-F3B3F6DC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349AA4-54DC-4B7B-80B3-711EE5E09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F0A5501-06C6-4AE0-BB46-DF6D8DA54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C154DF1-3306-4D02-BDFA-3638A7E0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332A890-9925-4433-97DD-DAC49F0A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DB29CC-4C0A-4938-8077-B0680519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70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72BC5E-6002-43BB-936F-9018A73C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2564E25-DB53-47EB-854A-98039F63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BB20AE5-1F5E-4D4C-9AE8-D7DD1FE0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18A8126-842E-47C5-8D7D-B2726D6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0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D7BBC2E-3198-49D1-9742-7A0BE08A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8AD99F5-57BA-4810-B591-3A0BE536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66C4F28-C667-4ED7-A743-743CDAFD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62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9D030E-11C3-4817-B9FB-A923D379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9B1071-B2C3-4814-A334-30BFB958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EDF5D01-3D95-4271-A8DC-10710F8F1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914452B-040C-47CF-B3D8-93078653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D3E039-229A-49F0-A7A5-BC239C54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7CB5FB-025D-44C5-B1EA-C75160C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83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9F3C3F-EC99-4DF4-A351-DA5899C8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D57F014-6A91-47BF-A0B1-9651734D3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7E9064A-7AC0-4934-9E5A-C13DF6844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EA0B23-5492-4558-B3D4-CBE3C117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46CA61-A5E9-4314-87E9-41C13CBA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FEB37E-9DE7-44AA-9F11-943EE549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12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310456C-11B1-4234-A95C-A11E0B1B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C21D06-E18A-4143-9E19-4E521AA36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6BBB10-4B4A-4A9E-850E-0CC28C9D8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F0CB-78BD-446A-9631-D13C3EF75262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9895E3-AD5A-4C02-A44B-034939428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BD0824-4A08-411E-9633-F832C38FB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6BEF-4D96-4154-AF4F-1CBCF3671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5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38FC2E5-39EB-4D8C-80A8-F5A58CA9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2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EBAF394-EDFB-46F6-9D47-8B944D856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72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7BC43B7-89FB-4D31-B09C-DCAF7800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2174"/>
            <a:ext cx="9002795" cy="67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5CB3FB-527D-492C-8D4E-DEECE3468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3582"/>
            <a:ext cx="9139227" cy="6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C51FF6-BF4F-4CDF-9E82-0E59E07B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2174"/>
            <a:ext cx="9091602" cy="68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599E50F-5DF0-40D8-AA45-374046E0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7" y="0"/>
            <a:ext cx="9096635" cy="67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44075D-26AE-4833-BA0F-B9198D35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2174"/>
            <a:ext cx="9091602" cy="68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D5067DB-B36C-4E0A-B7E2-16C285F4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626"/>
            <a:ext cx="9063028" cy="68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2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4235DDD-39CD-44C4-AE85-B6E115C99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0" y="51960"/>
            <a:ext cx="8963753" cy="67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9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C019995-A999-4701-B184-99F871FD1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0" y="25300"/>
            <a:ext cx="8847022" cy="66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5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DEA252-A521-4B70-8031-C80423DB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92" y="257176"/>
            <a:ext cx="7853093" cy="58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996B910-2BE7-402B-8E02-08737A451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452295E-5E33-4BC7-9DF4-8BBA27CD6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"/>
          <a:stretch/>
        </p:blipFill>
        <p:spPr>
          <a:xfrm>
            <a:off x="1971675" y="256353"/>
            <a:ext cx="7553325" cy="60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3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DD79197-7153-404A-8C51-E986CFE6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"/>
          <a:stretch/>
        </p:blipFill>
        <p:spPr>
          <a:xfrm>
            <a:off x="1528773" y="0"/>
            <a:ext cx="8605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8945FB5F-C6E9-4252-9695-7AB9D3155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" y="0"/>
            <a:ext cx="9100757" cy="68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8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E799670-F1F6-45B1-8222-EE6C57660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5022"/>
            <a:ext cx="9101127" cy="68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FEE75F-6B4D-46E9-AF7C-359AB20C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4" y="17870"/>
            <a:ext cx="9110653" cy="68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241FB30-DDF7-4E50-86B2-C0AE1632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134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77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Ευρεία οθόνη</PresentationFormat>
  <Paragraphs>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καινουργιος λ</dc:creator>
  <cp:lastModifiedBy>καινουργιος λ</cp:lastModifiedBy>
  <cp:revision>11</cp:revision>
  <dcterms:created xsi:type="dcterms:W3CDTF">2021-02-03T15:29:14Z</dcterms:created>
  <dcterms:modified xsi:type="dcterms:W3CDTF">2021-02-10T08:38:55Z</dcterms:modified>
</cp:coreProperties>
</file>