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1" r:id="rId4"/>
    <p:sldId id="270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68" r:id="rId14"/>
    <p:sldId id="266" r:id="rId15"/>
    <p:sldId id="269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083340-AB03-4091-8562-41DAC43A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23BB1F8-5649-4BFF-9FF4-B9A75AC86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D643A0-776F-41E4-9EA8-EDD6FFD8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F99DB2-CF6C-4642-B981-1F30666C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9F9756-F75A-42E0-A144-73D560AF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0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69DF50-13C1-4905-AD63-051E5067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1BF5DDB-12C1-4DBC-9CA9-E34FEAB3A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4CB91D-FA07-47E6-8FDE-5D86A84A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FF7A8E-D043-41EB-97D4-8798DD4A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1D9B6C-764A-45A7-AAFA-95DB4C95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3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3F31E8D-B8E0-4AF2-85CD-D50501476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C746F5-3AD9-4469-B55D-57D85396F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58F8D3-169D-47C4-8EDC-CD79BAC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4BC834-1C5F-498B-83D9-0E0B2F09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061E49-2C3C-4C55-AB6F-5649F267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25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EC8951-8564-4AF9-A8FA-38F3DDF5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5F306B-AA65-4EC4-A050-CC98D019D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04DA6-26CC-4C40-A761-A16F3285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42EF4FC-A3FD-44C4-B530-364B2F89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C5CCEC-5FAE-466A-840B-68BB6FB7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21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432C0-8DF4-4657-84D6-87F5E9DD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1CB786-39E9-4B8A-A0F5-A4FFD7853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3C0944-D616-4217-8FD2-7BCB7641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2FD32B-968C-464A-AFCB-BDCD9AB5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5A34EA-CF64-46C2-9DC5-74973F0F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29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11F1D8-C655-46EE-A274-2410AFC1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250FCA-674E-46A5-BE30-78ABD6537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B93D1DF-C2D0-49DE-B49B-1C2CE1FC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E24701-C0BE-4EB3-A14A-F88598F8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2261D4-3C6E-4043-B5C6-B03FFFF4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CEF9EF-53EC-4F2F-A6C4-184A72B3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88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CF16FE-6398-4AEF-B179-2EE1E674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C97C31-86EC-4804-8A7E-AD1D3FD8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B0880FD-551B-43B7-AE1C-35935EB8E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44DC12E-D20C-4E82-B243-8BB3044BD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6AB0268-D156-42A6-8A00-C796456BD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1190D99-AE95-405E-AE1F-9CA214FE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9847940-5B86-4EBE-8FED-3BC10BCD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34431E1-A534-42BA-A3AA-8117DEE7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0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DE05A5-8442-4DFE-A65F-2B50CDAD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1FF09C4-8168-4A1B-BCDC-B2DAF29F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24B42A-8A66-4058-B780-2CF25F80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E09173E-CCEC-4187-B55C-F62E1B5B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0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E0DF216-915F-48C7-95AD-AB8E5E1F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9DD40B1-145F-4233-8F50-F24F0227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6CB89B-AEB4-4D27-A6C2-D68ED79C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6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AD3C6F-6B5F-469C-AD60-5523FF90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33C514-B275-4C60-A2F2-AD2F1F880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1F9F73-1BAC-4485-A1BC-92D3953B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5BF60F-2C28-4B32-9A01-62EEF2CB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7106913-3558-4081-A526-937AF90F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598B9C3-4724-49E3-99BA-E69CDAD7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78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D4B238-FEC7-417C-A7FB-F70B1132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0380113-C4D4-49A1-9714-65A2A30D2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02D080-3F17-42C8-8286-3CC6CD813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64BEEA-25FE-49AE-8439-8A0032B5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4C96B8-4AE5-46D7-A1E5-76FB536A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B18368-8204-469F-B9F7-B254EA91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33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E415105-F416-4A85-83E8-201DEC31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43FEC9-B60F-4EFE-A345-FB1A2D176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5D1FB2-B65B-44DF-929E-45D3CE4A1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33E6-216B-4B54-B715-3494CB977665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99A24B-A652-4196-AA64-AD48FC05D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480DD1-E88E-462C-9544-20B4BC4EC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BB52-D2C5-450B-997A-D3B11AE01C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60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7D24E41-2B11-46DF-A47C-C6729F520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AF61F37-073C-40D3-8BA5-1882048B7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84" y="0"/>
            <a:ext cx="9237164" cy="69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3DC139-0660-4AF6-8A4F-C92A10930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E0552C-D167-44A7-B1D2-AD12B51C1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E903CC4-0B52-459C-A06E-C69A1DD3C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4F580C-E942-4163-A736-27D8F6C2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1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6300B8-029B-463F-BFE7-1BF09603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 descr="Εικόνα που περιέχει κτίριο, καθιστός, οδός, μεγά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9845676-A141-4A80-9F8D-B599BADAE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1" b="91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 descr="Εικόνα που περιέχει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B414F29D-0BBB-4309-8DE0-6CDAF421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b="176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010FB8-8B72-4EB1-A464-F6958DA3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 b="8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 descr="Εικόνα που περιέχει κτίριο, άγαλμα, πάρκο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4B1379D-07E5-4243-A8B2-ECDA4D4C3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0" b="6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701E309-A0BD-4E67-A00C-FA36D265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77" y="0"/>
            <a:ext cx="91344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C3CB77-214F-4213-A37A-2044042C1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b="152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4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ED58C14-B705-429A-834E-9CE33A0DB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18318"/>
          <a:stretch/>
        </p:blipFill>
        <p:spPr>
          <a:xfrm>
            <a:off x="20" y="-16474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DAA782C-2BAB-40E2-99B1-2B9F5BB8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58"/>
            <a:ext cx="8715375" cy="68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37B1E39-B34E-452E-9E10-EF63BDF4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73" y="0"/>
            <a:ext cx="9029690" cy="67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55978-07CD-4C8E-97C4-A0F71116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5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5463F21-1E78-4F84-905D-93A99037C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0352E57-5702-4C21-9AEF-88230D8D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34E0512-42BF-47EF-B8D9-80E853970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A4B666-C7ED-44E6-944C-27C22FAE3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4962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καινουργιος λ</dc:creator>
  <cp:lastModifiedBy>καινουργιος λ</cp:lastModifiedBy>
  <cp:revision>1</cp:revision>
  <dcterms:created xsi:type="dcterms:W3CDTF">2021-01-20T17:00:39Z</dcterms:created>
  <dcterms:modified xsi:type="dcterms:W3CDTF">2021-01-20T17:00:50Z</dcterms:modified>
</cp:coreProperties>
</file>