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8" r:id="rId6"/>
    <p:sldId id="261" r:id="rId7"/>
    <p:sldId id="262" r:id="rId8"/>
    <p:sldId id="283" r:id="rId9"/>
    <p:sldId id="285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80" r:id="rId19"/>
    <p:sldId id="277" r:id="rId20"/>
    <p:sldId id="281" r:id="rId21"/>
    <p:sldId id="282" r:id="rId22"/>
    <p:sldId id="284" r:id="rId23"/>
    <p:sldId id="286" r:id="rId24"/>
    <p:sldId id="266" r:id="rId25"/>
    <p:sldId id="267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A2C0DC-6922-4B24-8062-2FFFB0BB6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9C4E728-7542-4B33-8960-E5EE7E6CC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F9A80DC-5DB7-4504-9014-6CEAE70D5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183A-D818-49AC-BD02-0B21560778D3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5E40C6A-57AE-4BC1-9CBB-4BAE9CEF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95047F2-2805-4B70-924C-805BE6504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9A29-4F13-4B4A-B0E6-4C6F71B5AF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756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C5014D-0253-4495-B967-69504630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6E1FC39-EBD0-43B7-9EB3-BF9E0E01A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B29F8AC-5ACF-4C33-8527-B62B15F46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183A-D818-49AC-BD02-0B21560778D3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C9E7FCD-8565-4F87-A74B-9A9E789B0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E58D5E4-635E-4EEA-A9FA-25D2A80A6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9A29-4F13-4B4A-B0E6-4C6F71B5AF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863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ECCA7B3-A679-497D-A8E0-0375DFC7D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A59C74E-ED66-467B-A2C3-13F4A1740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53531DB-9950-45D9-8422-74627F1DC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183A-D818-49AC-BD02-0B21560778D3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8962ACC-EBD5-4B6F-B2F3-599931FD7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9F10AA6-D0F4-4731-B873-2925B272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9A29-4F13-4B4A-B0E6-4C6F71B5AF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015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CCC64E-CF5A-44A1-B188-A2F7D3593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6120BD-25CC-4B3B-820F-86CFACD5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7954E3D-7780-4D53-AA51-F3A3768C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183A-D818-49AC-BD02-0B21560778D3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62B709-322D-46B1-9F59-4F86E1E2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B66A894-CF32-45D8-8394-90B84661B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9A29-4F13-4B4A-B0E6-4C6F71B5AF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384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6E9EBD-ADE2-4004-99E5-649489029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896D5C5-2DD1-4222-A7BA-60A8DDF18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CFCE3DB-08C8-4B28-9AFA-5FA5F5CE4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183A-D818-49AC-BD02-0B21560778D3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D870A83-EAC6-4BD6-9F72-AC757B4A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8203533-79F9-44AB-9865-E0F974A0B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9A29-4F13-4B4A-B0E6-4C6F71B5AF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707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AA82BB-A2CC-40FA-8E00-3C5A9426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B0C24C-87B1-4B37-9AF5-38B189E55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1991285-702A-4ECC-A249-3A5D0F79C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216C555-D3AA-45B4-8632-255BE2D3D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183A-D818-49AC-BD02-0B21560778D3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1FDB0BE-B6F6-413F-98E9-6AF4781B7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CD91D3C-2B23-4683-8D57-E0F86285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9A29-4F13-4B4A-B0E6-4C6F71B5AF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313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0C9320-5CB4-49DA-8EB1-169BD9CB0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9590075-80E7-4FB6-AB9D-BDD341A22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0FC7999-5FFE-4955-90F5-DC13617E7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7DCB2C1-432A-4146-97BD-614E0BA89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BA03525-C9F6-4311-BEA9-F0EF329CF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FB540A8-1CE9-412C-891C-59829C62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183A-D818-49AC-BD02-0B21560778D3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251C1DE-9EB3-4B30-89DD-D8B12DFC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5239900-4A29-4901-A083-292AA697F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9A29-4F13-4B4A-B0E6-4C6F71B5AF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595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2036F7-BFAF-424A-B2FE-FA72FAF89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29FEFA0-68B5-42DD-873B-5F494D2B1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183A-D818-49AC-BD02-0B21560778D3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D6A4DBD-60D8-498B-BA74-341ED68FC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9A21A4B-950A-489B-8F2D-8CBD7097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9A29-4F13-4B4A-B0E6-4C6F71B5AF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671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8946F6E-4A9B-4873-805A-A30EFC673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183A-D818-49AC-BD02-0B21560778D3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DC4B61A-3A8B-4084-8F5F-B65BAAE8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4CE562D-47DA-4C49-98EC-3D3F792F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9A29-4F13-4B4A-B0E6-4C6F71B5AF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625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4A8F5C-C484-42E1-BCD0-425CEC68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F81933-2C5F-429B-9083-971E1DE43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465A6E0-6B3B-4AEE-B349-98D8982CE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7B24F50-373A-40CA-9229-2DBE2C5C9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183A-D818-49AC-BD02-0B21560778D3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618ED4-85B1-42E9-8171-D24FBC457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4F7558A-E587-49CF-98A4-046B205E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9A29-4F13-4B4A-B0E6-4C6F71B5AF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585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1B9D5B-8FF3-46FE-B185-217A3E53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2E60676-CCD1-474A-8338-13B0F25B2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4D20914-7F25-4F1F-89E2-B23A13494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250CDAE-8674-43F7-BD68-32F3D2C0E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183A-D818-49AC-BD02-0B21560778D3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B848818-7CD2-4C28-A2AD-832472D45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A6BE114-8803-4C80-B5B5-51D3D017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9A29-4F13-4B4A-B0E6-4C6F71B5AF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033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66A278D-3B02-4CF1-AAAF-0D2E7889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78C5F2E-9773-4B89-A9D0-9415F4A0D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DDB8299-48AB-47B2-AAA5-3F77DF893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8183A-D818-49AC-BD02-0B21560778D3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D4D06B9-D808-40E5-B6DE-D5F98F667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9709CC3-E8A3-442B-AFF3-B38BAF8AE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49A29-4F13-4B4A-B0E6-4C6F71B5AF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004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A765F0D-0B08-4894-99D0-B43955162B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2"/>
          <a:stretch/>
        </p:blipFill>
        <p:spPr>
          <a:xfrm>
            <a:off x="779658" y="364332"/>
            <a:ext cx="6076950" cy="53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7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χλόη, υπαίθριος, άτομα&#10;&#10;Περιγραφή που δημιουργήθηκε αυτόματα">
            <a:extLst>
              <a:ext uri="{FF2B5EF4-FFF2-40B4-BE49-F238E27FC236}">
                <a16:creationId xmlns:a16="http://schemas.microsoft.com/office/drawing/2014/main" id="{FD4467A0-443F-48B9-A863-9D40F177E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16" y="988371"/>
            <a:ext cx="7139031" cy="52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2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CD07D33-3943-4D56-9B2D-5D26A7774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66" y="837369"/>
            <a:ext cx="7239699" cy="541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υπαίθριος, αρκετά&#10;&#10;Περιγραφή που δημιουργήθηκε αυτόματα">
            <a:extLst>
              <a:ext uri="{FF2B5EF4-FFF2-40B4-BE49-F238E27FC236}">
                <a16:creationId xmlns:a16="http://schemas.microsoft.com/office/drawing/2014/main" id="{D41EBF10-9844-4243-BC83-997731BC5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6" y="726980"/>
            <a:ext cx="7470659" cy="565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12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EE2BC337-8AD0-4CA4-91F0-F8A1DFA52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23" y="686367"/>
            <a:ext cx="6076950" cy="510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86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B053885E-D36E-4CD4-A432-5F1A04018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1" y="728313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12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53FF11E4-655C-47CD-BABB-44A9EAD1D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39" y="938037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28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BA1D3EA-EEBF-453B-ADB1-520E21D05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32" y="553673"/>
            <a:ext cx="6820249" cy="52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2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56BBBDF-4847-40D0-B5DC-C3563B909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3" y="595619"/>
            <a:ext cx="7919208" cy="543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0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9033666D-7BD8-48F1-940B-0D3E699A9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56" y="343949"/>
            <a:ext cx="7151876" cy="604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9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D3AF94D-1EED-42DF-8098-988380FAA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494950"/>
            <a:ext cx="7365534" cy="551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44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376C37E-4EEB-4369-982E-E5675F27F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6"/>
          <a:stretch/>
        </p:blipFill>
        <p:spPr>
          <a:xfrm>
            <a:off x="626430" y="269903"/>
            <a:ext cx="6076950" cy="529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41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C041D100-2F5A-46CF-BD6D-F305C76E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00" y="946426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66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κτίριο, πέτρα, τόξο&#10;&#10;Περιγραφή που δημιουργήθηκε αυτόματα">
            <a:extLst>
              <a:ext uri="{FF2B5EF4-FFF2-40B4-BE49-F238E27FC236}">
                <a16:creationId xmlns:a16="http://schemas.microsoft.com/office/drawing/2014/main" id="{85E34C34-664A-46E8-8EAD-103AF18EB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20" y="545284"/>
            <a:ext cx="7751427" cy="567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20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808F0E9D-15D9-4E9B-9E06-733D679DC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1" y="803814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21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ED0EEB22-607D-4F95-87EB-8F9CACC6A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9" y="82059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82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6E0F3DE-DFF8-4216-8BA0-865AFA219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9"/>
          <a:stretch/>
        </p:blipFill>
        <p:spPr>
          <a:xfrm>
            <a:off x="805344" y="568921"/>
            <a:ext cx="6795081" cy="483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30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76ACA751-72B5-4A91-AE1F-C1C43828CD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1"/>
          <a:stretch/>
        </p:blipFill>
        <p:spPr>
          <a:xfrm>
            <a:off x="830510" y="568922"/>
            <a:ext cx="7180976" cy="487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3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βιβλίο&#10;&#10;Περιγραφή που δημιουργήθηκε αυτόματα">
            <a:extLst>
              <a:ext uri="{FF2B5EF4-FFF2-40B4-BE49-F238E27FC236}">
                <a16:creationId xmlns:a16="http://schemas.microsoft.com/office/drawing/2014/main" id="{192D1156-B44C-4A9D-85A4-C0218351C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6"/>
          <a:stretch/>
        </p:blipFill>
        <p:spPr>
          <a:xfrm>
            <a:off x="513185" y="653239"/>
            <a:ext cx="7156578" cy="523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54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CA2759A8-D71A-4C83-AC2A-7C625B7647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7"/>
          <a:stretch/>
        </p:blipFill>
        <p:spPr>
          <a:xfrm>
            <a:off x="653144" y="513281"/>
            <a:ext cx="6690048" cy="530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66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1D01E71-27B0-4FE0-B217-2161DAB31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32" y="823159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6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2612A72-AB43-4E32-A363-48BAF2D9C1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" t="-5570" r="-1889" b="5570"/>
          <a:stretch/>
        </p:blipFill>
        <p:spPr>
          <a:xfrm>
            <a:off x="580203" y="0"/>
            <a:ext cx="7104111" cy="583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6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8B3CA9A-22F8-4EB0-9F80-9A3C28E253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3"/>
          <a:stretch/>
        </p:blipFill>
        <p:spPr>
          <a:xfrm>
            <a:off x="1058891" y="662730"/>
            <a:ext cx="7195876" cy="51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23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5A47603-A036-4C2D-A0D8-2D20BB47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49" y="896093"/>
            <a:ext cx="6841484" cy="480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71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A13E097-1EE5-45F4-A87B-6668C6D80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81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7488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Ευρεία οθόνη</PresentationFormat>
  <Paragraphs>0</Paragraphs>
  <Slides>25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ΔΗΜΟΠΟΥΛΟΣ ΓΕΩΡΓΙΟΣ</dc:creator>
  <cp:lastModifiedBy>ΔΗΜΟΠΟΥΛΟΣ ΓΕΩΡΓΙΟΣ</cp:lastModifiedBy>
  <cp:revision>24</cp:revision>
  <dcterms:created xsi:type="dcterms:W3CDTF">2021-04-09T18:25:25Z</dcterms:created>
  <dcterms:modified xsi:type="dcterms:W3CDTF">2021-04-13T17:23:09Z</dcterms:modified>
</cp:coreProperties>
</file>