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6F01B4-7C3A-4154-89C2-F5BA4706F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65CD468-F550-438E-8259-888883E28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1CDD87-314D-47F9-9AC9-30F6D94F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FDD-9095-44C6-80BF-AEF67588208D}" type="datetimeFigureOut">
              <a:rPr lang="el-GR" smtClean="0"/>
              <a:t>16/12/2020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452B09-A4EF-4C9B-A29A-EC9DA426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7834849-FEBA-46A7-964F-AAFC1F9C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F943-494B-43FF-8A71-78D53A0172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16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490E47-7FA7-48A8-82E0-A31006783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F370FD3-96E7-47DE-8808-06D3F904A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563DA00-E62A-40E3-86FE-9EA16086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FDD-9095-44C6-80BF-AEF67588208D}" type="datetimeFigureOut">
              <a:rPr lang="el-GR" smtClean="0"/>
              <a:t>16/12/2020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868FB74-646A-44D7-BD00-7DD751E87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04C134-A119-4D40-B34C-77D5D403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F943-494B-43FF-8A71-78D53A0172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46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8178E04-975B-47E5-AAFC-7536DA31B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C176365-83FE-43AB-B6A7-36D9C1A6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3907EE5-F82C-470E-AD6D-AC2C33DD3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FDD-9095-44C6-80BF-AEF67588208D}" type="datetimeFigureOut">
              <a:rPr lang="el-GR" smtClean="0"/>
              <a:t>16/12/2020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8A4D707-0DB4-4F20-AC50-EE1E70CC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AA88E9-1049-48FC-88FE-B4D6AB44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F943-494B-43FF-8A71-78D53A0172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16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668B9B-FDAD-48C2-AEF1-34C3ED45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025FA2-6C92-4971-94E8-28AF19B3D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84B05F-81AD-4B02-ACE2-5BEBA00E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FDD-9095-44C6-80BF-AEF67588208D}" type="datetimeFigureOut">
              <a:rPr lang="el-GR" smtClean="0"/>
              <a:t>16/12/2020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CEB109-F3AB-42C5-8703-E7AD1255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9C5FA4B-C830-4DC3-B3C3-74ABBDB4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F943-494B-43FF-8A71-78D53A0172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62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41378E-DB72-4274-B9E5-FC5808CA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7DD3B85-A274-43F7-99EE-0F6338A1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AD005A-D3FB-4E1F-8A3E-E3793C1D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FDD-9095-44C6-80BF-AEF67588208D}" type="datetimeFigureOut">
              <a:rPr lang="el-GR" smtClean="0"/>
              <a:t>16/12/2020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5BF394-7838-40E1-A019-736501DA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194288-D971-4F7D-9D2B-A2125579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F943-494B-43FF-8A71-78D53A0172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81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5358F1-2961-445B-96EA-37594CB6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7F8D85-5BDF-4CDA-8074-74F31B62D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8E43EFD-60D5-4E83-9C05-69C6F911A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37A180D-9AC3-4EFE-82C8-42444C61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FDD-9095-44C6-80BF-AEF67588208D}" type="datetimeFigureOut">
              <a:rPr lang="el-GR" smtClean="0"/>
              <a:t>16/12/2020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EEF6D0-9CE2-47DE-B9BD-4958B860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A9DAA42-4DF0-4385-A74B-0D0E0C65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F943-494B-43FF-8A71-78D53A0172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640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FBB33E-ADEF-4AE4-A30B-08684B60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99053A-323B-4B35-8A35-BDF5118AA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339A930-D3D2-4990-9CD9-EF34CBAF6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11DDC3A-A1CC-4320-BC2A-37AD6DF81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1A20588-6B10-4545-8483-D0DDB2370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25E2B6E-3B7E-40BB-A14C-7A64DE9A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FDD-9095-44C6-80BF-AEF67588208D}" type="datetimeFigureOut">
              <a:rPr lang="el-GR" smtClean="0"/>
              <a:t>16/12/2020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F9E27B3-01EB-4ABB-936D-B908AA77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819321-CC9A-45AD-85AF-0B92E9C9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F943-494B-43FF-8A71-78D53A0172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960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D9A216-49E7-48E0-A1D0-CEAB2370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D15705F-053F-47DD-B4BA-8E738776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FDD-9095-44C6-80BF-AEF67588208D}" type="datetimeFigureOut">
              <a:rPr lang="el-GR" smtClean="0"/>
              <a:t>16/12/2020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D576797-1655-430A-BB3D-422A1DB6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CD5A213-FB03-4B5B-B639-6D03969B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F943-494B-43FF-8A71-78D53A0172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58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1F6E1FB-3305-408D-8F49-2A0D92AB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FDD-9095-44C6-80BF-AEF67588208D}" type="datetimeFigureOut">
              <a:rPr lang="el-GR" smtClean="0"/>
              <a:t>16/12/2020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20697E2-2215-409A-AA9C-E6BEEBAD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AEF4DD2-77C4-41E2-9918-FF9F1D18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F943-494B-43FF-8A71-78D53A0172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060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D63A4E-FD12-47D6-950C-9F72B215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675C5A-8A3A-4795-A584-3DA18F0E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9C9477E-536D-4EF0-9008-CE2DB2B20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86F3F47-01C2-44D1-B36F-9749B713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FDD-9095-44C6-80BF-AEF67588208D}" type="datetimeFigureOut">
              <a:rPr lang="el-GR" smtClean="0"/>
              <a:t>16/12/2020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9B41C76-59DF-4709-BD11-5F6A2591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924BE9-857B-4DCE-B244-7CABF3FB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F943-494B-43FF-8A71-78D53A0172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9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90A740-FD60-4214-90CC-F26848D3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BC06032-0EA8-4216-B40C-5233B8DEA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B87FF20-D3C6-4252-B936-1DB0A27F4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459BE05-901A-4BD4-AE2D-CE6905EE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FDD-9095-44C6-80BF-AEF67588208D}" type="datetimeFigureOut">
              <a:rPr lang="el-GR" smtClean="0"/>
              <a:t>16/12/2020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528FF39-F720-40B7-A337-805D79CB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59B19F8-C044-41E5-973C-076CF97A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F943-494B-43FF-8A71-78D53A0172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759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43C8D6F-B89A-4D32-B81C-267A1BC5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9A8D42-2534-42B3-950C-3722DB668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BDB73C6-D85D-4BF9-AD6B-5580EEAF6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55FDD-9095-44C6-80BF-AEF67588208D}" type="datetimeFigureOut">
              <a:rPr lang="el-GR" smtClean="0"/>
              <a:t>16/12/2020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730E048-DC48-4539-AA39-DFD236E1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4D000B7-41E4-4BA7-AB59-3551721E1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1F943-494B-43FF-8A71-78D53A0172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564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φωτογραφία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645CEEF6-2515-41A0-94A9-5D4761AC5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49" y="480784"/>
            <a:ext cx="7853702" cy="58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95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3CC6C7D-24C6-42CF-839F-3DB74D05F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97" y="411448"/>
            <a:ext cx="8038406" cy="60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4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AA986AFC-59B7-42B2-A0D4-0678FEA7D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99" y="288174"/>
            <a:ext cx="8562802" cy="64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1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666E6B6-A63D-44B1-A676-38C3E909B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79" y="467668"/>
            <a:ext cx="7888642" cy="59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50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646B20D-3F30-4447-9763-F5AC919DD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8" y="471001"/>
            <a:ext cx="7879764" cy="59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0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03635F9-3B93-4657-92F3-5452A9710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76" y="304370"/>
            <a:ext cx="8323648" cy="62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αλί&#10;&#10;Περιγραφή που δημιουργήθηκε αυτόματα">
            <a:extLst>
              <a:ext uri="{FF2B5EF4-FFF2-40B4-BE49-F238E27FC236}">
                <a16:creationId xmlns:a16="http://schemas.microsoft.com/office/drawing/2014/main" id="{984BFA69-2515-4854-96A4-2ED5AB8BC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4" y="281042"/>
            <a:ext cx="8385792" cy="62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1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9E47E4C-04AC-4D3E-8E13-CE041B020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48" y="327698"/>
            <a:ext cx="8261504" cy="62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6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E0394F3-944D-42E6-AC6C-10EB0C97A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44" y="224388"/>
            <a:ext cx="8536712" cy="64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2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AFF40D-4F29-49F7-B74D-352C708A7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48" y="327698"/>
            <a:ext cx="8261504" cy="62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4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τίριο, υπαίθριος, ρολόι, πύργος&#10;&#10;Περιγραφή που δημιουργήθηκε αυτόματα">
            <a:extLst>
              <a:ext uri="{FF2B5EF4-FFF2-40B4-BE49-F238E27FC236}">
                <a16:creationId xmlns:a16="http://schemas.microsoft.com/office/drawing/2014/main" id="{1B5E74E4-4D32-470F-85CD-22F67633E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68" y="441007"/>
            <a:ext cx="7959663" cy="59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9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DD3BEE4-A669-42A7-9B55-E0310571D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8" y="527655"/>
            <a:ext cx="7728844" cy="58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7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Εικόνα 2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9825CA1-CBF9-4766-834F-85180B091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56" y="474333"/>
            <a:ext cx="7870887" cy="59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3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23F71C1-28A9-4330-9884-7507D0572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91" y="374355"/>
            <a:ext cx="8137217" cy="61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1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0824C3B-BA9F-494C-97E4-5143FD358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72" y="320772"/>
            <a:ext cx="8327255" cy="62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3528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Ευρεία οθόνη</PresentationFormat>
  <Paragraphs>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καινουργιος λ</dc:creator>
  <cp:lastModifiedBy>καινουργιος λ</cp:lastModifiedBy>
  <cp:revision>2</cp:revision>
  <dcterms:created xsi:type="dcterms:W3CDTF">2020-12-16T11:53:32Z</dcterms:created>
  <dcterms:modified xsi:type="dcterms:W3CDTF">2020-12-16T12:07:49Z</dcterms:modified>
</cp:coreProperties>
</file>