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18" r:id="rId3"/>
    <p:sldId id="319" r:id="rId4"/>
    <p:sldId id="320" r:id="rId5"/>
    <p:sldId id="321" r:id="rId6"/>
    <p:sldId id="322" r:id="rId7"/>
    <p:sldId id="323" r:id="rId8"/>
    <p:sldId id="263" r:id="rId9"/>
    <p:sldId id="293" r:id="rId10"/>
    <p:sldId id="264" r:id="rId11"/>
    <p:sldId id="295" r:id="rId12"/>
    <p:sldId id="265" r:id="rId13"/>
    <p:sldId id="266" r:id="rId14"/>
    <p:sldId id="312" r:id="rId15"/>
    <p:sldId id="324" r:id="rId16"/>
    <p:sldId id="276" r:id="rId17"/>
    <p:sldId id="267" r:id="rId18"/>
    <p:sldId id="296" r:id="rId19"/>
    <p:sldId id="268" r:id="rId20"/>
    <p:sldId id="325" r:id="rId21"/>
    <p:sldId id="326" r:id="rId22"/>
    <p:sldId id="327" r:id="rId23"/>
    <p:sldId id="272" r:id="rId24"/>
    <p:sldId id="274" r:id="rId25"/>
    <p:sldId id="299" r:id="rId26"/>
    <p:sldId id="329" r:id="rId27"/>
    <p:sldId id="330" r:id="rId28"/>
    <p:sldId id="277" r:id="rId29"/>
    <p:sldId id="331" r:id="rId30"/>
    <p:sldId id="278" r:id="rId31"/>
    <p:sldId id="332" r:id="rId32"/>
    <p:sldId id="333" r:id="rId33"/>
    <p:sldId id="302" r:id="rId34"/>
    <p:sldId id="280" r:id="rId35"/>
    <p:sldId id="337" r:id="rId36"/>
    <p:sldId id="334" r:id="rId37"/>
    <p:sldId id="303" r:id="rId38"/>
    <p:sldId id="338" r:id="rId39"/>
    <p:sldId id="304" r:id="rId40"/>
    <p:sldId id="305" r:id="rId41"/>
    <p:sldId id="283" r:id="rId42"/>
    <p:sldId id="314" r:id="rId43"/>
    <p:sldId id="315" r:id="rId44"/>
    <p:sldId id="307" r:id="rId45"/>
    <p:sldId id="316" r:id="rId46"/>
    <p:sldId id="287" r:id="rId47"/>
    <p:sldId id="317" r:id="rId48"/>
    <p:sldId id="310" r:id="rId49"/>
    <p:sldId id="311" r:id="rId5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ΔΗΜΟΠΟΥΛΟΣ ΓΕΩΡΓΙΟΣ" initials="ΔΓ" lastIdx="1" clrIdx="0">
    <p:extLst>
      <p:ext uri="{19B8F6BF-5375-455C-9EA6-DF929625EA0E}">
        <p15:presenceInfo xmlns:p15="http://schemas.microsoft.com/office/powerpoint/2012/main" userId="ΔΗΜΟΠΟΥΛΟΣ ΓΕΩΡΓΙΟ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8A1633-A32F-4A59-8F93-439B70681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A552629-AFAC-40C3-8D1E-150763DED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66ABF8-02A1-4B8B-9B44-A0734866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036-30D5-4826-B7E2-6D15BB1B81DB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73523E3-8D56-4C43-9F8F-EBB0B36F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566C859-A5AB-4059-9886-E38FD04E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67E-652A-461F-8EEB-76BD2A359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95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5AC8DA-2178-4F94-A0C2-1FD78A2A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601836A-91A7-4FB5-913A-D7A1FD094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16C0071-6EB1-477B-8CEB-FDF5217C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036-30D5-4826-B7E2-6D15BB1B81DB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BBEE8B-F844-400B-87AF-8B710445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0FBFD9-67CB-4C22-95E5-F79380DE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67E-652A-461F-8EEB-76BD2A359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240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89C758B-C688-41AE-8BBD-7684BE0F9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2F5F84E-8EB0-4407-B6C1-3A06FC3AB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C2BAF5-3E86-44CF-8BC8-1B1357C6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036-30D5-4826-B7E2-6D15BB1B81DB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3EDBB7-AFCC-4857-88B9-F817DC1A9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FF6313-86A2-4488-9559-81AA5CC0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67E-652A-461F-8EEB-76BD2A359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06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3E0067-BB2A-4365-8D79-DE1D231B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40D2E7-887D-40C4-AC9B-70B8DC159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CFF76D-36EF-47CC-8AD5-2A060E81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036-30D5-4826-B7E2-6D15BB1B81DB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EC294AF-EB28-4DA9-9033-EE9A6243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040F51-BA12-4221-9A51-333F7F61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67E-652A-461F-8EEB-76BD2A359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07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EB5DF2-3C91-4FDB-9DBE-6B299EA2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8013DB4-92CA-468D-9F2B-7025A0F91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7CE75A0-A08C-45EE-8EC4-C031C47C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036-30D5-4826-B7E2-6D15BB1B81DB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7FC4AFD-202C-433C-8B94-D613D60C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122F2D-91B9-46B7-9A2D-C4DF4AA8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67E-652A-461F-8EEB-76BD2A359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68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52560C-3E45-4A2D-9E20-9B7C14BB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C316CA-A7E7-4F9A-90A8-C9AC22E47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680B046-A2A5-4AB0-94AA-B3B9FE080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543DE2B-5F19-471F-A4BA-581C5582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036-30D5-4826-B7E2-6D15BB1B81DB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9E5762-AA50-4E88-B01A-E58FEF21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B2BF747-F359-468F-A2C4-E5C6F3D3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67E-652A-461F-8EEB-76BD2A359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366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59F1DD-7879-49F5-8AEE-A458D71A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710343B-836E-4F33-A5DC-3600730D7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CB8DB4F-00E1-4C58-9677-A715BB92F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1745A73-5313-4C81-86D1-6677CB0D1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1D68287-0E0F-40B4-854F-3D3CF6982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A3A79D0-8CDB-4323-B794-BAA893EB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036-30D5-4826-B7E2-6D15BB1B81DB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C73577F-D3AC-4F62-BAD5-5D3047B6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C18EB24-8318-45C9-A05D-EDDA8C3F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67E-652A-461F-8EEB-76BD2A359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57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F0F421-ABBB-4753-BE02-2A676500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256962E-84D7-45C0-9DCE-4BBB1563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036-30D5-4826-B7E2-6D15BB1B81DB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B8691B5-8500-43EC-9E34-14457208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6C35323-19E9-4762-A2BC-6F121A6B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67E-652A-461F-8EEB-76BD2A359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62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67EECF9-3BC3-4CCA-A396-4E13294A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036-30D5-4826-B7E2-6D15BB1B81DB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7962A8A-3490-4A09-8628-985862B9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5AF8A2A-DBBC-4C5B-B4CB-3C0A2124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67E-652A-461F-8EEB-76BD2A359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76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0F0D3F-5E2F-4CEC-B07B-F0EFAE39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916AC9-940D-4C46-A487-A9E23D2A3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B0AD84-849B-414E-9957-CF326A7FA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D585581-CDFA-4CF7-98DF-5E21EAA0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036-30D5-4826-B7E2-6D15BB1B81DB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53102C6-44FE-440E-9F97-97B96A5C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C1F8656-7CEC-4E79-BA24-633B0481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67E-652A-461F-8EEB-76BD2A359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504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5D082F-FC21-4834-861D-7B0FEE54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45F345E-B963-4F63-AECA-29622CC75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846FD48-EC9C-4B74-B1E3-12D377016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4D60193-D28B-4C28-91AD-141C8BF1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D036-30D5-4826-B7E2-6D15BB1B81DB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BEB03E7-AF8F-4095-9596-FF8C5337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93723B6-CA56-4008-9A86-2F6F68332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F67E-652A-461F-8EEB-76BD2A359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495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F6D669C-75E7-4BB1-92E8-5E80F72F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4F414F4-C973-4232-9392-AC567CEC0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B8B2E0-6B07-4B2A-8680-0180B1186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D036-30D5-4826-B7E2-6D15BB1B81DB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F7CBDB-DA87-4D1E-9461-3227647AF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31D620-C5DC-4F34-8273-6F3E38278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7F67E-652A-461F-8EEB-76BD2A359A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06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παλιός, τόπος λατρείας&#10;&#10;Περιγραφή που δημιουργήθηκε αυτόματα">
            <a:extLst>
              <a:ext uri="{FF2B5EF4-FFF2-40B4-BE49-F238E27FC236}">
                <a16:creationId xmlns:a16="http://schemas.microsoft.com/office/drawing/2014/main" id="{E3F4316A-EB4F-454D-B5D8-36D661897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5" y="570451"/>
            <a:ext cx="7122254" cy="56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CDA503E-50C7-486F-8330-8676B22AA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" r="828" b="6928"/>
          <a:stretch/>
        </p:blipFill>
        <p:spPr>
          <a:xfrm>
            <a:off x="1500187" y="681605"/>
            <a:ext cx="8707773" cy="549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5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49BB6CA-17D0-48B0-84D7-7E0D16AF9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24" y="391885"/>
            <a:ext cx="8108302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1FD12C-3721-495E-BD47-7CED9D7ED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7"/>
          <a:stretch/>
        </p:blipFill>
        <p:spPr>
          <a:xfrm>
            <a:off x="604007" y="298580"/>
            <a:ext cx="9221127" cy="614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9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AF4730F-205D-4954-BEB4-CB31DDD3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9"/>
          <a:stretch/>
        </p:blipFill>
        <p:spPr>
          <a:xfrm>
            <a:off x="2053772" y="436088"/>
            <a:ext cx="8425542" cy="62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0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0F4A00C-0AD4-431B-B66B-89F8A558A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-8501" r="-114" b="8347"/>
          <a:stretch/>
        </p:blipFill>
        <p:spPr>
          <a:xfrm>
            <a:off x="1455103" y="212436"/>
            <a:ext cx="8173616" cy="604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1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52BC8CE-6A6C-43C8-82A4-79F3FD5EF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46" y="690182"/>
            <a:ext cx="7921690" cy="532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01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εσωτερικό, κτίριο, βω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9DC237CB-04FE-47D4-85DB-3293B0B6C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"/>
          <a:stretch/>
        </p:blipFill>
        <p:spPr>
          <a:xfrm>
            <a:off x="1447820" y="375133"/>
            <a:ext cx="8162488" cy="58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0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F6CD16-9B35-49B1-B899-26F384308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6"/>
          <a:stretch/>
        </p:blipFill>
        <p:spPr>
          <a:xfrm>
            <a:off x="1363589" y="559837"/>
            <a:ext cx="8649478" cy="573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58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273763A-8E86-4D51-A88D-6A614A49E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79" y="669260"/>
            <a:ext cx="8238930" cy="57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8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D426BFE-C9E1-414F-82E0-520563C807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7"/>
          <a:stretch/>
        </p:blipFill>
        <p:spPr>
          <a:xfrm>
            <a:off x="2341927" y="820024"/>
            <a:ext cx="7508146" cy="52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5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εφημερίδα&#10;&#10;Περιγραφή που δημιουργήθηκε αυτόματα">
            <a:extLst>
              <a:ext uri="{FF2B5EF4-FFF2-40B4-BE49-F238E27FC236}">
                <a16:creationId xmlns:a16="http://schemas.microsoft.com/office/drawing/2014/main" id="{4013720C-8636-4051-AA22-E0C1A11B7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3" y="594346"/>
            <a:ext cx="7483151" cy="5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98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D06CA85-C40F-4D50-891B-2CB252450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84" y="709128"/>
            <a:ext cx="7249691" cy="51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2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FE334CF-291B-4213-B2E5-861F80837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40" y="597442"/>
            <a:ext cx="6895323" cy="54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3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6F0ACE5-39A6-4A19-B2FD-ED5AEB37B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44" y="831747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2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BED51EA-D8FD-42F8-9849-B51B2FCC7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5"/>
          <a:stretch/>
        </p:blipFill>
        <p:spPr>
          <a:xfrm>
            <a:off x="2111230" y="538992"/>
            <a:ext cx="7969540" cy="57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9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6288FA0-5C3E-4819-ACC4-0309AECF6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7"/>
          <a:stretch/>
        </p:blipFill>
        <p:spPr>
          <a:xfrm>
            <a:off x="1831257" y="677411"/>
            <a:ext cx="7961151" cy="55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45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DD375132-19E9-4992-9FFC-750D8537E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42" y="601910"/>
            <a:ext cx="7659149" cy="56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2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CA47794-FF94-4D28-B15F-EBE584A33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97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70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B8D5B4-09EA-41A4-9328-2E9334240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27" y="923636"/>
            <a:ext cx="729672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15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εσωτερικό, σύνολο, ζωγραφική&#10;&#10;Περιγραφή που δημιουργήθηκε αυτόματα">
            <a:extLst>
              <a:ext uri="{FF2B5EF4-FFF2-40B4-BE49-F238E27FC236}">
                <a16:creationId xmlns:a16="http://schemas.microsoft.com/office/drawing/2014/main" id="{F5CF7BEA-1204-4E0B-BB10-BAEDCB9B3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5"/>
          <a:stretch/>
        </p:blipFill>
        <p:spPr>
          <a:xfrm>
            <a:off x="1821344" y="674763"/>
            <a:ext cx="7675926" cy="58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78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6A75EA0-59CA-44A5-AE6B-71D6748B5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34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9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1EDAF8A-92E1-41FB-83DA-8A93AB4CA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05" y="745091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07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55A7F6-B955-4C91-9892-03339EBB1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6"/>
          <a:stretch/>
        </p:blipFill>
        <p:spPr>
          <a:xfrm>
            <a:off x="2305480" y="956598"/>
            <a:ext cx="6556259" cy="5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38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εσωτερικό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F31C90BD-5671-4999-8ABF-F30F29DE3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90" y="1395730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9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7F3CC52-FA3B-44C2-8AA9-41D3BBE06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912328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70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E39A59C-28FA-4EAF-B1B1-A42017129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46" y="709212"/>
            <a:ext cx="8098521" cy="614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44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549242B-A02E-4712-971C-ED0061C6E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0"/>
          <a:stretch/>
        </p:blipFill>
        <p:spPr>
          <a:xfrm>
            <a:off x="2339427" y="752912"/>
            <a:ext cx="6920918" cy="5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22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0382A91-A38E-4295-846C-710D7ADD8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93" y="1277731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50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D31C66E-C44C-4A24-A4F1-5FB44A136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51" y="409982"/>
            <a:ext cx="7315200" cy="57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60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2948FC3-EFB3-48F5-9D1D-D3D04AF54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18" y="1007726"/>
            <a:ext cx="6076950" cy="510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38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5198C84-1C0A-427C-ABDC-8328D4E05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39" y="1277071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76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590560F-D5D0-4F77-AD6E-687992B3C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12" y="377890"/>
            <a:ext cx="8696131" cy="61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6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A1E85EE-3203-41C3-B42B-BC2FC0E8E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9" y="892748"/>
            <a:ext cx="7053942" cy="50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99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8E29DCE-7000-424C-AEDD-B10796FA7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71" y="579863"/>
            <a:ext cx="7286258" cy="569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87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D8A3C60-9038-4441-A73E-6EC6D471D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4"/>
          <a:stretch/>
        </p:blipFill>
        <p:spPr>
          <a:xfrm>
            <a:off x="1757034" y="566928"/>
            <a:ext cx="7982711" cy="57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1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602A1F0-826C-48E3-AA6C-354039EE9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5" b="7737"/>
          <a:stretch/>
        </p:blipFill>
        <p:spPr>
          <a:xfrm>
            <a:off x="1758711" y="1507477"/>
            <a:ext cx="7959012" cy="411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72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ολισ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D823682F-59E2-4847-A807-BC6D9CAFE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6"/>
          <a:stretch/>
        </p:blipFill>
        <p:spPr>
          <a:xfrm>
            <a:off x="2331616" y="1114302"/>
            <a:ext cx="7184571" cy="49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20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νόμισμα&#10;&#10;Περιγραφή που δημιουργήθηκε αυτόματα">
            <a:extLst>
              <a:ext uri="{FF2B5EF4-FFF2-40B4-BE49-F238E27FC236}">
                <a16:creationId xmlns:a16="http://schemas.microsoft.com/office/drawing/2014/main" id="{B6E86336-0E59-49B5-8922-7C0F30AFD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8" y="466344"/>
            <a:ext cx="9266664" cy="613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22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E3BF7BF-397E-4BBF-9B70-CB8318230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1"/>
          <a:stretch/>
        </p:blipFill>
        <p:spPr>
          <a:xfrm>
            <a:off x="1875170" y="782923"/>
            <a:ext cx="7921689" cy="50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28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E65A6E6-ED32-4ED6-ABEF-0D339F6F7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08" b="7294"/>
          <a:stretch/>
        </p:blipFill>
        <p:spPr>
          <a:xfrm>
            <a:off x="2740474" y="940752"/>
            <a:ext cx="5292027" cy="5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40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7DA90C4-A125-4921-918F-5F01B9E7F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8"/>
          <a:stretch/>
        </p:blipFill>
        <p:spPr>
          <a:xfrm>
            <a:off x="2338031" y="1283007"/>
            <a:ext cx="6076950" cy="42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292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E89B8C4-DB8C-4DD5-97AD-1D59E2E5C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10" y="549281"/>
            <a:ext cx="7595118" cy="55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27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βω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430567A5-BD52-4C5A-A420-DE5CC2A03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33" y="741784"/>
            <a:ext cx="8462866" cy="53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5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205ADDA-A957-47D4-BB37-52F4185D0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33" y="615821"/>
            <a:ext cx="7996334" cy="56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6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6D7E637-FBC6-457E-B2FD-AB73EC673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33" y="704461"/>
            <a:ext cx="7996334" cy="544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7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ABDB6A3-831B-41FE-B8AB-9AC479CBE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18" y="746449"/>
            <a:ext cx="7212563" cy="53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6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D563CC-693F-41A4-8645-0A5E5ED0B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1"/>
          <a:stretch/>
        </p:blipFill>
        <p:spPr>
          <a:xfrm>
            <a:off x="1975480" y="850762"/>
            <a:ext cx="8103765" cy="55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6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17B25A-EEA5-4857-8049-0783E32DD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18" y="790557"/>
            <a:ext cx="7329586" cy="54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0271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0</Words>
  <Application>Microsoft Office PowerPoint</Application>
  <PresentationFormat>Ευρεία οθόνη</PresentationFormat>
  <Paragraphs>0</Paragraphs>
  <Slides>49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ΔΗΜΟΠΟΥΛΟΣ ΓΕΩΡΓΙΟΣ</dc:creator>
  <cp:lastModifiedBy>ΔΗΜΟΠΟΥΛΟΣ ΓΕΩΡΓΙΟΣ</cp:lastModifiedBy>
  <cp:revision>85</cp:revision>
  <dcterms:created xsi:type="dcterms:W3CDTF">2021-04-16T14:17:56Z</dcterms:created>
  <dcterms:modified xsi:type="dcterms:W3CDTF">2021-04-18T18:51:56Z</dcterms:modified>
</cp:coreProperties>
</file>