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83" r:id="rId5"/>
    <p:sldId id="281" r:id="rId6"/>
    <p:sldId id="262" r:id="rId7"/>
    <p:sldId id="261" r:id="rId8"/>
    <p:sldId id="263" r:id="rId9"/>
    <p:sldId id="266" r:id="rId10"/>
    <p:sldId id="264" r:id="rId11"/>
    <p:sldId id="269" r:id="rId12"/>
    <p:sldId id="270" r:id="rId13"/>
    <p:sldId id="272" r:id="rId14"/>
    <p:sldId id="271" r:id="rId15"/>
    <p:sldId id="28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689CC-B9E8-49DB-A93F-E10619AD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05BB28A-7FE7-4434-982B-1E7A8563B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3CA953-7BD8-47CD-8DB8-35B34C92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8F332B-DAE8-44B6-BA84-3757C762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C119AD-64A9-4EA0-8672-690FBBE5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49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A0C4A-AB81-41B5-B94E-423A0B37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EABC89-FE8E-458B-BC8A-1F153A798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486F5F-813A-4399-8FA0-A9ADBF9E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2655C1-71B9-4788-A60A-A283F2F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8A4C88-FEFA-493D-ADA6-FB925520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1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D3511CB-E1EE-4A5B-9562-A166548A1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37B19FA-2FD1-4B88-BF6E-C6F83950C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AE1DC0-8BF8-4093-939F-87173F02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AAC451-88DF-4A67-921A-8E87BB6C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62FB3-B477-40F3-BDDE-5A402AF0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9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18B61-0090-4B4D-BD32-E8B00713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6D5A76-1AFD-4C23-B9A3-9FC24CF13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8EDD9B-CE6E-41F1-B6B7-FE352212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F51241-D729-4114-B471-61127F77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C98459-15F8-44AF-AA04-B5CD3C21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50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669012-1D8F-4880-AFE8-FE4D2611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5C930E4-64E6-4120-B5D7-5C8B78E4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1B9802-1123-4F38-AA2F-B069E653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B75583-C135-470B-B04E-B1D06F56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5341A5-FC73-41BD-9DAD-814E90C3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6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EAE5EC-2869-41D4-B23B-722D6AB0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7517E2-0367-4D4A-9F79-490F899C2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37A2B12-0EB6-416C-B723-DAB1029E0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FBD46C-870D-4B2F-BF2E-4969F95E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AAEBF2-CEA5-4221-9D11-38A3A978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13C93A-3B56-4795-BA84-9D4A28CD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8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A6589F-C1F5-4C3A-A819-6F9428FF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CECAB1-698C-4831-9549-907CB717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F509B9-1029-41CA-8DD7-9B898CC7C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3871FC1-ACE1-485E-A664-BE8AA1A9B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F081EF3-0D1F-41CB-A737-CAD5E6900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57C38A4-F295-462C-AA38-CF7D547D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8D12026-05CE-4E21-915F-1F0414D7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29672AC-FC2B-4914-9FF8-C319402F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6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F5DD47-BE9C-4CC7-91D6-E558851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8FD53A5-4CD7-4B44-968B-936EA7B0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11A3FFE-CE22-4BAF-8846-4CE3A601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425B55F-ACE8-4821-A60E-B379315D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4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3F0A4D4-3875-4DA1-BE42-A5320F79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F94F74A-B4C8-4ABE-A42A-A1FDD2B4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4EB560-CF9E-41A3-BD9D-7A25244A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6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D9CCF-FB13-4076-8DFD-CB9D1B73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5BA8D-256D-44E4-88D7-36647A06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CF0634-03FD-4919-90A0-10F69D088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AFFEBD-2765-490A-9572-91C65E8B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A731DB-D29A-4408-A53B-208E5CD8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0BC776-0D8A-4AC6-9D57-8556A8ED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25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5302F4-5F30-4A8C-91B9-E0DB0021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F6010FA-DD81-4EF1-A53B-89785F41D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14C308-23A7-48AA-B488-E225F142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DE32FB0-626D-437D-9DFB-F6ECC4EB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248552B-B57C-4AD3-B411-7B97866B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4EF13AC-7E90-4772-9810-12639981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5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28A262-B4EA-4E80-9B21-0E40B6F4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F6FE54-00A5-4F5F-A193-9EBADDF1C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064E60-9043-42D6-BC2F-F3DB02F89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BD26-0DB4-4333-BBC3-216423D06E6D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EE46C9-14ED-4077-9A2C-09EEF4D43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C7C985-8154-454B-8326-4A96EF4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FD12-66E1-4823-858D-6DE5C521C3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1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2C5417B-E561-4BC6-A3E1-A0EC869BB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/>
          <a:stretch/>
        </p:blipFill>
        <p:spPr>
          <a:xfrm>
            <a:off x="1342053" y="326571"/>
            <a:ext cx="9507893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2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465A2F-531A-4484-9705-049FE7389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749560" y="368559"/>
            <a:ext cx="10692880" cy="61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D58A94-EA7B-4FB5-9980-6F82A996E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/>
          <a:stretch/>
        </p:blipFill>
        <p:spPr>
          <a:xfrm>
            <a:off x="1090127" y="163286"/>
            <a:ext cx="10011746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808E787-1DEF-4189-91E6-21BD6BF8D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/>
          <a:stretch/>
        </p:blipFill>
        <p:spPr>
          <a:xfrm>
            <a:off x="746450" y="139959"/>
            <a:ext cx="10963468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30902B-D058-4A58-9FB0-B595292CE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/>
          <a:stretch/>
        </p:blipFill>
        <p:spPr>
          <a:xfrm>
            <a:off x="849086" y="158620"/>
            <a:ext cx="10683551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0E102B9-5DDA-4021-8DF0-CEF8DB033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/>
        </p:blipFill>
        <p:spPr>
          <a:xfrm>
            <a:off x="1119674" y="261257"/>
            <a:ext cx="10403632" cy="61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FDF11C8-DCB8-4FF4-BE95-2A87E3005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" y="243282"/>
            <a:ext cx="10872132" cy="62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28CC86-6705-470C-96F3-50FE6404D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-4908"/>
          <a:stretch/>
        </p:blipFill>
        <p:spPr>
          <a:xfrm>
            <a:off x="1082352" y="354563"/>
            <a:ext cx="10832840" cy="62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52B7395-41D8-4EFB-B62D-D03EE7D2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/>
          <a:stretch/>
        </p:blipFill>
        <p:spPr>
          <a:xfrm>
            <a:off x="1250302" y="251927"/>
            <a:ext cx="10338318" cy="64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3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085B719-1828-4002-A061-3B17D26E4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/>
          <a:stretch/>
        </p:blipFill>
        <p:spPr>
          <a:xfrm>
            <a:off x="536896" y="260060"/>
            <a:ext cx="10318458" cy="60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3D7A5B-88B8-49FE-9E87-B6B84778B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/>
        </p:blipFill>
        <p:spPr>
          <a:xfrm>
            <a:off x="553674" y="343949"/>
            <a:ext cx="11299970" cy="6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0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29E54B7-3354-4176-8D26-036524351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/>
          <a:stretch/>
        </p:blipFill>
        <p:spPr>
          <a:xfrm>
            <a:off x="1346718" y="242596"/>
            <a:ext cx="9498563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97D71DA-44C9-457B-BCF6-560AC8A56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/>
        </p:blipFill>
        <p:spPr>
          <a:xfrm>
            <a:off x="494950" y="0"/>
            <a:ext cx="11375472" cy="67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παλιός, βίντατζ&#10;&#10;Περιγραφή που δημιουργήθηκε αυτόματα">
            <a:extLst>
              <a:ext uri="{FF2B5EF4-FFF2-40B4-BE49-F238E27FC236}">
                <a16:creationId xmlns:a16="http://schemas.microsoft.com/office/drawing/2014/main" id="{4DD1946E-2DD7-4D9B-8CCC-C100785F5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/>
          <a:stretch/>
        </p:blipFill>
        <p:spPr>
          <a:xfrm>
            <a:off x="1199626" y="176169"/>
            <a:ext cx="10108733" cy="6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B2CE472-E697-4C57-A64B-E335E6C84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/>
          <a:stretch/>
        </p:blipFill>
        <p:spPr>
          <a:xfrm>
            <a:off x="989901" y="285226"/>
            <a:ext cx="10603684" cy="61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FA9E01B-D10F-4F3B-B8AE-A00670191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/>
          <a:stretch/>
        </p:blipFill>
        <p:spPr>
          <a:xfrm>
            <a:off x="956344" y="360727"/>
            <a:ext cx="10595295" cy="59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03247E-6CD8-4B9E-83E1-DBF509D8E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/>
          <a:stretch/>
        </p:blipFill>
        <p:spPr>
          <a:xfrm>
            <a:off x="1052804" y="368559"/>
            <a:ext cx="10086392" cy="6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C03561B-392B-427A-A199-A9BCE6FB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" y="75502"/>
            <a:ext cx="11333525" cy="65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0A7F1C6-78BC-4CE4-AC01-6ADB78E07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0"/>
            <a:ext cx="10528184" cy="67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CFB6F5-58F2-4D49-9912-21485495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/>
        </p:blipFill>
        <p:spPr>
          <a:xfrm>
            <a:off x="1082351" y="102638"/>
            <a:ext cx="10142376" cy="6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7D1C77BE-1499-42F1-934E-4D90AC54D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/>
          <a:stretch/>
        </p:blipFill>
        <p:spPr>
          <a:xfrm>
            <a:off x="933062" y="205273"/>
            <a:ext cx="10375640" cy="63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61FC59-8438-4506-835E-6B9BB9583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/>
        </p:blipFill>
        <p:spPr>
          <a:xfrm>
            <a:off x="494522" y="1"/>
            <a:ext cx="11308701" cy="65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B4EF3E5-57E3-44D8-BAB4-477CE6224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/>
        </p:blipFill>
        <p:spPr>
          <a:xfrm>
            <a:off x="811763" y="111967"/>
            <a:ext cx="10543592" cy="64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743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Ευρεία οθόνη</PresentationFormat>
  <Paragraphs>0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ΔΗΜΟΠΟΥΛΟΣ ΓΕΩΡΓΙΟΣ</dc:creator>
  <cp:lastModifiedBy>ΔΗΜΟΠΟΥΛΟΣ ΓΕΩΡΓΙΟΣ</cp:lastModifiedBy>
  <cp:revision>8</cp:revision>
  <dcterms:created xsi:type="dcterms:W3CDTF">2021-05-17T18:22:16Z</dcterms:created>
  <dcterms:modified xsi:type="dcterms:W3CDTF">2021-05-19T18:25:48Z</dcterms:modified>
</cp:coreProperties>
</file>