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468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763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1030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08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236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387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1549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4002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0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15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564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28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194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658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59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09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91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6602-70D8-465E-998D-98D303E88776}" type="datetimeFigureOut">
              <a:rPr lang="el-GR" smtClean="0"/>
              <a:t>12/11/2017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533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800" b="1" cap="none" dirty="0" smtClean="0">
                <a:solidFill>
                  <a:schemeClr val="accent6">
                    <a:lumMod val="75000"/>
                  </a:schemeClr>
                </a:solidFill>
              </a:rPr>
              <a:t>Ποιήματα Για Τη </a:t>
            </a:r>
            <a:r>
              <a:rPr lang="el-GR" sz="4800" b="1" cap="none" dirty="0" err="1" smtClean="0">
                <a:solidFill>
                  <a:schemeClr val="accent6">
                    <a:lumMod val="75000"/>
                  </a:schemeClr>
                </a:solidFill>
              </a:rPr>
              <a:t>Σχολικήζωή</a:t>
            </a:r>
            <a:r>
              <a:rPr lang="el-GR" sz="4800" cap="none" dirty="0" smtClean="0"/>
              <a:t/>
            </a:r>
            <a:br>
              <a:rPr lang="el-GR" sz="4800" cap="none" dirty="0" smtClean="0"/>
            </a:br>
            <a:r>
              <a:rPr lang="el-GR" sz="4800" i="1" cap="none" dirty="0" smtClean="0">
                <a:solidFill>
                  <a:srgbClr val="7030A0"/>
                </a:solidFill>
              </a:rPr>
              <a:t>του Ζακ </a:t>
            </a:r>
            <a:r>
              <a:rPr lang="el-GR" sz="4800" i="1" cap="none" dirty="0" err="1" smtClean="0">
                <a:solidFill>
                  <a:srgbClr val="7030A0"/>
                </a:solidFill>
              </a:rPr>
              <a:t>Πρεβέρ</a:t>
            </a:r>
            <a:endParaRPr lang="el-GR" sz="4800" i="1" cap="none" dirty="0">
              <a:solidFill>
                <a:srgbClr val="7030A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4000691"/>
            <a:ext cx="9448800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ΝΕ Λογοτεχνία</a:t>
            </a:r>
          </a:p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Β Γυμνασίου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5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cap="none" dirty="0" smtClean="0">
                <a:solidFill>
                  <a:schemeClr val="accent6">
                    <a:lumMod val="75000"/>
                  </a:schemeClr>
                </a:solidFill>
              </a:rPr>
              <a:t>Ζακ </a:t>
            </a:r>
            <a:r>
              <a:rPr lang="el-GR" cap="none" dirty="0" err="1" smtClean="0">
                <a:solidFill>
                  <a:schemeClr val="accent6">
                    <a:lumMod val="75000"/>
                  </a:schemeClr>
                </a:solidFill>
              </a:rPr>
              <a:t>Πρεβέρ</a:t>
            </a:r>
            <a:r>
              <a:rPr lang="el-GR" cap="none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0" i="0" cap="none" dirty="0" smtClean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(Jacques </a:t>
            </a:r>
            <a:r>
              <a:rPr lang="en-US" b="0" i="0" cap="none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Prévert</a:t>
            </a:r>
            <a:r>
              <a:rPr lang="el-GR" b="0" i="0" cap="none" dirty="0" smtClean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)</a:t>
            </a:r>
            <a:r>
              <a:rPr lang="el-GR" b="0" i="0" dirty="0" smtClean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/>
            </a:r>
            <a:br>
              <a:rPr lang="el-GR" b="0" i="0" dirty="0" smtClean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28346" y="2197290"/>
            <a:ext cx="4503761" cy="4246088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4 Φεβρουαρίου 1900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– 11 Απριλίου 1977</a:t>
            </a:r>
          </a:p>
          <a:p>
            <a:r>
              <a:rPr lang="el-GR" b="0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 Γάλλος ποιητής και σεναριογράφος</a:t>
            </a:r>
          </a:p>
          <a:p>
            <a:r>
              <a:rPr lang="el-GR" b="0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Ασχολήθηκε με το τραγούδι και τον κινηματογράφο.</a:t>
            </a:r>
          </a:p>
          <a:p>
            <a:endParaRPr lang="el-GR" b="0" i="0" dirty="0" smtClean="0">
              <a:solidFill>
                <a:schemeClr val="accent1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39" y="2197290"/>
            <a:ext cx="5354304" cy="267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9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99146" y="764373"/>
            <a:ext cx="8610600" cy="1293028"/>
          </a:xfrm>
        </p:spPr>
        <p:txBody>
          <a:bodyPr/>
          <a:lstStyle/>
          <a:p>
            <a:pPr algn="ctr"/>
            <a:r>
              <a:rPr lang="el-GR" cap="none" dirty="0" smtClean="0">
                <a:solidFill>
                  <a:srgbClr val="002060"/>
                </a:solidFill>
              </a:rPr>
              <a:t>Θεματικά Κέντρα</a:t>
            </a:r>
            <a:endParaRPr lang="el-GR" cap="none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895600" y="2248706"/>
            <a:ext cx="6217693" cy="4351338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Σχολείο</a:t>
            </a:r>
          </a:p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Μαθητής</a:t>
            </a:r>
          </a:p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Καθηγητής</a:t>
            </a:r>
          </a:p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Φαντασία</a:t>
            </a:r>
          </a:p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Σχέσεις των παραγόντων σχολικής ζωής</a:t>
            </a:r>
          </a:p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Σχέση σχολείου -κοινωνίας</a:t>
            </a:r>
            <a:endParaRPr lang="el-G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157040"/>
      </p:ext>
    </p:extLst>
  </p:cSld>
  <p:clrMapOvr>
    <a:masterClrMapping/>
  </p:clrMapOvr>
</p:sld>
</file>

<file path=ppt/theme/theme1.xml><?xml version="1.0" encoding="utf-8"?>
<a:theme xmlns:a="http://schemas.openxmlformats.org/drawingml/2006/main" name="Ίχνος ατμού">
  <a:themeElements>
    <a:clrScheme name="Ίχνος ατμού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Ίχνος ατμού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Ίχνος ατμού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Ίχνος ατμού</Template>
  <TotalTime>24</TotalTime>
  <Words>36</Words>
  <Application>Microsoft Office PowerPoint</Application>
  <PresentationFormat>Ευρεία οθόνη</PresentationFormat>
  <Paragraphs>17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Open Sans</vt:lpstr>
      <vt:lpstr>Ίχνος ατμού</vt:lpstr>
      <vt:lpstr>Ποιήματα Για Τη Σχολικήζωή του Ζακ Πρεβέρ</vt:lpstr>
      <vt:lpstr>Ζακ Πρεβέρ (Jacques Prévert) </vt:lpstr>
      <vt:lpstr>Θεματικά Κέντρα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Ποιήματα Για Τη Σχολικήζωή του Ζακ Πρεβέρ</dc:title>
  <dc:creator>elardriv@hol.gr</dc:creator>
  <cp:lastModifiedBy>elardriv@hol.gr</cp:lastModifiedBy>
  <cp:revision>2</cp:revision>
  <dcterms:created xsi:type="dcterms:W3CDTF">2017-11-12T15:02:14Z</dcterms:created>
  <dcterms:modified xsi:type="dcterms:W3CDTF">2017-11-12T15:26:32Z</dcterms:modified>
</cp:coreProperties>
</file>