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29"/>
  </p:notesMasterIdLst>
  <p:sldIdLst>
    <p:sldId id="256" r:id="rId2"/>
    <p:sldId id="265" r:id="rId3"/>
    <p:sldId id="259" r:id="rId4"/>
    <p:sldId id="260" r:id="rId5"/>
    <p:sldId id="258" r:id="rId6"/>
    <p:sldId id="272" r:id="rId7"/>
    <p:sldId id="280" r:id="rId8"/>
    <p:sldId id="261" r:id="rId9"/>
    <p:sldId id="267" r:id="rId10"/>
    <p:sldId id="289" r:id="rId11"/>
    <p:sldId id="271" r:id="rId12"/>
    <p:sldId id="290" r:id="rId13"/>
    <p:sldId id="291" r:id="rId14"/>
    <p:sldId id="270" r:id="rId15"/>
    <p:sldId id="292" r:id="rId16"/>
    <p:sldId id="264" r:id="rId17"/>
    <p:sldId id="273" r:id="rId18"/>
    <p:sldId id="294" r:id="rId19"/>
    <p:sldId id="295" r:id="rId20"/>
    <p:sldId id="297" r:id="rId21"/>
    <p:sldId id="296" r:id="rId22"/>
    <p:sldId id="263" r:id="rId23"/>
    <p:sldId id="262" r:id="rId24"/>
    <p:sldId id="279" r:id="rId25"/>
    <p:sldId id="293" r:id="rId26"/>
    <p:sldId id="257" r:id="rId27"/>
    <p:sldId id="278" r:id="rId28"/>
  </p:sldIdLst>
  <p:sldSz cx="9144000" cy="5143500" type="screen16x9"/>
  <p:notesSz cx="6858000" cy="9144000"/>
  <p:embeddedFontLst>
    <p:embeddedFont>
      <p:font typeface="Bangers" panose="020B0604020202020204" charset="0"/>
      <p:regular r:id="rId30"/>
    </p:embeddedFont>
    <p:embeddedFont>
      <p:font typeface="Batang" panose="02030600000101010101" pitchFamily="18" charset="-127"/>
      <p:regular r:id="rId31"/>
    </p:embeddedFont>
    <p:embeddedFont>
      <p:font typeface="Brush Script MT" panose="03060802040406070304" pitchFamily="66" charset="0"/>
      <p:italic r:id="rId32"/>
    </p:embeddedFont>
    <p:embeddedFont>
      <p:font typeface="Sniglet" panose="020B0604020202020204"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F488FB-C66E-470A-BE94-B7D05F0E2945}">
  <a:tblStyle styleId="{6CF488FB-C66E-470A-BE94-B7D05F0E294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6B0667F-905F-4D8E-A4CD-CAEED6C098B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62694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471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c8a79d1d9a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c8a79d1d9a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5855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277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4131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9527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3062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4783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3587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80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871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787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9282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3577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8800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9599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3493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5725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0746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76119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5"/>
        </a:solidFill>
        <a:effectLst/>
      </p:bgPr>
    </p:bg>
    <p:spTree>
      <p:nvGrpSpPr>
        <p:cNvPr id="1" name="Shape 9"/>
        <p:cNvGrpSpPr/>
        <p:nvPr/>
      </p:nvGrpSpPr>
      <p:grpSpPr>
        <a:xfrm>
          <a:off x="0" y="0"/>
          <a:ext cx="0" cy="0"/>
          <a:chOff x="0" y="0"/>
          <a:chExt cx="0" cy="0"/>
        </a:xfrm>
      </p:grpSpPr>
      <p:pic>
        <p:nvPicPr>
          <p:cNvPr id="10" name="Google Shape;10;p2" descr="comic-04.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11" name="Google Shape;11;p2"/>
          <p:cNvSpPr/>
          <p:nvPr/>
        </p:nvSpPr>
        <p:spPr>
          <a:xfrm>
            <a:off x="1315275" y="921225"/>
            <a:ext cx="6411650" cy="3910600"/>
          </a:xfrm>
          <a:custGeom>
            <a:avLst/>
            <a:gdLst/>
            <a:ahLst/>
            <a:cxnLst/>
            <a:rect l="l" t="t" r="r" b="b"/>
            <a:pathLst>
              <a:path w="256466" h="156424" extrusionOk="0">
                <a:moveTo>
                  <a:pt x="39612" y="0"/>
                </a:moveTo>
                <a:lnTo>
                  <a:pt x="39612" y="26023"/>
                </a:lnTo>
                <a:lnTo>
                  <a:pt x="0" y="23918"/>
                </a:lnTo>
                <a:lnTo>
                  <a:pt x="40190" y="61876"/>
                </a:lnTo>
                <a:lnTo>
                  <a:pt x="40190" y="156424"/>
                </a:lnTo>
                <a:lnTo>
                  <a:pt x="256466" y="139076"/>
                </a:lnTo>
                <a:lnTo>
                  <a:pt x="248659" y="19951"/>
                </a:lnTo>
                <a:close/>
              </a:path>
            </a:pathLst>
          </a:custGeom>
          <a:solidFill>
            <a:srgbClr val="001936">
              <a:alpha val="21920"/>
            </a:srgbClr>
          </a:solidFill>
          <a:ln>
            <a:noFill/>
          </a:ln>
        </p:spPr>
      </p:sp>
      <p:sp>
        <p:nvSpPr>
          <p:cNvPr id="12" name="Google Shape;12;p2"/>
          <p:cNvSpPr/>
          <p:nvPr/>
        </p:nvSpPr>
        <p:spPr>
          <a:xfrm>
            <a:off x="1010475" y="616425"/>
            <a:ext cx="6411650" cy="3910600"/>
          </a:xfrm>
          <a:custGeom>
            <a:avLst/>
            <a:gdLst/>
            <a:ahLst/>
            <a:cxnLst/>
            <a:rect l="l" t="t" r="r" b="b"/>
            <a:pathLst>
              <a:path w="256466" h="156424" extrusionOk="0">
                <a:moveTo>
                  <a:pt x="39612" y="0"/>
                </a:moveTo>
                <a:lnTo>
                  <a:pt x="39612" y="26023"/>
                </a:lnTo>
                <a:lnTo>
                  <a:pt x="0" y="23918"/>
                </a:lnTo>
                <a:lnTo>
                  <a:pt x="40190" y="61876"/>
                </a:lnTo>
                <a:lnTo>
                  <a:pt x="40190" y="156424"/>
                </a:lnTo>
                <a:lnTo>
                  <a:pt x="256466" y="139076"/>
                </a:lnTo>
                <a:lnTo>
                  <a:pt x="248659" y="19951"/>
                </a:lnTo>
                <a:close/>
              </a:path>
            </a:pathLst>
          </a:custGeom>
          <a:solidFill>
            <a:srgbClr val="FFFFFF"/>
          </a:solidFill>
          <a:ln w="76200" cap="flat" cmpd="sng">
            <a:solidFill>
              <a:srgbClr val="000000"/>
            </a:solidFill>
            <a:prstDash val="solid"/>
            <a:miter lim="8000"/>
            <a:headEnd type="none" w="med" len="med"/>
            <a:tailEnd type="none" w="med" len="med"/>
          </a:ln>
        </p:spPr>
      </p:sp>
      <p:sp>
        <p:nvSpPr>
          <p:cNvPr id="13" name="Google Shape;13;p2"/>
          <p:cNvSpPr txBox="1">
            <a:spLocks noGrp="1"/>
          </p:cNvSpPr>
          <p:nvPr>
            <p:ph type="ctrTitle"/>
          </p:nvPr>
        </p:nvSpPr>
        <p:spPr>
          <a:xfrm>
            <a:off x="2572125" y="2068625"/>
            <a:ext cx="42717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4"/>
        </a:solidFill>
        <a:effectLst/>
      </p:bgPr>
    </p:bg>
    <p:spTree>
      <p:nvGrpSpPr>
        <p:cNvPr id="1" name="Shape 14"/>
        <p:cNvGrpSpPr/>
        <p:nvPr/>
      </p:nvGrpSpPr>
      <p:grpSpPr>
        <a:xfrm>
          <a:off x="0" y="0"/>
          <a:ext cx="0" cy="0"/>
          <a:chOff x="0" y="0"/>
          <a:chExt cx="0" cy="0"/>
        </a:xfrm>
      </p:grpSpPr>
      <p:pic>
        <p:nvPicPr>
          <p:cNvPr id="15" name="Google Shape;15;p3" descr="comic-04.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16" name="Google Shape;16;p3"/>
          <p:cNvSpPr/>
          <p:nvPr/>
        </p:nvSpPr>
        <p:spPr>
          <a:xfrm rot="169468" flipH="1">
            <a:off x="3608972" y="646196"/>
            <a:ext cx="5247975" cy="3809532"/>
          </a:xfrm>
          <a:prstGeom prst="wedgeEllipseCallout">
            <a:avLst>
              <a:gd name="adj1" fmla="val -42509"/>
              <a:gd name="adj2" fmla="val 62980"/>
            </a:avLst>
          </a:prstGeom>
          <a:solidFill>
            <a:srgbClr val="001936">
              <a:alpha val="21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rot="169468" flipH="1">
            <a:off x="3380372" y="417596"/>
            <a:ext cx="5247975" cy="3809532"/>
          </a:xfrm>
          <a:prstGeom prst="wedgeEllipseCallout">
            <a:avLst>
              <a:gd name="adj1" fmla="val -42509"/>
              <a:gd name="adj2" fmla="val 62980"/>
            </a:avLst>
          </a:prstGeom>
          <a:solidFill>
            <a:srgbClr val="FFFFFF"/>
          </a:solidFill>
          <a:ln w="76200" cap="flat"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ctrTitle"/>
          </p:nvPr>
        </p:nvSpPr>
        <p:spPr>
          <a:xfrm>
            <a:off x="4101125" y="1659550"/>
            <a:ext cx="3767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3"/>
          <p:cNvSpPr txBox="1">
            <a:spLocks noGrp="1"/>
          </p:cNvSpPr>
          <p:nvPr>
            <p:ph type="subTitle" idx="1"/>
          </p:nvPr>
        </p:nvSpPr>
        <p:spPr>
          <a:xfrm>
            <a:off x="4101125" y="2687651"/>
            <a:ext cx="3767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None/>
              <a:defRPr sz="1800">
                <a:solidFill>
                  <a:srgbClr val="000000"/>
                </a:solidFill>
              </a:defRPr>
            </a:lvl1pPr>
            <a:lvl2pPr lvl="1" algn="ctr" rtl="0">
              <a:spcBef>
                <a:spcPts val="0"/>
              </a:spcBef>
              <a:spcAft>
                <a:spcPts val="0"/>
              </a:spcAft>
              <a:buClr>
                <a:srgbClr val="000000"/>
              </a:buClr>
              <a:buSzPts val="1800"/>
              <a:buNone/>
              <a:defRPr sz="1800">
                <a:solidFill>
                  <a:srgbClr val="000000"/>
                </a:solidFill>
              </a:defRPr>
            </a:lvl2pPr>
            <a:lvl3pPr lvl="2" algn="ctr" rtl="0">
              <a:spcBef>
                <a:spcPts val="0"/>
              </a:spcBef>
              <a:spcAft>
                <a:spcPts val="0"/>
              </a:spcAft>
              <a:buClr>
                <a:srgbClr val="000000"/>
              </a:buClr>
              <a:buSzPts val="1800"/>
              <a:buNone/>
              <a:defRPr sz="1800">
                <a:solidFill>
                  <a:srgbClr val="000000"/>
                </a:solidFill>
              </a:defRPr>
            </a:lvl3pPr>
            <a:lvl4pPr lvl="3" algn="ctr" rtl="0">
              <a:spcBef>
                <a:spcPts val="0"/>
              </a:spcBef>
              <a:spcAft>
                <a:spcPts val="0"/>
              </a:spcAft>
              <a:buClr>
                <a:srgbClr val="000000"/>
              </a:buClr>
              <a:buSzPts val="1800"/>
              <a:buNone/>
              <a:defRPr>
                <a:solidFill>
                  <a:srgbClr val="000000"/>
                </a:solidFill>
              </a:defRPr>
            </a:lvl4pPr>
            <a:lvl5pPr lvl="4" algn="ctr" rtl="0">
              <a:spcBef>
                <a:spcPts val="0"/>
              </a:spcBef>
              <a:spcAft>
                <a:spcPts val="0"/>
              </a:spcAft>
              <a:buClr>
                <a:srgbClr val="000000"/>
              </a:buClr>
              <a:buSzPts val="1800"/>
              <a:buNone/>
              <a:defRPr>
                <a:solidFill>
                  <a:srgbClr val="000000"/>
                </a:solidFill>
              </a:defRPr>
            </a:lvl5pPr>
            <a:lvl6pPr lvl="5" algn="ctr" rtl="0">
              <a:spcBef>
                <a:spcPts val="0"/>
              </a:spcBef>
              <a:spcAft>
                <a:spcPts val="0"/>
              </a:spcAft>
              <a:buClr>
                <a:srgbClr val="000000"/>
              </a:buClr>
              <a:buSzPts val="1800"/>
              <a:buNone/>
              <a:defRPr>
                <a:solidFill>
                  <a:srgbClr val="000000"/>
                </a:solidFill>
              </a:defRPr>
            </a:lvl6pPr>
            <a:lvl7pPr lvl="6" algn="ctr" rtl="0">
              <a:spcBef>
                <a:spcPts val="0"/>
              </a:spcBef>
              <a:spcAft>
                <a:spcPts val="0"/>
              </a:spcAft>
              <a:buClr>
                <a:srgbClr val="000000"/>
              </a:buClr>
              <a:buSzPts val="1800"/>
              <a:buNone/>
              <a:defRPr>
                <a:solidFill>
                  <a:srgbClr val="000000"/>
                </a:solidFill>
              </a:defRPr>
            </a:lvl7pPr>
            <a:lvl8pPr lvl="7" algn="ctr" rtl="0">
              <a:spcBef>
                <a:spcPts val="0"/>
              </a:spcBef>
              <a:spcAft>
                <a:spcPts val="0"/>
              </a:spcAft>
              <a:buClr>
                <a:srgbClr val="000000"/>
              </a:buClr>
              <a:buSzPts val="1800"/>
              <a:buNone/>
              <a:defRPr>
                <a:solidFill>
                  <a:srgbClr val="000000"/>
                </a:solidFill>
              </a:defRPr>
            </a:lvl8pPr>
            <a:lvl9pPr lvl="8" algn="ctr" rtl="0">
              <a:spcBef>
                <a:spcPts val="0"/>
              </a:spcBef>
              <a:spcAft>
                <a:spcPts val="0"/>
              </a:spcAft>
              <a:buClr>
                <a:srgbClr val="000000"/>
              </a:buClr>
              <a:buSzPts val="1800"/>
              <a:buNone/>
              <a:defRPr>
                <a:solidFill>
                  <a:srgbClr val="000000"/>
                </a:solidFill>
              </a:defRPr>
            </a:lvl9pPr>
          </a:lstStyle>
          <a:p>
            <a:endParaRPr/>
          </a:p>
        </p:txBody>
      </p:sp>
      <p:sp>
        <p:nvSpPr>
          <p:cNvPr id="20" name="Google Shape;20;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2"/>
        </a:solidFill>
        <a:effectLst/>
      </p:bgPr>
    </p:bg>
    <p:spTree>
      <p:nvGrpSpPr>
        <p:cNvPr id="1" name="Shape 21"/>
        <p:cNvGrpSpPr/>
        <p:nvPr/>
      </p:nvGrpSpPr>
      <p:grpSpPr>
        <a:xfrm>
          <a:off x="0" y="0"/>
          <a:ext cx="0" cy="0"/>
          <a:chOff x="0" y="0"/>
          <a:chExt cx="0" cy="0"/>
        </a:xfrm>
      </p:grpSpPr>
      <p:pic>
        <p:nvPicPr>
          <p:cNvPr id="22" name="Google Shape;22;p4" descr="comic-02.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23" name="Google Shape;23;p4"/>
          <p:cNvSpPr/>
          <p:nvPr/>
        </p:nvSpPr>
        <p:spPr>
          <a:xfrm>
            <a:off x="1992350" y="37775"/>
            <a:ext cx="5616577" cy="5220440"/>
          </a:xfrm>
          <a:custGeom>
            <a:avLst/>
            <a:gdLst/>
            <a:ahLst/>
            <a:cxnLst/>
            <a:rect l="l" t="t" r="r" b="b"/>
            <a:pathLst>
              <a:path w="114788" h="106692" extrusionOk="0">
                <a:moveTo>
                  <a:pt x="40479" y="15324"/>
                </a:moveTo>
                <a:lnTo>
                  <a:pt x="41346" y="3758"/>
                </a:lnTo>
                <a:lnTo>
                  <a:pt x="52623" y="13878"/>
                </a:lnTo>
                <a:lnTo>
                  <a:pt x="56382" y="0"/>
                </a:lnTo>
                <a:lnTo>
                  <a:pt x="63610" y="14746"/>
                </a:lnTo>
                <a:lnTo>
                  <a:pt x="70549" y="2024"/>
                </a:lnTo>
                <a:lnTo>
                  <a:pt x="75754" y="17926"/>
                </a:lnTo>
                <a:lnTo>
                  <a:pt x="85006" y="6939"/>
                </a:lnTo>
                <a:lnTo>
                  <a:pt x="85006" y="23131"/>
                </a:lnTo>
                <a:lnTo>
                  <a:pt x="100620" y="13589"/>
                </a:lnTo>
                <a:lnTo>
                  <a:pt x="96861" y="31516"/>
                </a:lnTo>
                <a:lnTo>
                  <a:pt x="111896" y="26889"/>
                </a:lnTo>
                <a:lnTo>
                  <a:pt x="100909" y="41057"/>
                </a:lnTo>
                <a:lnTo>
                  <a:pt x="114209" y="42214"/>
                </a:lnTo>
                <a:lnTo>
                  <a:pt x="104379" y="53201"/>
                </a:lnTo>
                <a:lnTo>
                  <a:pt x="114788" y="59851"/>
                </a:lnTo>
                <a:lnTo>
                  <a:pt x="101198" y="64188"/>
                </a:lnTo>
                <a:lnTo>
                  <a:pt x="105246" y="74886"/>
                </a:lnTo>
                <a:lnTo>
                  <a:pt x="93102" y="73730"/>
                </a:lnTo>
                <a:lnTo>
                  <a:pt x="97150" y="85006"/>
                </a:lnTo>
                <a:lnTo>
                  <a:pt x="88187" y="81537"/>
                </a:lnTo>
                <a:lnTo>
                  <a:pt x="87319" y="95994"/>
                </a:lnTo>
                <a:lnTo>
                  <a:pt x="76043" y="91078"/>
                </a:lnTo>
                <a:lnTo>
                  <a:pt x="71417" y="101776"/>
                </a:lnTo>
                <a:lnTo>
                  <a:pt x="64478" y="93970"/>
                </a:lnTo>
                <a:lnTo>
                  <a:pt x="58984" y="106692"/>
                </a:lnTo>
                <a:lnTo>
                  <a:pt x="52334" y="88187"/>
                </a:lnTo>
                <a:lnTo>
                  <a:pt x="45105" y="100620"/>
                </a:lnTo>
                <a:lnTo>
                  <a:pt x="41636" y="86741"/>
                </a:lnTo>
                <a:lnTo>
                  <a:pt x="29492" y="102355"/>
                </a:lnTo>
                <a:lnTo>
                  <a:pt x="29781" y="83271"/>
                </a:lnTo>
                <a:lnTo>
                  <a:pt x="20239" y="87319"/>
                </a:lnTo>
                <a:lnTo>
                  <a:pt x="21107" y="76332"/>
                </a:lnTo>
                <a:lnTo>
                  <a:pt x="4915" y="79224"/>
                </a:lnTo>
                <a:lnTo>
                  <a:pt x="16191" y="66212"/>
                </a:lnTo>
                <a:lnTo>
                  <a:pt x="7806" y="62164"/>
                </a:lnTo>
                <a:lnTo>
                  <a:pt x="14167" y="56960"/>
                </a:lnTo>
                <a:lnTo>
                  <a:pt x="0" y="47997"/>
                </a:lnTo>
                <a:lnTo>
                  <a:pt x="18215" y="43081"/>
                </a:lnTo>
                <a:lnTo>
                  <a:pt x="9252" y="31516"/>
                </a:lnTo>
                <a:lnTo>
                  <a:pt x="26022" y="33540"/>
                </a:lnTo>
                <a:lnTo>
                  <a:pt x="16191" y="18504"/>
                </a:lnTo>
                <a:lnTo>
                  <a:pt x="31516" y="23420"/>
                </a:lnTo>
                <a:lnTo>
                  <a:pt x="32094" y="11854"/>
                </a:lnTo>
                <a:close/>
              </a:path>
            </a:pathLst>
          </a:custGeom>
          <a:solidFill>
            <a:srgbClr val="001936">
              <a:alpha val="21920"/>
            </a:srgbClr>
          </a:solidFill>
          <a:ln>
            <a:noFill/>
          </a:ln>
        </p:spPr>
      </p:sp>
      <p:sp>
        <p:nvSpPr>
          <p:cNvPr id="24" name="Google Shape;24;p4"/>
          <p:cNvSpPr/>
          <p:nvPr/>
        </p:nvSpPr>
        <p:spPr>
          <a:xfrm>
            <a:off x="1763750" y="-114625"/>
            <a:ext cx="5616577" cy="5220440"/>
          </a:xfrm>
          <a:custGeom>
            <a:avLst/>
            <a:gdLst/>
            <a:ahLst/>
            <a:cxnLst/>
            <a:rect l="l" t="t" r="r" b="b"/>
            <a:pathLst>
              <a:path w="114788" h="106692" extrusionOk="0">
                <a:moveTo>
                  <a:pt x="40479" y="15324"/>
                </a:moveTo>
                <a:lnTo>
                  <a:pt x="41346" y="3758"/>
                </a:lnTo>
                <a:lnTo>
                  <a:pt x="52623" y="13878"/>
                </a:lnTo>
                <a:lnTo>
                  <a:pt x="56382" y="0"/>
                </a:lnTo>
                <a:lnTo>
                  <a:pt x="63610" y="14746"/>
                </a:lnTo>
                <a:lnTo>
                  <a:pt x="70549" y="2024"/>
                </a:lnTo>
                <a:lnTo>
                  <a:pt x="75754" y="17926"/>
                </a:lnTo>
                <a:lnTo>
                  <a:pt x="85006" y="6939"/>
                </a:lnTo>
                <a:lnTo>
                  <a:pt x="85006" y="23131"/>
                </a:lnTo>
                <a:lnTo>
                  <a:pt x="100620" y="13589"/>
                </a:lnTo>
                <a:lnTo>
                  <a:pt x="96861" y="31516"/>
                </a:lnTo>
                <a:lnTo>
                  <a:pt x="111896" y="26889"/>
                </a:lnTo>
                <a:lnTo>
                  <a:pt x="100909" y="41057"/>
                </a:lnTo>
                <a:lnTo>
                  <a:pt x="114209" y="42214"/>
                </a:lnTo>
                <a:lnTo>
                  <a:pt x="104379" y="53201"/>
                </a:lnTo>
                <a:lnTo>
                  <a:pt x="114788" y="59851"/>
                </a:lnTo>
                <a:lnTo>
                  <a:pt x="101198" y="64188"/>
                </a:lnTo>
                <a:lnTo>
                  <a:pt x="105246" y="74886"/>
                </a:lnTo>
                <a:lnTo>
                  <a:pt x="93102" y="73730"/>
                </a:lnTo>
                <a:lnTo>
                  <a:pt x="97150" y="85006"/>
                </a:lnTo>
                <a:lnTo>
                  <a:pt x="88187" y="81537"/>
                </a:lnTo>
                <a:lnTo>
                  <a:pt x="87319" y="95994"/>
                </a:lnTo>
                <a:lnTo>
                  <a:pt x="76043" y="91078"/>
                </a:lnTo>
                <a:lnTo>
                  <a:pt x="71417" y="101776"/>
                </a:lnTo>
                <a:lnTo>
                  <a:pt x="64478" y="93970"/>
                </a:lnTo>
                <a:lnTo>
                  <a:pt x="58984" y="106692"/>
                </a:lnTo>
                <a:lnTo>
                  <a:pt x="52334" y="88187"/>
                </a:lnTo>
                <a:lnTo>
                  <a:pt x="45105" y="100620"/>
                </a:lnTo>
                <a:lnTo>
                  <a:pt x="41636" y="86741"/>
                </a:lnTo>
                <a:lnTo>
                  <a:pt x="29492" y="102355"/>
                </a:lnTo>
                <a:lnTo>
                  <a:pt x="29781" y="83271"/>
                </a:lnTo>
                <a:lnTo>
                  <a:pt x="20239" y="87319"/>
                </a:lnTo>
                <a:lnTo>
                  <a:pt x="21107" y="76332"/>
                </a:lnTo>
                <a:lnTo>
                  <a:pt x="4915" y="79224"/>
                </a:lnTo>
                <a:lnTo>
                  <a:pt x="16191" y="66212"/>
                </a:lnTo>
                <a:lnTo>
                  <a:pt x="7806" y="62164"/>
                </a:lnTo>
                <a:lnTo>
                  <a:pt x="14167" y="56960"/>
                </a:lnTo>
                <a:lnTo>
                  <a:pt x="0" y="47997"/>
                </a:lnTo>
                <a:lnTo>
                  <a:pt x="18215" y="43081"/>
                </a:lnTo>
                <a:lnTo>
                  <a:pt x="9252" y="31516"/>
                </a:lnTo>
                <a:lnTo>
                  <a:pt x="26022" y="33540"/>
                </a:lnTo>
                <a:lnTo>
                  <a:pt x="16191" y="18504"/>
                </a:lnTo>
                <a:lnTo>
                  <a:pt x="31516" y="23420"/>
                </a:lnTo>
                <a:lnTo>
                  <a:pt x="32094" y="11854"/>
                </a:lnTo>
                <a:close/>
              </a:path>
            </a:pathLst>
          </a:custGeom>
          <a:solidFill>
            <a:srgbClr val="FFFFFF"/>
          </a:solidFill>
          <a:ln w="76200" cap="flat" cmpd="sng">
            <a:solidFill>
              <a:srgbClr val="000000"/>
            </a:solidFill>
            <a:prstDash val="solid"/>
            <a:miter lim="8000"/>
            <a:headEnd type="none" w="med" len="med"/>
            <a:tailEnd type="none" w="med" len="med"/>
          </a:ln>
        </p:spPr>
      </p:sp>
      <p:sp>
        <p:nvSpPr>
          <p:cNvPr id="25" name="Google Shape;25;p4"/>
          <p:cNvSpPr txBox="1">
            <a:spLocks noGrp="1"/>
          </p:cNvSpPr>
          <p:nvPr>
            <p:ph type="body" idx="1"/>
          </p:nvPr>
        </p:nvSpPr>
        <p:spPr>
          <a:xfrm>
            <a:off x="2905800" y="2161800"/>
            <a:ext cx="3332400" cy="8199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Clr>
                <a:srgbClr val="000000"/>
              </a:buClr>
              <a:buSzPts val="2400"/>
              <a:buFont typeface="Bangers"/>
              <a:buChar char="×"/>
              <a:defRPr sz="2400">
                <a:solidFill>
                  <a:srgbClr val="000000"/>
                </a:solidFill>
                <a:latin typeface="Bangers"/>
                <a:ea typeface="Bangers"/>
                <a:cs typeface="Bangers"/>
                <a:sym typeface="Bangers"/>
              </a:defRPr>
            </a:lvl1pPr>
            <a:lvl2pPr marL="914400" lvl="1" indent="-381000" algn="ctr" rtl="0">
              <a:spcBef>
                <a:spcPts val="0"/>
              </a:spcBef>
              <a:spcAft>
                <a:spcPts val="0"/>
              </a:spcAft>
              <a:buClr>
                <a:srgbClr val="000000"/>
              </a:buClr>
              <a:buSzPts val="2400"/>
              <a:buFont typeface="Bangers"/>
              <a:buChar char="×"/>
              <a:defRPr>
                <a:solidFill>
                  <a:srgbClr val="000000"/>
                </a:solidFill>
                <a:latin typeface="Bangers"/>
                <a:ea typeface="Bangers"/>
                <a:cs typeface="Bangers"/>
                <a:sym typeface="Bangers"/>
              </a:defRPr>
            </a:lvl2pPr>
            <a:lvl3pPr marL="1371600" lvl="2" indent="-381000" algn="ctr" rtl="0">
              <a:spcBef>
                <a:spcPts val="0"/>
              </a:spcBef>
              <a:spcAft>
                <a:spcPts val="0"/>
              </a:spcAft>
              <a:buClr>
                <a:srgbClr val="000000"/>
              </a:buClr>
              <a:buSzPts val="2400"/>
              <a:buFont typeface="Bangers"/>
              <a:buChar char="×"/>
              <a:defRPr>
                <a:solidFill>
                  <a:srgbClr val="000000"/>
                </a:solidFill>
                <a:latin typeface="Bangers"/>
                <a:ea typeface="Bangers"/>
                <a:cs typeface="Bangers"/>
                <a:sym typeface="Bangers"/>
              </a:defRPr>
            </a:lvl3pPr>
            <a:lvl4pPr marL="1828800" lvl="3"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4pPr>
            <a:lvl5pPr marL="2286000" lvl="4"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5pPr>
            <a:lvl6pPr marL="2743200" lvl="5"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6pPr>
            <a:lvl7pPr marL="3200400" lvl="6"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7pPr>
            <a:lvl8pPr marL="3657600" lvl="7"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8pPr>
            <a:lvl9pPr marL="4114800" lvl="8" indent="-381000" algn="ctr">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9pPr>
          </a:lstStyle>
          <a:p>
            <a:endParaRPr/>
          </a:p>
        </p:txBody>
      </p:sp>
      <p:sp>
        <p:nvSpPr>
          <p:cNvPr id="26" name="Google Shape;26;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atin typeface="Bangers"/>
                <a:ea typeface="Bangers"/>
                <a:cs typeface="Bangers"/>
                <a:sym typeface="Bangers"/>
              </a:defRPr>
            </a:lvl1pPr>
            <a:lvl2pPr lvl="1">
              <a:buNone/>
              <a:defRPr>
                <a:latin typeface="Bangers"/>
                <a:ea typeface="Bangers"/>
                <a:cs typeface="Bangers"/>
                <a:sym typeface="Bangers"/>
              </a:defRPr>
            </a:lvl2pPr>
            <a:lvl3pPr lvl="2">
              <a:buNone/>
              <a:defRPr>
                <a:latin typeface="Bangers"/>
                <a:ea typeface="Bangers"/>
                <a:cs typeface="Bangers"/>
                <a:sym typeface="Bangers"/>
              </a:defRPr>
            </a:lvl3pPr>
            <a:lvl4pPr lvl="3">
              <a:buNone/>
              <a:defRPr>
                <a:latin typeface="Bangers"/>
                <a:ea typeface="Bangers"/>
                <a:cs typeface="Bangers"/>
                <a:sym typeface="Bangers"/>
              </a:defRPr>
            </a:lvl4pPr>
            <a:lvl5pPr lvl="4">
              <a:buNone/>
              <a:defRPr>
                <a:latin typeface="Bangers"/>
                <a:ea typeface="Bangers"/>
                <a:cs typeface="Bangers"/>
                <a:sym typeface="Bangers"/>
              </a:defRPr>
            </a:lvl5pPr>
            <a:lvl6pPr lvl="5">
              <a:buNone/>
              <a:defRPr>
                <a:latin typeface="Bangers"/>
                <a:ea typeface="Bangers"/>
                <a:cs typeface="Bangers"/>
                <a:sym typeface="Bangers"/>
              </a:defRPr>
            </a:lvl6pPr>
            <a:lvl7pPr lvl="6">
              <a:buNone/>
              <a:defRPr>
                <a:latin typeface="Bangers"/>
                <a:ea typeface="Bangers"/>
                <a:cs typeface="Bangers"/>
                <a:sym typeface="Bangers"/>
              </a:defRPr>
            </a:lvl7pPr>
            <a:lvl8pPr lvl="7">
              <a:buNone/>
              <a:defRPr>
                <a:latin typeface="Bangers"/>
                <a:ea typeface="Bangers"/>
                <a:cs typeface="Bangers"/>
                <a:sym typeface="Bangers"/>
              </a:defRPr>
            </a:lvl8pPr>
            <a:lvl9pPr lvl="8">
              <a:buNone/>
              <a:defRPr>
                <a:latin typeface="Bangers"/>
                <a:ea typeface="Bangers"/>
                <a:cs typeface="Bangers"/>
                <a:sym typeface="Banger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chemeClr val="accent3"/>
        </a:solidFill>
        <a:effectLst/>
      </p:bgPr>
    </p:bg>
    <p:spTree>
      <p:nvGrpSpPr>
        <p:cNvPr id="1" name="Shape 27"/>
        <p:cNvGrpSpPr/>
        <p:nvPr/>
      </p:nvGrpSpPr>
      <p:grpSpPr>
        <a:xfrm>
          <a:off x="0" y="0"/>
          <a:ext cx="0" cy="0"/>
          <a:chOff x="0" y="0"/>
          <a:chExt cx="0" cy="0"/>
        </a:xfrm>
      </p:grpSpPr>
      <p:pic>
        <p:nvPicPr>
          <p:cNvPr id="28" name="Google Shape;28;p5" descr="comic-01.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29" name="Google Shape;29;p5"/>
          <p:cNvSpPr/>
          <p:nvPr/>
        </p:nvSpPr>
        <p:spPr>
          <a:xfrm>
            <a:off x="734600" y="763500"/>
            <a:ext cx="7879000" cy="4185275"/>
          </a:xfrm>
          <a:custGeom>
            <a:avLst/>
            <a:gdLst/>
            <a:ahLst/>
            <a:cxnLst/>
            <a:rect l="l" t="t" r="r" b="b"/>
            <a:pathLst>
              <a:path w="315160" h="167411" extrusionOk="0">
                <a:moveTo>
                  <a:pt x="0" y="0"/>
                </a:moveTo>
                <a:lnTo>
                  <a:pt x="315160" y="10409"/>
                </a:lnTo>
                <a:lnTo>
                  <a:pt x="310823" y="159315"/>
                </a:lnTo>
                <a:lnTo>
                  <a:pt x="9252" y="167411"/>
                </a:lnTo>
                <a:close/>
              </a:path>
            </a:pathLst>
          </a:custGeom>
          <a:solidFill>
            <a:srgbClr val="001936">
              <a:alpha val="21920"/>
            </a:srgbClr>
          </a:solidFill>
          <a:ln>
            <a:noFill/>
          </a:ln>
        </p:spPr>
      </p:sp>
      <p:sp>
        <p:nvSpPr>
          <p:cNvPr id="30" name="Google Shape;30;p5"/>
          <p:cNvSpPr/>
          <p:nvPr/>
        </p:nvSpPr>
        <p:spPr>
          <a:xfrm>
            <a:off x="506000" y="534900"/>
            <a:ext cx="7879000" cy="4185275"/>
          </a:xfrm>
          <a:custGeom>
            <a:avLst/>
            <a:gdLst/>
            <a:ahLst/>
            <a:cxnLst/>
            <a:rect l="l" t="t" r="r" b="b"/>
            <a:pathLst>
              <a:path w="315160" h="167411" extrusionOk="0">
                <a:moveTo>
                  <a:pt x="0" y="0"/>
                </a:moveTo>
                <a:lnTo>
                  <a:pt x="315160" y="10409"/>
                </a:lnTo>
                <a:lnTo>
                  <a:pt x="310823" y="159315"/>
                </a:lnTo>
                <a:lnTo>
                  <a:pt x="9252" y="167411"/>
                </a:lnTo>
                <a:close/>
              </a:path>
            </a:pathLst>
          </a:custGeom>
          <a:solidFill>
            <a:srgbClr val="FFFFFF"/>
          </a:solidFill>
          <a:ln w="76200" cap="flat" cmpd="sng">
            <a:solidFill>
              <a:srgbClr val="000000"/>
            </a:solidFill>
            <a:prstDash val="solid"/>
            <a:miter lim="8000"/>
            <a:headEnd type="none" w="med" len="med"/>
            <a:tailEnd type="none" w="med" len="med"/>
          </a:ln>
        </p:spPr>
      </p:sp>
      <p:sp>
        <p:nvSpPr>
          <p:cNvPr id="31" name="Google Shape;31;p5"/>
          <p:cNvSpPr txBox="1">
            <a:spLocks noGrp="1"/>
          </p:cNvSpPr>
          <p:nvPr>
            <p:ph type="title"/>
          </p:nvPr>
        </p:nvSpPr>
        <p:spPr>
          <a:xfrm rot="161729">
            <a:off x="976261" y="876906"/>
            <a:ext cx="7029878" cy="760139"/>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5"/>
          <p:cNvSpPr txBox="1">
            <a:spLocks noGrp="1"/>
          </p:cNvSpPr>
          <p:nvPr>
            <p:ph type="body" idx="1"/>
          </p:nvPr>
        </p:nvSpPr>
        <p:spPr>
          <a:xfrm>
            <a:off x="1052050" y="1545942"/>
            <a:ext cx="7710900" cy="33036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3" name="Google Shape;33;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solidFill>
          <a:srgbClr val="249651"/>
        </a:solidFill>
        <a:effectLst/>
      </p:bgPr>
    </p:bg>
    <p:spTree>
      <p:nvGrpSpPr>
        <p:cNvPr id="1" name="Shape 34"/>
        <p:cNvGrpSpPr/>
        <p:nvPr/>
      </p:nvGrpSpPr>
      <p:grpSpPr>
        <a:xfrm>
          <a:off x="0" y="0"/>
          <a:ext cx="0" cy="0"/>
          <a:chOff x="0" y="0"/>
          <a:chExt cx="0" cy="0"/>
        </a:xfrm>
      </p:grpSpPr>
      <p:pic>
        <p:nvPicPr>
          <p:cNvPr id="35" name="Google Shape;35;p6" descr="comic-01.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36" name="Google Shape;36;p6"/>
          <p:cNvSpPr/>
          <p:nvPr/>
        </p:nvSpPr>
        <p:spPr>
          <a:xfrm>
            <a:off x="734600" y="763500"/>
            <a:ext cx="7879000" cy="4185275"/>
          </a:xfrm>
          <a:custGeom>
            <a:avLst/>
            <a:gdLst/>
            <a:ahLst/>
            <a:cxnLst/>
            <a:rect l="l" t="t" r="r" b="b"/>
            <a:pathLst>
              <a:path w="315160" h="167411" extrusionOk="0">
                <a:moveTo>
                  <a:pt x="0" y="0"/>
                </a:moveTo>
                <a:lnTo>
                  <a:pt x="315160" y="10409"/>
                </a:lnTo>
                <a:lnTo>
                  <a:pt x="310823" y="159315"/>
                </a:lnTo>
                <a:lnTo>
                  <a:pt x="9252" y="167411"/>
                </a:lnTo>
                <a:close/>
              </a:path>
            </a:pathLst>
          </a:custGeom>
          <a:solidFill>
            <a:srgbClr val="001936">
              <a:alpha val="21920"/>
            </a:srgbClr>
          </a:solidFill>
          <a:ln>
            <a:noFill/>
          </a:ln>
        </p:spPr>
      </p:sp>
      <p:sp>
        <p:nvSpPr>
          <p:cNvPr id="37" name="Google Shape;37;p6"/>
          <p:cNvSpPr/>
          <p:nvPr/>
        </p:nvSpPr>
        <p:spPr>
          <a:xfrm>
            <a:off x="506000" y="534900"/>
            <a:ext cx="7879000" cy="4185275"/>
          </a:xfrm>
          <a:custGeom>
            <a:avLst/>
            <a:gdLst/>
            <a:ahLst/>
            <a:cxnLst/>
            <a:rect l="l" t="t" r="r" b="b"/>
            <a:pathLst>
              <a:path w="315160" h="167411" extrusionOk="0">
                <a:moveTo>
                  <a:pt x="0" y="0"/>
                </a:moveTo>
                <a:lnTo>
                  <a:pt x="315160" y="10409"/>
                </a:lnTo>
                <a:lnTo>
                  <a:pt x="310823" y="159315"/>
                </a:lnTo>
                <a:lnTo>
                  <a:pt x="9252" y="167411"/>
                </a:lnTo>
                <a:close/>
              </a:path>
            </a:pathLst>
          </a:custGeom>
          <a:solidFill>
            <a:srgbClr val="FFFFFF"/>
          </a:solidFill>
          <a:ln w="76200" cap="flat" cmpd="sng">
            <a:solidFill>
              <a:srgbClr val="000000"/>
            </a:solidFill>
            <a:prstDash val="solid"/>
            <a:miter lim="8000"/>
            <a:headEnd type="none" w="med" len="med"/>
            <a:tailEnd type="none" w="med" len="med"/>
          </a:ln>
        </p:spPr>
      </p:sp>
      <p:sp>
        <p:nvSpPr>
          <p:cNvPr id="38" name="Google Shape;38;p6"/>
          <p:cNvSpPr txBox="1">
            <a:spLocks noGrp="1"/>
          </p:cNvSpPr>
          <p:nvPr>
            <p:ph type="title"/>
          </p:nvPr>
        </p:nvSpPr>
        <p:spPr>
          <a:xfrm rot="161729">
            <a:off x="976261" y="876906"/>
            <a:ext cx="7029878" cy="760139"/>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9" name="Google Shape;39;p6"/>
          <p:cNvSpPr txBox="1">
            <a:spLocks noGrp="1"/>
          </p:cNvSpPr>
          <p:nvPr>
            <p:ph type="body" idx="1"/>
          </p:nvPr>
        </p:nvSpPr>
        <p:spPr>
          <a:xfrm>
            <a:off x="1073625" y="1550125"/>
            <a:ext cx="3396300" cy="26661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40" name="Google Shape;40;p6"/>
          <p:cNvSpPr txBox="1">
            <a:spLocks noGrp="1"/>
          </p:cNvSpPr>
          <p:nvPr>
            <p:ph type="body" idx="2"/>
          </p:nvPr>
        </p:nvSpPr>
        <p:spPr>
          <a:xfrm>
            <a:off x="4674251" y="1550125"/>
            <a:ext cx="3396300" cy="26661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41" name="Google Shape;4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solidFill>
          <a:schemeClr val="accent5"/>
        </a:solidFill>
        <a:effectLst/>
      </p:bgPr>
    </p:bg>
    <p:spTree>
      <p:nvGrpSpPr>
        <p:cNvPr id="1" name="Shape 42"/>
        <p:cNvGrpSpPr/>
        <p:nvPr/>
      </p:nvGrpSpPr>
      <p:grpSpPr>
        <a:xfrm>
          <a:off x="0" y="0"/>
          <a:ext cx="0" cy="0"/>
          <a:chOff x="0" y="0"/>
          <a:chExt cx="0" cy="0"/>
        </a:xfrm>
      </p:grpSpPr>
      <p:pic>
        <p:nvPicPr>
          <p:cNvPr id="43" name="Google Shape;43;p7" descr="comic-01.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44" name="Google Shape;44;p7"/>
          <p:cNvSpPr/>
          <p:nvPr/>
        </p:nvSpPr>
        <p:spPr>
          <a:xfrm>
            <a:off x="734600" y="763500"/>
            <a:ext cx="7879000" cy="4185275"/>
          </a:xfrm>
          <a:custGeom>
            <a:avLst/>
            <a:gdLst/>
            <a:ahLst/>
            <a:cxnLst/>
            <a:rect l="l" t="t" r="r" b="b"/>
            <a:pathLst>
              <a:path w="315160" h="167411" extrusionOk="0">
                <a:moveTo>
                  <a:pt x="0" y="0"/>
                </a:moveTo>
                <a:lnTo>
                  <a:pt x="315160" y="10409"/>
                </a:lnTo>
                <a:lnTo>
                  <a:pt x="310823" y="159315"/>
                </a:lnTo>
                <a:lnTo>
                  <a:pt x="9252" y="167411"/>
                </a:lnTo>
                <a:close/>
              </a:path>
            </a:pathLst>
          </a:custGeom>
          <a:solidFill>
            <a:srgbClr val="001936">
              <a:alpha val="21920"/>
            </a:srgbClr>
          </a:solidFill>
          <a:ln>
            <a:noFill/>
          </a:ln>
        </p:spPr>
      </p:sp>
      <p:sp>
        <p:nvSpPr>
          <p:cNvPr id="45" name="Google Shape;45;p7"/>
          <p:cNvSpPr/>
          <p:nvPr/>
        </p:nvSpPr>
        <p:spPr>
          <a:xfrm>
            <a:off x="506000" y="534900"/>
            <a:ext cx="7879000" cy="4185275"/>
          </a:xfrm>
          <a:custGeom>
            <a:avLst/>
            <a:gdLst/>
            <a:ahLst/>
            <a:cxnLst/>
            <a:rect l="l" t="t" r="r" b="b"/>
            <a:pathLst>
              <a:path w="315160" h="167411" extrusionOk="0">
                <a:moveTo>
                  <a:pt x="0" y="0"/>
                </a:moveTo>
                <a:lnTo>
                  <a:pt x="315160" y="10409"/>
                </a:lnTo>
                <a:lnTo>
                  <a:pt x="310823" y="159315"/>
                </a:lnTo>
                <a:lnTo>
                  <a:pt x="9252" y="167411"/>
                </a:lnTo>
                <a:close/>
              </a:path>
            </a:pathLst>
          </a:custGeom>
          <a:solidFill>
            <a:srgbClr val="FFFFFF"/>
          </a:solidFill>
          <a:ln w="76200" cap="flat" cmpd="sng">
            <a:solidFill>
              <a:srgbClr val="000000"/>
            </a:solidFill>
            <a:prstDash val="solid"/>
            <a:miter lim="8000"/>
            <a:headEnd type="none" w="med" len="med"/>
            <a:tailEnd type="none" w="med" len="med"/>
          </a:ln>
        </p:spPr>
      </p:sp>
      <p:sp>
        <p:nvSpPr>
          <p:cNvPr id="46" name="Google Shape;46;p7"/>
          <p:cNvSpPr txBox="1">
            <a:spLocks noGrp="1"/>
          </p:cNvSpPr>
          <p:nvPr>
            <p:ph type="title"/>
          </p:nvPr>
        </p:nvSpPr>
        <p:spPr>
          <a:xfrm rot="161729">
            <a:off x="976261" y="876906"/>
            <a:ext cx="7029878" cy="760139"/>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7" name="Google Shape;47;p7"/>
          <p:cNvSpPr txBox="1">
            <a:spLocks noGrp="1"/>
          </p:cNvSpPr>
          <p:nvPr>
            <p:ph type="body" idx="1"/>
          </p:nvPr>
        </p:nvSpPr>
        <p:spPr>
          <a:xfrm>
            <a:off x="902950" y="1556175"/>
            <a:ext cx="2295300" cy="282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8" name="Google Shape;48;p7"/>
          <p:cNvSpPr txBox="1">
            <a:spLocks noGrp="1"/>
          </p:cNvSpPr>
          <p:nvPr>
            <p:ph type="body" idx="2"/>
          </p:nvPr>
        </p:nvSpPr>
        <p:spPr>
          <a:xfrm>
            <a:off x="3315993" y="1556175"/>
            <a:ext cx="2295300" cy="282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9" name="Google Shape;49;p7"/>
          <p:cNvSpPr txBox="1">
            <a:spLocks noGrp="1"/>
          </p:cNvSpPr>
          <p:nvPr>
            <p:ph type="body" idx="3"/>
          </p:nvPr>
        </p:nvSpPr>
        <p:spPr>
          <a:xfrm>
            <a:off x="5729035" y="1556175"/>
            <a:ext cx="2295300" cy="282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50" name="Google Shape;50;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6"/>
        </a:solidFill>
        <a:effectLst/>
      </p:bgPr>
    </p:bg>
    <p:spTree>
      <p:nvGrpSpPr>
        <p:cNvPr id="1" name="Shape 51"/>
        <p:cNvGrpSpPr/>
        <p:nvPr/>
      </p:nvGrpSpPr>
      <p:grpSpPr>
        <a:xfrm>
          <a:off x="0" y="0"/>
          <a:ext cx="0" cy="0"/>
          <a:chOff x="0" y="0"/>
          <a:chExt cx="0" cy="0"/>
        </a:xfrm>
      </p:grpSpPr>
      <p:pic>
        <p:nvPicPr>
          <p:cNvPr id="52" name="Google Shape;52;p8" descr="comic-01.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53" name="Google Shape;53;p8"/>
          <p:cNvSpPr/>
          <p:nvPr/>
        </p:nvSpPr>
        <p:spPr>
          <a:xfrm>
            <a:off x="734600" y="763500"/>
            <a:ext cx="7879000" cy="4185275"/>
          </a:xfrm>
          <a:custGeom>
            <a:avLst/>
            <a:gdLst/>
            <a:ahLst/>
            <a:cxnLst/>
            <a:rect l="l" t="t" r="r" b="b"/>
            <a:pathLst>
              <a:path w="315160" h="167411" extrusionOk="0">
                <a:moveTo>
                  <a:pt x="0" y="0"/>
                </a:moveTo>
                <a:lnTo>
                  <a:pt x="315160" y="10409"/>
                </a:lnTo>
                <a:lnTo>
                  <a:pt x="310823" y="159315"/>
                </a:lnTo>
                <a:lnTo>
                  <a:pt x="9252" y="167411"/>
                </a:lnTo>
                <a:close/>
              </a:path>
            </a:pathLst>
          </a:custGeom>
          <a:solidFill>
            <a:srgbClr val="001936">
              <a:alpha val="21920"/>
            </a:srgbClr>
          </a:solidFill>
          <a:ln>
            <a:noFill/>
          </a:ln>
        </p:spPr>
      </p:sp>
      <p:sp>
        <p:nvSpPr>
          <p:cNvPr id="54" name="Google Shape;54;p8"/>
          <p:cNvSpPr/>
          <p:nvPr/>
        </p:nvSpPr>
        <p:spPr>
          <a:xfrm>
            <a:off x="506000" y="534900"/>
            <a:ext cx="7879000" cy="4185275"/>
          </a:xfrm>
          <a:custGeom>
            <a:avLst/>
            <a:gdLst/>
            <a:ahLst/>
            <a:cxnLst/>
            <a:rect l="l" t="t" r="r" b="b"/>
            <a:pathLst>
              <a:path w="315160" h="167411" extrusionOk="0">
                <a:moveTo>
                  <a:pt x="0" y="0"/>
                </a:moveTo>
                <a:lnTo>
                  <a:pt x="315160" y="10409"/>
                </a:lnTo>
                <a:lnTo>
                  <a:pt x="310823" y="159315"/>
                </a:lnTo>
                <a:lnTo>
                  <a:pt x="9252" y="167411"/>
                </a:lnTo>
                <a:close/>
              </a:path>
            </a:pathLst>
          </a:custGeom>
          <a:solidFill>
            <a:srgbClr val="FFFFFF"/>
          </a:solidFill>
          <a:ln w="76200" cap="flat" cmpd="sng">
            <a:solidFill>
              <a:srgbClr val="000000"/>
            </a:solidFill>
            <a:prstDash val="solid"/>
            <a:miter lim="8000"/>
            <a:headEnd type="none" w="med" len="med"/>
            <a:tailEnd type="none" w="med" len="med"/>
          </a:ln>
        </p:spPr>
      </p:sp>
      <p:sp>
        <p:nvSpPr>
          <p:cNvPr id="55" name="Google Shape;55;p8"/>
          <p:cNvSpPr txBox="1">
            <a:spLocks noGrp="1"/>
          </p:cNvSpPr>
          <p:nvPr>
            <p:ph type="title"/>
          </p:nvPr>
        </p:nvSpPr>
        <p:spPr>
          <a:xfrm rot="161729">
            <a:off x="976261" y="876906"/>
            <a:ext cx="7029878" cy="760139"/>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6" name="Google Shape;56;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824BB0"/>
        </a:solidFill>
        <a:effectLst/>
      </p:bgPr>
    </p:bg>
    <p:spTree>
      <p:nvGrpSpPr>
        <p:cNvPr id="1" name="Shape 63"/>
        <p:cNvGrpSpPr/>
        <p:nvPr/>
      </p:nvGrpSpPr>
      <p:grpSpPr>
        <a:xfrm>
          <a:off x="0" y="0"/>
          <a:ext cx="0" cy="0"/>
          <a:chOff x="0" y="0"/>
          <a:chExt cx="0" cy="0"/>
        </a:xfrm>
      </p:grpSpPr>
      <p:pic>
        <p:nvPicPr>
          <p:cNvPr id="64" name="Google Shape;64;p10" descr="comic-03.png"/>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65" name="Google Shape;65;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00A7E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rot="161729">
            <a:off x="976261" y="876906"/>
            <a:ext cx="7029878" cy="760139"/>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1pPr>
            <a:lvl2pPr lvl="1">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2pPr>
            <a:lvl3pPr lvl="2">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3pPr>
            <a:lvl4pPr lvl="3">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4pPr>
            <a:lvl5pPr lvl="4">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5pPr>
            <a:lvl6pPr lvl="5">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6pPr>
            <a:lvl7pPr lvl="6">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7pPr>
            <a:lvl8pPr lvl="7">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8pPr>
            <a:lvl9pPr lvl="8">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9pPr>
          </a:lstStyle>
          <a:p>
            <a:endParaRPr/>
          </a:p>
        </p:txBody>
      </p:sp>
      <p:sp>
        <p:nvSpPr>
          <p:cNvPr id="7" name="Google Shape;7;p1"/>
          <p:cNvSpPr txBox="1">
            <a:spLocks noGrp="1"/>
          </p:cNvSpPr>
          <p:nvPr>
            <p:ph type="body" idx="1"/>
          </p:nvPr>
        </p:nvSpPr>
        <p:spPr>
          <a:xfrm>
            <a:off x="1052050" y="1545942"/>
            <a:ext cx="7710900" cy="3303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Sniglet"/>
              <a:buChar char="×"/>
              <a:defRPr sz="3000">
                <a:solidFill>
                  <a:schemeClr val="dk1"/>
                </a:solidFill>
                <a:latin typeface="Sniglet"/>
                <a:ea typeface="Sniglet"/>
                <a:cs typeface="Sniglet"/>
                <a:sym typeface="Sniglet"/>
              </a:defRPr>
            </a:lvl1pPr>
            <a:lvl2pPr marL="914400" lvl="1" indent="-381000">
              <a:spcBef>
                <a:spcPts val="0"/>
              </a:spcBef>
              <a:spcAft>
                <a:spcPts val="0"/>
              </a:spcAft>
              <a:buClr>
                <a:schemeClr val="dk1"/>
              </a:buClr>
              <a:buSzPts val="2400"/>
              <a:buFont typeface="Sniglet"/>
              <a:buChar char="×"/>
              <a:defRPr sz="2400">
                <a:solidFill>
                  <a:schemeClr val="dk1"/>
                </a:solidFill>
                <a:latin typeface="Sniglet"/>
                <a:ea typeface="Sniglet"/>
                <a:cs typeface="Sniglet"/>
                <a:sym typeface="Sniglet"/>
              </a:defRPr>
            </a:lvl2pPr>
            <a:lvl3pPr marL="1371600" lvl="2" indent="-381000">
              <a:spcBef>
                <a:spcPts val="0"/>
              </a:spcBef>
              <a:spcAft>
                <a:spcPts val="0"/>
              </a:spcAft>
              <a:buClr>
                <a:schemeClr val="dk1"/>
              </a:buClr>
              <a:buSzPts val="2400"/>
              <a:buFont typeface="Sniglet"/>
              <a:buChar char="×"/>
              <a:defRPr sz="2400">
                <a:solidFill>
                  <a:schemeClr val="dk1"/>
                </a:solidFill>
                <a:latin typeface="Sniglet"/>
                <a:ea typeface="Sniglet"/>
                <a:cs typeface="Sniglet"/>
                <a:sym typeface="Sniglet"/>
              </a:defRPr>
            </a:lvl3pPr>
            <a:lvl4pPr marL="1828800" lvl="3" indent="-3429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4pPr>
            <a:lvl5pPr marL="2286000" lvl="4" indent="-3429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5pPr>
            <a:lvl6pPr marL="2743200" lvl="5" indent="-3429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6pPr>
            <a:lvl7pPr marL="3200400" lvl="6" indent="-3429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7pPr>
            <a:lvl8pPr marL="3657600" lvl="7" indent="-3429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8pPr>
            <a:lvl9pPr marL="4114800" lvl="8" indent="-3429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rgbClr val="FFFFFF"/>
                </a:solidFill>
                <a:latin typeface="Bangers"/>
                <a:ea typeface="Bangers"/>
                <a:cs typeface="Bangers"/>
                <a:sym typeface="Bangers"/>
              </a:defRPr>
            </a:lvl1pPr>
            <a:lvl2pPr lvl="1" algn="r">
              <a:buNone/>
              <a:defRPr sz="1200">
                <a:solidFill>
                  <a:srgbClr val="FFFFFF"/>
                </a:solidFill>
                <a:latin typeface="Bangers"/>
                <a:ea typeface="Bangers"/>
                <a:cs typeface="Bangers"/>
                <a:sym typeface="Bangers"/>
              </a:defRPr>
            </a:lvl2pPr>
            <a:lvl3pPr lvl="2" algn="r">
              <a:buNone/>
              <a:defRPr sz="1200">
                <a:solidFill>
                  <a:srgbClr val="FFFFFF"/>
                </a:solidFill>
                <a:latin typeface="Bangers"/>
                <a:ea typeface="Bangers"/>
                <a:cs typeface="Bangers"/>
                <a:sym typeface="Bangers"/>
              </a:defRPr>
            </a:lvl3pPr>
            <a:lvl4pPr lvl="3" algn="r">
              <a:buNone/>
              <a:defRPr sz="1200">
                <a:solidFill>
                  <a:srgbClr val="FFFFFF"/>
                </a:solidFill>
                <a:latin typeface="Bangers"/>
                <a:ea typeface="Bangers"/>
                <a:cs typeface="Bangers"/>
                <a:sym typeface="Bangers"/>
              </a:defRPr>
            </a:lvl4pPr>
            <a:lvl5pPr lvl="4" algn="r">
              <a:buNone/>
              <a:defRPr sz="1200">
                <a:solidFill>
                  <a:srgbClr val="FFFFFF"/>
                </a:solidFill>
                <a:latin typeface="Bangers"/>
                <a:ea typeface="Bangers"/>
                <a:cs typeface="Bangers"/>
                <a:sym typeface="Bangers"/>
              </a:defRPr>
            </a:lvl5pPr>
            <a:lvl6pPr lvl="5" algn="r">
              <a:buNone/>
              <a:defRPr sz="1200">
                <a:solidFill>
                  <a:srgbClr val="FFFFFF"/>
                </a:solidFill>
                <a:latin typeface="Bangers"/>
                <a:ea typeface="Bangers"/>
                <a:cs typeface="Bangers"/>
                <a:sym typeface="Bangers"/>
              </a:defRPr>
            </a:lvl6pPr>
            <a:lvl7pPr lvl="6" algn="r">
              <a:buNone/>
              <a:defRPr sz="1200">
                <a:solidFill>
                  <a:srgbClr val="FFFFFF"/>
                </a:solidFill>
                <a:latin typeface="Bangers"/>
                <a:ea typeface="Bangers"/>
                <a:cs typeface="Bangers"/>
                <a:sym typeface="Bangers"/>
              </a:defRPr>
            </a:lvl7pPr>
            <a:lvl8pPr lvl="7" algn="r">
              <a:buNone/>
              <a:defRPr sz="1200">
                <a:solidFill>
                  <a:srgbClr val="FFFFFF"/>
                </a:solidFill>
                <a:latin typeface="Bangers"/>
                <a:ea typeface="Bangers"/>
                <a:cs typeface="Bangers"/>
                <a:sym typeface="Bangers"/>
              </a:defRPr>
            </a:lvl8pPr>
            <a:lvl9pPr lvl="8" algn="r">
              <a:buNone/>
              <a:defRPr sz="1200">
                <a:solidFill>
                  <a:srgbClr val="FFFFFF"/>
                </a:solidFill>
                <a:latin typeface="Bangers"/>
                <a:ea typeface="Bangers"/>
                <a:cs typeface="Bangers"/>
                <a:sym typeface="Banger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5C4CA"/>
        </a:solidFill>
        <a:effectLst/>
      </p:bgPr>
    </p:bg>
    <p:spTree>
      <p:nvGrpSpPr>
        <p:cNvPr id="1" name="Shape 69"/>
        <p:cNvGrpSpPr/>
        <p:nvPr/>
      </p:nvGrpSpPr>
      <p:grpSpPr>
        <a:xfrm>
          <a:off x="0" y="0"/>
          <a:ext cx="0" cy="0"/>
          <a:chOff x="0" y="0"/>
          <a:chExt cx="0" cy="0"/>
        </a:xfrm>
      </p:grpSpPr>
      <p:sp>
        <p:nvSpPr>
          <p:cNvPr id="70" name="Google Shape;70;p11"/>
          <p:cNvSpPr txBox="1">
            <a:spLocks noGrp="1"/>
          </p:cNvSpPr>
          <p:nvPr>
            <p:ph type="ctrTitle"/>
          </p:nvPr>
        </p:nvSpPr>
        <p:spPr>
          <a:xfrm>
            <a:off x="2414427" y="1130158"/>
            <a:ext cx="4541177" cy="2938408"/>
          </a:xfrm>
          <a:prstGeom prst="rect">
            <a:avLst/>
          </a:prstGeom>
        </p:spPr>
        <p:txBody>
          <a:bodyPr spcFirstLastPara="1" wrap="square" lIns="91425" tIns="91425" rIns="91425" bIns="91425" anchor="ctr" anchorCtr="0">
            <a:noAutofit/>
          </a:bodyPr>
          <a:lstStyle/>
          <a:p>
            <a:pPr lvl="0" algn="ctr"/>
            <a:r>
              <a:rPr lang="el-GR" sz="4400" dirty="0">
                <a:solidFill>
                  <a:srgbClr val="002060"/>
                </a:solidFill>
              </a:rPr>
              <a:t>Πανελλήνια ημέρα κατά της βίας στο σχολείο              2022</a:t>
            </a:r>
            <a:endParaRPr sz="4400" dirty="0">
              <a:solidFill>
                <a:srgbClr val="002060"/>
              </a:solidFill>
              <a:latin typeface="Brush Script MT" panose="03060802040406070304" pitchFamily="66" charset="0"/>
            </a:endParaRPr>
          </a:p>
        </p:txBody>
      </p:sp>
      <p:pic>
        <p:nvPicPr>
          <p:cNvPr id="2" name="Εικόνα 1"/>
          <p:cNvPicPr>
            <a:picLocks noChangeAspect="1"/>
          </p:cNvPicPr>
          <p:nvPr/>
        </p:nvPicPr>
        <p:blipFill rotWithShape="1">
          <a:blip r:embed="rId3"/>
          <a:srcRect l="1600" t="-13583" r="-1600" b="13583"/>
          <a:stretch/>
        </p:blipFill>
        <p:spPr>
          <a:xfrm>
            <a:off x="0" y="-237990"/>
            <a:ext cx="1656000" cy="1755567"/>
          </a:xfrm>
          <a:prstGeom prst="rect">
            <a:avLst/>
          </a:prstGeom>
        </p:spPr>
      </p:pic>
      <p:sp>
        <p:nvSpPr>
          <p:cNvPr id="3" name="Ορθογώνιο 2"/>
          <p:cNvSpPr/>
          <p:nvPr/>
        </p:nvSpPr>
        <p:spPr>
          <a:xfrm>
            <a:off x="4911047" y="4356241"/>
            <a:ext cx="4150759" cy="61259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l-GR" sz="2000" b="1" dirty="0">
                <a:solidFill>
                  <a:srgbClr val="002060"/>
                </a:solidFill>
                <a:latin typeface="Batang" panose="02030600000101010101" pitchFamily="18" charset="-127"/>
                <a:ea typeface="Batang" panose="02030600000101010101" pitchFamily="18" charset="-127"/>
              </a:rPr>
              <a:t>3</a:t>
            </a:r>
            <a:r>
              <a:rPr lang="el-GR" sz="2000" b="1" baseline="30000" dirty="0">
                <a:solidFill>
                  <a:srgbClr val="002060"/>
                </a:solidFill>
                <a:latin typeface="Batang" panose="02030600000101010101" pitchFamily="18" charset="-127"/>
                <a:ea typeface="Batang" panose="02030600000101010101" pitchFamily="18" charset="-127"/>
              </a:rPr>
              <a:t>ο</a:t>
            </a:r>
            <a:r>
              <a:rPr lang="el-GR" sz="2000" b="1" dirty="0">
                <a:solidFill>
                  <a:srgbClr val="002060"/>
                </a:solidFill>
                <a:latin typeface="Batang" panose="02030600000101010101" pitchFamily="18" charset="-127"/>
                <a:ea typeface="Batang" panose="02030600000101010101" pitchFamily="18" charset="-127"/>
              </a:rPr>
              <a:t>  Γυμνάσιο </a:t>
            </a:r>
            <a:r>
              <a:rPr lang="el-GR" sz="2000" b="1" dirty="0" err="1">
                <a:solidFill>
                  <a:srgbClr val="002060"/>
                </a:solidFill>
                <a:latin typeface="Batang" panose="02030600000101010101" pitchFamily="18" charset="-127"/>
                <a:ea typeface="Batang" panose="02030600000101010101" pitchFamily="18" charset="-127"/>
              </a:rPr>
              <a:t>Ναυπάκτου</a:t>
            </a:r>
            <a:endParaRPr lang="el-GR" sz="2000" b="1" dirty="0">
              <a:solidFill>
                <a:srgbClr val="002060"/>
              </a:solidFill>
              <a:latin typeface="Batang" panose="02030600000101010101" pitchFamily="18" charset="-127"/>
              <a:ea typeface="Batang" panose="02030600000101010101" pitchFamily="18" charset="-12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6"/>
        <p:cNvGrpSpPr/>
        <p:nvPr/>
      </p:nvGrpSpPr>
      <p:grpSpPr>
        <a:xfrm>
          <a:off x="0" y="0"/>
          <a:ext cx="0" cy="0"/>
          <a:chOff x="0" y="0"/>
          <a:chExt cx="0" cy="0"/>
        </a:xfrm>
      </p:grpSpPr>
      <p:sp>
        <p:nvSpPr>
          <p:cNvPr id="507" name="Google Shape;507;p44"/>
          <p:cNvSpPr txBox="1">
            <a:spLocks noGrp="1"/>
          </p:cNvSpPr>
          <p:nvPr>
            <p:ph type="title" idx="4294967295"/>
          </p:nvPr>
        </p:nvSpPr>
        <p:spPr>
          <a:xfrm>
            <a:off x="467100" y="0"/>
            <a:ext cx="8209800" cy="467100"/>
          </a:xfrm>
          <a:prstGeom prst="rect">
            <a:avLst/>
          </a:prstGeom>
        </p:spPr>
        <p:txBody>
          <a:bodyPr spcFirstLastPara="1" wrap="square" lIns="91425" tIns="91425" rIns="91425" bIns="91425" anchor="ctr" anchorCtr="0">
            <a:noAutofit/>
          </a:bodyPr>
          <a:lstStyle/>
          <a:p>
            <a:pPr lvl="0"/>
            <a:r>
              <a:rPr lang="el-GR" sz="2400" b="1" dirty="0">
                <a:solidFill>
                  <a:srgbClr val="002060"/>
                </a:solidFill>
                <a:latin typeface="Batang" panose="02030600000101010101" pitchFamily="18" charset="-127"/>
                <a:ea typeface="Batang" panose="02030600000101010101" pitchFamily="18" charset="-127"/>
              </a:rPr>
              <a:t>Μορφές της βίας στον εκφοβισμό</a:t>
            </a:r>
            <a:endParaRPr sz="2400" b="1" dirty="0">
              <a:solidFill>
                <a:srgbClr val="002060"/>
              </a:solidFill>
              <a:latin typeface="Batang" panose="02030600000101010101" pitchFamily="18" charset="-127"/>
              <a:ea typeface="Batang" panose="02030600000101010101" pitchFamily="18" charset="-127"/>
            </a:endParaRPr>
          </a:p>
        </p:txBody>
      </p:sp>
      <p:sp>
        <p:nvSpPr>
          <p:cNvPr id="508" name="Google Shape;508;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cxnSp>
        <p:nvCxnSpPr>
          <p:cNvPr id="509" name="Google Shape;509;p44"/>
          <p:cNvCxnSpPr/>
          <p:nvPr/>
        </p:nvCxnSpPr>
        <p:spPr>
          <a:xfrm>
            <a:off x="4572000" y="467100"/>
            <a:ext cx="0" cy="4209000"/>
          </a:xfrm>
          <a:prstGeom prst="straightConnector1">
            <a:avLst/>
          </a:prstGeom>
          <a:noFill/>
          <a:ln w="19050" cap="flat" cmpd="sng">
            <a:solidFill>
              <a:schemeClr val="lt1"/>
            </a:solidFill>
            <a:prstDash val="solid"/>
            <a:round/>
            <a:headEnd type="triangle" w="sm" len="sm"/>
            <a:tailEnd type="triangle" w="sm" len="sm"/>
          </a:ln>
        </p:spPr>
      </p:cxnSp>
      <p:cxnSp>
        <p:nvCxnSpPr>
          <p:cNvPr id="510" name="Google Shape;510;p44"/>
          <p:cNvCxnSpPr/>
          <p:nvPr/>
        </p:nvCxnSpPr>
        <p:spPr>
          <a:xfrm>
            <a:off x="467100" y="2571600"/>
            <a:ext cx="8209800" cy="0"/>
          </a:xfrm>
          <a:prstGeom prst="straightConnector1">
            <a:avLst/>
          </a:prstGeom>
          <a:noFill/>
          <a:ln w="19050" cap="flat" cmpd="sng">
            <a:solidFill>
              <a:schemeClr val="lt1"/>
            </a:solidFill>
            <a:prstDash val="solid"/>
            <a:round/>
            <a:headEnd type="triangle" w="sm" len="sm"/>
            <a:tailEnd type="triangle" w="sm" len="sm"/>
          </a:ln>
        </p:spPr>
      </p:cxnSp>
      <p:sp>
        <p:nvSpPr>
          <p:cNvPr id="511" name="Google Shape;511;p44"/>
          <p:cNvSpPr txBox="1"/>
          <p:nvPr/>
        </p:nvSpPr>
        <p:spPr>
          <a:xfrm rot="-5400000">
            <a:off x="-258750" y="2488938"/>
            <a:ext cx="1286400" cy="165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a:solidFill>
                  <a:schemeClr val="lt1"/>
                </a:solidFill>
                <a:latin typeface="Sniglet"/>
                <a:ea typeface="Sniglet"/>
                <a:cs typeface="Sniglet"/>
                <a:sym typeface="Sniglet"/>
              </a:rPr>
              <a:t>LOW VALUE 1</a:t>
            </a:r>
            <a:endParaRPr sz="800">
              <a:solidFill>
                <a:schemeClr val="lt1"/>
              </a:solidFill>
              <a:latin typeface="Sniglet"/>
              <a:ea typeface="Sniglet"/>
              <a:cs typeface="Sniglet"/>
              <a:sym typeface="Sniglet"/>
            </a:endParaRPr>
          </a:p>
        </p:txBody>
      </p:sp>
      <p:sp>
        <p:nvSpPr>
          <p:cNvPr id="512" name="Google Shape;512;p44"/>
          <p:cNvSpPr txBox="1"/>
          <p:nvPr/>
        </p:nvSpPr>
        <p:spPr>
          <a:xfrm rot="5400000">
            <a:off x="8116400" y="2488925"/>
            <a:ext cx="1286400" cy="165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a:solidFill>
                  <a:schemeClr val="lt1"/>
                </a:solidFill>
                <a:latin typeface="Sniglet"/>
                <a:ea typeface="Sniglet"/>
                <a:cs typeface="Sniglet"/>
                <a:sym typeface="Sniglet"/>
              </a:rPr>
              <a:t>HIGH VALUE 1</a:t>
            </a:r>
            <a:endParaRPr sz="800">
              <a:solidFill>
                <a:schemeClr val="lt1"/>
              </a:solidFill>
              <a:latin typeface="Sniglet"/>
              <a:ea typeface="Sniglet"/>
              <a:cs typeface="Sniglet"/>
              <a:sym typeface="Sniglet"/>
            </a:endParaRPr>
          </a:p>
        </p:txBody>
      </p:sp>
      <p:sp>
        <p:nvSpPr>
          <p:cNvPr id="513" name="Google Shape;513;p44"/>
          <p:cNvSpPr txBox="1"/>
          <p:nvPr/>
        </p:nvSpPr>
        <p:spPr>
          <a:xfrm>
            <a:off x="3928825" y="4676063"/>
            <a:ext cx="1286400" cy="165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a:solidFill>
                  <a:schemeClr val="lt1"/>
                </a:solidFill>
                <a:latin typeface="Sniglet"/>
                <a:ea typeface="Sniglet"/>
                <a:cs typeface="Sniglet"/>
                <a:sym typeface="Sniglet"/>
              </a:rPr>
              <a:t>LOW VALUE 2</a:t>
            </a:r>
            <a:endParaRPr sz="800">
              <a:solidFill>
                <a:schemeClr val="lt1"/>
              </a:solidFill>
              <a:latin typeface="Sniglet"/>
              <a:ea typeface="Sniglet"/>
              <a:cs typeface="Sniglet"/>
              <a:sym typeface="Sniglet"/>
            </a:endParaRPr>
          </a:p>
        </p:txBody>
      </p:sp>
      <p:sp>
        <p:nvSpPr>
          <p:cNvPr id="514" name="Google Shape;514;p44"/>
          <p:cNvSpPr txBox="1"/>
          <p:nvPr/>
        </p:nvSpPr>
        <p:spPr>
          <a:xfrm>
            <a:off x="3928775" y="301788"/>
            <a:ext cx="1286400" cy="165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a:solidFill>
                  <a:schemeClr val="lt1"/>
                </a:solidFill>
                <a:latin typeface="Sniglet"/>
                <a:ea typeface="Sniglet"/>
                <a:cs typeface="Sniglet"/>
                <a:sym typeface="Sniglet"/>
              </a:rPr>
              <a:t>HIGH VALUE 2</a:t>
            </a:r>
            <a:endParaRPr sz="800">
              <a:solidFill>
                <a:schemeClr val="lt1"/>
              </a:solidFill>
              <a:latin typeface="Sniglet"/>
              <a:ea typeface="Sniglet"/>
              <a:cs typeface="Sniglet"/>
              <a:sym typeface="Sniglet"/>
            </a:endParaRPr>
          </a:p>
        </p:txBody>
      </p:sp>
      <p:sp>
        <p:nvSpPr>
          <p:cNvPr id="515" name="Google Shape;515;p44"/>
          <p:cNvSpPr/>
          <p:nvPr/>
        </p:nvSpPr>
        <p:spPr>
          <a:xfrm>
            <a:off x="7012800" y="826250"/>
            <a:ext cx="1000200" cy="1000200"/>
          </a:xfrm>
          <a:prstGeom prst="ellipse">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chemeClr val="lt1"/>
                </a:solidFill>
                <a:latin typeface="Sniglet"/>
                <a:ea typeface="Sniglet"/>
                <a:cs typeface="Sniglet"/>
                <a:sym typeface="Sniglet"/>
              </a:rPr>
              <a:t>Our company</a:t>
            </a:r>
            <a:endParaRPr sz="800">
              <a:solidFill>
                <a:schemeClr val="lt1"/>
              </a:solidFill>
              <a:latin typeface="Sniglet"/>
              <a:ea typeface="Sniglet"/>
              <a:cs typeface="Sniglet"/>
              <a:sym typeface="Sniglet"/>
            </a:endParaRPr>
          </a:p>
        </p:txBody>
      </p:sp>
      <p:sp>
        <p:nvSpPr>
          <p:cNvPr id="516" name="Google Shape;516;p44"/>
          <p:cNvSpPr/>
          <p:nvPr/>
        </p:nvSpPr>
        <p:spPr>
          <a:xfrm>
            <a:off x="3130425" y="1295125"/>
            <a:ext cx="876000" cy="876000"/>
          </a:xfrm>
          <a:prstGeom prst="ellipse">
            <a:avLst/>
          </a:prstGeom>
          <a:solidFill>
            <a:schemeClr val="accent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chemeClr val="lt1"/>
                </a:solidFill>
                <a:latin typeface="Sniglet"/>
                <a:ea typeface="Sniglet"/>
                <a:cs typeface="Sniglet"/>
                <a:sym typeface="Sniglet"/>
              </a:rPr>
              <a:t>Competitor</a:t>
            </a:r>
            <a:endParaRPr sz="800">
              <a:solidFill>
                <a:schemeClr val="lt1"/>
              </a:solidFill>
              <a:latin typeface="Sniglet"/>
              <a:ea typeface="Sniglet"/>
              <a:cs typeface="Sniglet"/>
              <a:sym typeface="Sniglet"/>
            </a:endParaRPr>
          </a:p>
        </p:txBody>
      </p:sp>
      <p:sp>
        <p:nvSpPr>
          <p:cNvPr id="517" name="Google Shape;517;p44"/>
          <p:cNvSpPr/>
          <p:nvPr/>
        </p:nvSpPr>
        <p:spPr>
          <a:xfrm>
            <a:off x="1382875" y="3471600"/>
            <a:ext cx="730500" cy="730500"/>
          </a:xfrm>
          <a:prstGeom prst="ellipse">
            <a:avLst/>
          </a:prstGeom>
          <a:solidFill>
            <a:schemeClr val="accen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chemeClr val="lt1"/>
                </a:solidFill>
                <a:latin typeface="Sniglet"/>
                <a:ea typeface="Sniglet"/>
                <a:cs typeface="Sniglet"/>
                <a:sym typeface="Sniglet"/>
              </a:rPr>
              <a:t>Competitor</a:t>
            </a:r>
            <a:endParaRPr sz="800">
              <a:solidFill>
                <a:schemeClr val="lt1"/>
              </a:solidFill>
              <a:latin typeface="Sniglet"/>
              <a:ea typeface="Sniglet"/>
              <a:cs typeface="Sniglet"/>
              <a:sym typeface="Sniglet"/>
            </a:endParaRPr>
          </a:p>
        </p:txBody>
      </p:sp>
      <p:sp>
        <p:nvSpPr>
          <p:cNvPr id="518" name="Google Shape;518;p44"/>
          <p:cNvSpPr/>
          <p:nvPr/>
        </p:nvSpPr>
        <p:spPr>
          <a:xfrm>
            <a:off x="5626925" y="2948000"/>
            <a:ext cx="730500" cy="730500"/>
          </a:xfrm>
          <a:prstGeom prst="ellipse">
            <a:avLst/>
          </a:prstGeom>
          <a:solidFill>
            <a:schemeClr val="accent4"/>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chemeClr val="lt1"/>
                </a:solidFill>
                <a:latin typeface="Sniglet"/>
                <a:ea typeface="Sniglet"/>
                <a:cs typeface="Sniglet"/>
                <a:sym typeface="Sniglet"/>
              </a:rPr>
              <a:t>Competitor</a:t>
            </a:r>
            <a:endParaRPr sz="800">
              <a:solidFill>
                <a:schemeClr val="lt1"/>
              </a:solidFill>
              <a:latin typeface="Sniglet"/>
              <a:ea typeface="Sniglet"/>
              <a:cs typeface="Sniglet"/>
              <a:sym typeface="Sniglet"/>
            </a:endParaRPr>
          </a:p>
        </p:txBody>
      </p:sp>
      <p:sp>
        <p:nvSpPr>
          <p:cNvPr id="519" name="Google Shape;519;p44"/>
          <p:cNvSpPr/>
          <p:nvPr/>
        </p:nvSpPr>
        <p:spPr>
          <a:xfrm>
            <a:off x="6527700" y="3398850"/>
            <a:ext cx="876000" cy="876000"/>
          </a:xfrm>
          <a:prstGeom prst="ellipse">
            <a:avLst/>
          </a:prstGeom>
          <a:solidFill>
            <a:schemeClr val="accent5"/>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chemeClr val="lt1"/>
                </a:solidFill>
                <a:latin typeface="Sniglet"/>
                <a:ea typeface="Sniglet"/>
                <a:cs typeface="Sniglet"/>
                <a:sym typeface="Sniglet"/>
              </a:rPr>
              <a:t>Competitor</a:t>
            </a:r>
            <a:endParaRPr sz="800">
              <a:solidFill>
                <a:schemeClr val="lt1"/>
              </a:solidFill>
              <a:latin typeface="Sniglet"/>
              <a:ea typeface="Sniglet"/>
              <a:cs typeface="Sniglet"/>
              <a:sym typeface="Sniglet"/>
            </a:endParaRPr>
          </a:p>
        </p:txBody>
      </p:sp>
      <p:sp>
        <p:nvSpPr>
          <p:cNvPr id="520" name="Google Shape;520;p44"/>
          <p:cNvSpPr/>
          <p:nvPr/>
        </p:nvSpPr>
        <p:spPr>
          <a:xfrm>
            <a:off x="4768850" y="564625"/>
            <a:ext cx="730500" cy="730500"/>
          </a:xfrm>
          <a:prstGeom prst="ellipse">
            <a:avLst/>
          </a:prstGeom>
          <a:solidFill>
            <a:schemeClr val="accen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chemeClr val="lt1"/>
                </a:solidFill>
                <a:latin typeface="Sniglet"/>
                <a:ea typeface="Sniglet"/>
                <a:cs typeface="Sniglet"/>
                <a:sym typeface="Sniglet"/>
              </a:rPr>
              <a:t>Competitor</a:t>
            </a:r>
            <a:endParaRPr sz="800">
              <a:solidFill>
                <a:schemeClr val="lt1"/>
              </a:solidFill>
              <a:latin typeface="Sniglet"/>
              <a:ea typeface="Sniglet"/>
              <a:cs typeface="Sniglet"/>
              <a:sym typeface="Sniglet"/>
            </a:endParaRPr>
          </a:p>
        </p:txBody>
      </p:sp>
      <p:sp>
        <p:nvSpPr>
          <p:cNvPr id="521" name="Google Shape;521;p44"/>
          <p:cNvSpPr/>
          <p:nvPr/>
        </p:nvSpPr>
        <p:spPr>
          <a:xfrm>
            <a:off x="1114225" y="947475"/>
            <a:ext cx="467100" cy="467100"/>
          </a:xfrm>
          <a:prstGeom prst="ellipse">
            <a:avLst/>
          </a:prstGeom>
          <a:solidFill>
            <a:schemeClr val="accent6"/>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chemeClr val="lt1"/>
                </a:solidFill>
                <a:latin typeface="Sniglet"/>
                <a:ea typeface="Sniglet"/>
                <a:cs typeface="Sniglet"/>
                <a:sym typeface="Sniglet"/>
              </a:rPr>
              <a:t>Competitor</a:t>
            </a:r>
            <a:endParaRPr sz="800">
              <a:solidFill>
                <a:schemeClr val="lt1"/>
              </a:solidFill>
              <a:latin typeface="Sniglet"/>
              <a:ea typeface="Sniglet"/>
              <a:cs typeface="Sniglet"/>
              <a:sym typeface="Sniglet"/>
            </a:endParaRPr>
          </a:p>
        </p:txBody>
      </p:sp>
      <p:pic>
        <p:nvPicPr>
          <p:cNvPr id="2" name="Εικόνα 1"/>
          <p:cNvPicPr>
            <a:picLocks noChangeAspect="1"/>
          </p:cNvPicPr>
          <p:nvPr/>
        </p:nvPicPr>
        <p:blipFill>
          <a:blip r:embed="rId3"/>
          <a:stretch>
            <a:fillRect/>
          </a:stretch>
        </p:blipFill>
        <p:spPr>
          <a:xfrm>
            <a:off x="344259" y="430521"/>
            <a:ext cx="4094432" cy="2517479"/>
          </a:xfrm>
          <a:prstGeom prst="rect">
            <a:avLst/>
          </a:prstGeom>
        </p:spPr>
      </p:pic>
      <p:pic>
        <p:nvPicPr>
          <p:cNvPr id="3" name="Εικόνα 2"/>
          <p:cNvPicPr>
            <a:picLocks noChangeAspect="1"/>
          </p:cNvPicPr>
          <p:nvPr/>
        </p:nvPicPr>
        <p:blipFill>
          <a:blip r:embed="rId4"/>
          <a:stretch>
            <a:fillRect/>
          </a:stretch>
        </p:blipFill>
        <p:spPr>
          <a:xfrm>
            <a:off x="4830871" y="2571575"/>
            <a:ext cx="3944454" cy="2591025"/>
          </a:xfrm>
          <a:prstGeom prst="rect">
            <a:avLst/>
          </a:prstGeom>
        </p:spPr>
      </p:pic>
      <p:pic>
        <p:nvPicPr>
          <p:cNvPr id="4" name="Εικόνα 3"/>
          <p:cNvPicPr>
            <a:picLocks noChangeAspect="1"/>
          </p:cNvPicPr>
          <p:nvPr/>
        </p:nvPicPr>
        <p:blipFill>
          <a:blip r:embed="rId5"/>
          <a:stretch>
            <a:fillRect/>
          </a:stretch>
        </p:blipFill>
        <p:spPr>
          <a:xfrm>
            <a:off x="4810850" y="434914"/>
            <a:ext cx="3607230" cy="2342444"/>
          </a:xfrm>
          <a:prstGeom prst="rect">
            <a:avLst/>
          </a:prstGeom>
        </p:spPr>
      </p:pic>
      <p:pic>
        <p:nvPicPr>
          <p:cNvPr id="5" name="Εικόνα 4"/>
          <p:cNvPicPr>
            <a:picLocks noChangeAspect="1"/>
          </p:cNvPicPr>
          <p:nvPr/>
        </p:nvPicPr>
        <p:blipFill>
          <a:blip r:embed="rId6"/>
          <a:stretch>
            <a:fillRect/>
          </a:stretch>
        </p:blipFill>
        <p:spPr>
          <a:xfrm>
            <a:off x="40228" y="3020050"/>
            <a:ext cx="4531771" cy="246909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24BB0"/>
        </a:solidFill>
        <a:effectLst/>
      </p:bgPr>
    </p:bg>
    <p:spTree>
      <p:nvGrpSpPr>
        <p:cNvPr id="1" name="Shape 204"/>
        <p:cNvGrpSpPr/>
        <p:nvPr/>
      </p:nvGrpSpPr>
      <p:grpSpPr>
        <a:xfrm>
          <a:off x="0" y="0"/>
          <a:ext cx="0" cy="0"/>
          <a:chOff x="0" y="0"/>
          <a:chExt cx="0" cy="0"/>
        </a:xfrm>
      </p:grpSpPr>
      <p:sp>
        <p:nvSpPr>
          <p:cNvPr id="205" name="Google Shape;205;p26"/>
          <p:cNvSpPr txBox="1">
            <a:spLocks noGrp="1"/>
          </p:cNvSpPr>
          <p:nvPr>
            <p:ph type="ctrTitle" idx="4294967295"/>
          </p:nvPr>
        </p:nvSpPr>
        <p:spPr>
          <a:xfrm>
            <a:off x="536171" y="204244"/>
            <a:ext cx="7772400" cy="894900"/>
          </a:xfrm>
          <a:prstGeom prst="rect">
            <a:avLst/>
          </a:prstGeom>
        </p:spPr>
        <p:txBody>
          <a:bodyPr spcFirstLastPara="1" wrap="square" lIns="91425" tIns="91425" rIns="91425" bIns="91425" anchor="b" anchorCtr="0">
            <a:noAutofit/>
          </a:bodyPr>
          <a:lstStyle/>
          <a:p>
            <a:pPr lvl="0"/>
            <a:r>
              <a:rPr lang="el-GR" sz="7200" dirty="0">
                <a:solidFill>
                  <a:srgbClr val="FFFFFF"/>
                </a:solidFill>
              </a:rPr>
              <a:t> </a:t>
            </a:r>
            <a:r>
              <a:rPr lang="el-GR" sz="4400" b="1" dirty="0">
                <a:solidFill>
                  <a:srgbClr val="FFFF00"/>
                </a:solidFill>
              </a:rPr>
              <a:t>Άμεση βία</a:t>
            </a:r>
            <a:endParaRPr sz="4400" b="1" dirty="0">
              <a:solidFill>
                <a:srgbClr val="FFFF00"/>
              </a:solidFill>
            </a:endParaRPr>
          </a:p>
        </p:txBody>
      </p:sp>
      <p:sp>
        <p:nvSpPr>
          <p:cNvPr id="206" name="Google Shape;206;p26"/>
          <p:cNvSpPr txBox="1">
            <a:spLocks noGrp="1"/>
          </p:cNvSpPr>
          <p:nvPr>
            <p:ph type="subTitle" idx="4294967295"/>
          </p:nvPr>
        </p:nvSpPr>
        <p:spPr>
          <a:xfrm>
            <a:off x="436418" y="4946651"/>
            <a:ext cx="7772400" cy="45719"/>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sz="2400" dirty="0">
              <a:solidFill>
                <a:srgbClr val="FFFFFF"/>
              </a:solidFill>
            </a:endParaRPr>
          </a:p>
        </p:txBody>
      </p:sp>
      <p:sp>
        <p:nvSpPr>
          <p:cNvPr id="207" name="Google Shape;207;p26"/>
          <p:cNvSpPr txBox="1">
            <a:spLocks noGrp="1"/>
          </p:cNvSpPr>
          <p:nvPr>
            <p:ph type="ctrTitle" idx="4294967295"/>
          </p:nvPr>
        </p:nvSpPr>
        <p:spPr>
          <a:xfrm>
            <a:off x="0" y="2602280"/>
            <a:ext cx="7772400" cy="852589"/>
          </a:xfrm>
          <a:prstGeom prst="rect">
            <a:avLst/>
          </a:prstGeom>
        </p:spPr>
        <p:txBody>
          <a:bodyPr spcFirstLastPara="1" wrap="square" lIns="91425" tIns="91425" rIns="91425" bIns="91425" anchor="b" anchorCtr="0">
            <a:noAutofit/>
          </a:bodyPr>
          <a:lstStyle/>
          <a:p>
            <a:pPr lvl="0"/>
            <a:r>
              <a:rPr lang="el-GR" sz="3600" b="1" dirty="0">
                <a:solidFill>
                  <a:srgbClr val="FFFF00"/>
                </a:solidFill>
                <a:latin typeface="Batang" panose="02030600000101010101" pitchFamily="18" charset="-127"/>
                <a:ea typeface="Batang" panose="02030600000101010101" pitchFamily="18" charset="-127"/>
              </a:rPr>
              <a:t>  Σωματικός </a:t>
            </a:r>
            <a:br>
              <a:rPr lang="el-GR" sz="3600" b="1" dirty="0">
                <a:solidFill>
                  <a:srgbClr val="FFFF00"/>
                </a:solidFill>
                <a:latin typeface="Batang" panose="02030600000101010101" pitchFamily="18" charset="-127"/>
                <a:ea typeface="Batang" panose="02030600000101010101" pitchFamily="18" charset="-127"/>
              </a:rPr>
            </a:br>
            <a:r>
              <a:rPr lang="el-GR" sz="3600" b="1" dirty="0">
                <a:solidFill>
                  <a:srgbClr val="FFFF00"/>
                </a:solidFill>
                <a:latin typeface="Batang" panose="02030600000101010101" pitchFamily="18" charset="-127"/>
                <a:ea typeface="Batang" panose="02030600000101010101" pitchFamily="18" charset="-127"/>
              </a:rPr>
              <a:t>          εκφοβισμός</a:t>
            </a:r>
            <a:br>
              <a:rPr lang="el-GR" sz="3600" b="1" dirty="0">
                <a:solidFill>
                  <a:srgbClr val="FFFF00"/>
                </a:solidFill>
                <a:latin typeface="Batang" panose="02030600000101010101" pitchFamily="18" charset="-127"/>
                <a:ea typeface="Batang" panose="02030600000101010101" pitchFamily="18" charset="-127"/>
              </a:rPr>
            </a:br>
            <a:endParaRPr sz="3600" b="1" dirty="0">
              <a:solidFill>
                <a:srgbClr val="FFFF00"/>
              </a:solidFill>
              <a:latin typeface="Batang" panose="02030600000101010101" pitchFamily="18" charset="-127"/>
              <a:ea typeface="Batang" panose="02030600000101010101" pitchFamily="18" charset="-127"/>
            </a:endParaRPr>
          </a:p>
        </p:txBody>
      </p:sp>
      <p:sp>
        <p:nvSpPr>
          <p:cNvPr id="208" name="Google Shape;208;p26"/>
          <p:cNvSpPr txBox="1">
            <a:spLocks noGrp="1"/>
          </p:cNvSpPr>
          <p:nvPr>
            <p:ph type="subTitle" idx="4294967295"/>
          </p:nvPr>
        </p:nvSpPr>
        <p:spPr>
          <a:xfrm>
            <a:off x="684631" y="4958004"/>
            <a:ext cx="7772400" cy="45719"/>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sz="2400" dirty="0">
              <a:solidFill>
                <a:srgbClr val="FFFFFF"/>
              </a:solidFill>
            </a:endParaRPr>
          </a:p>
        </p:txBody>
      </p:sp>
      <p:sp>
        <p:nvSpPr>
          <p:cNvPr id="209" name="Google Shape;209;p26"/>
          <p:cNvSpPr txBox="1">
            <a:spLocks noGrp="1"/>
          </p:cNvSpPr>
          <p:nvPr>
            <p:ph type="ctrTitle" idx="4294967295"/>
          </p:nvPr>
        </p:nvSpPr>
        <p:spPr>
          <a:xfrm>
            <a:off x="536171" y="4825261"/>
            <a:ext cx="7772400" cy="45719"/>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endParaRPr sz="4800" dirty="0">
              <a:solidFill>
                <a:srgbClr val="FFFFFF"/>
              </a:solidFill>
            </a:endParaRPr>
          </a:p>
        </p:txBody>
      </p:sp>
      <p:sp>
        <p:nvSpPr>
          <p:cNvPr id="210" name="Google Shape;210;p26"/>
          <p:cNvSpPr txBox="1">
            <a:spLocks noGrp="1"/>
          </p:cNvSpPr>
          <p:nvPr>
            <p:ph type="subTitle" idx="4294967295"/>
          </p:nvPr>
        </p:nvSpPr>
        <p:spPr>
          <a:xfrm>
            <a:off x="536171" y="4905193"/>
            <a:ext cx="7772400" cy="64317"/>
          </a:xfrm>
          <a:prstGeom prst="rect">
            <a:avLst/>
          </a:prstGeom>
        </p:spPr>
        <p:txBody>
          <a:bodyPr spcFirstLastPara="1" wrap="square" lIns="91425" tIns="91425" rIns="91425" bIns="91425" anchor="t" anchorCtr="0">
            <a:noAutofit/>
          </a:bodyPr>
          <a:lstStyle/>
          <a:p>
            <a:pPr marL="0" lvl="0" indent="0" algn="r" rtl="0">
              <a:spcBef>
                <a:spcPts val="600"/>
              </a:spcBef>
              <a:spcAft>
                <a:spcPts val="0"/>
              </a:spcAft>
              <a:buNone/>
            </a:pPr>
            <a:endParaRPr sz="2400" dirty="0">
              <a:solidFill>
                <a:srgbClr val="FFFFFF"/>
              </a:solidFill>
            </a:endParaRPr>
          </a:p>
        </p:txBody>
      </p:sp>
      <p:sp>
        <p:nvSpPr>
          <p:cNvPr id="211" name="Google Shape;211;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2" name="Εικόνα 1"/>
          <p:cNvPicPr>
            <a:picLocks noChangeAspect="1"/>
          </p:cNvPicPr>
          <p:nvPr/>
        </p:nvPicPr>
        <p:blipFill>
          <a:blip r:embed="rId3"/>
          <a:stretch>
            <a:fillRect/>
          </a:stretch>
        </p:blipFill>
        <p:spPr>
          <a:xfrm>
            <a:off x="5419117" y="149851"/>
            <a:ext cx="3412017" cy="483101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3" name="Ορθογώνιο 2"/>
          <p:cNvSpPr/>
          <p:nvPr/>
        </p:nvSpPr>
        <p:spPr>
          <a:xfrm>
            <a:off x="181070" y="206676"/>
            <a:ext cx="5089697" cy="954107"/>
          </a:xfrm>
          <a:prstGeom prst="rect">
            <a:avLst/>
          </a:prstGeom>
        </p:spPr>
        <p:txBody>
          <a:bodyPr wrap="square">
            <a:spAutoFit/>
          </a:bodyPr>
          <a:lstStyle/>
          <a:p>
            <a:r>
              <a:rPr lang="el-GR" sz="2800" b="1" dirty="0">
                <a:solidFill>
                  <a:srgbClr val="FFFF00"/>
                </a:solidFill>
              </a:rPr>
              <a:t>Έμμεση / συγκεκαλυμμένη</a:t>
            </a:r>
          </a:p>
          <a:p>
            <a:r>
              <a:rPr lang="el-GR" sz="2800" b="1" dirty="0">
                <a:solidFill>
                  <a:srgbClr val="FFFF00"/>
                </a:solidFill>
              </a:rPr>
              <a:t>                      βία</a:t>
            </a:r>
          </a:p>
        </p:txBody>
      </p:sp>
      <p:pic>
        <p:nvPicPr>
          <p:cNvPr id="4" name="Εικόνα 3"/>
          <p:cNvPicPr>
            <a:picLocks noChangeAspect="1"/>
          </p:cNvPicPr>
          <p:nvPr/>
        </p:nvPicPr>
        <p:blipFill>
          <a:blip r:embed="rId2"/>
          <a:stretch>
            <a:fillRect/>
          </a:stretch>
        </p:blipFill>
        <p:spPr>
          <a:xfrm>
            <a:off x="5121139" y="206676"/>
            <a:ext cx="3834716" cy="4737003"/>
          </a:xfrm>
          <a:prstGeom prst="rect">
            <a:avLst/>
          </a:prstGeom>
        </p:spPr>
      </p:pic>
      <p:sp>
        <p:nvSpPr>
          <p:cNvPr id="5" name="Ορθογώνιο 4"/>
          <p:cNvSpPr/>
          <p:nvPr/>
        </p:nvSpPr>
        <p:spPr>
          <a:xfrm>
            <a:off x="255311" y="988516"/>
            <a:ext cx="4572000" cy="4154984"/>
          </a:xfrm>
          <a:prstGeom prst="rect">
            <a:avLst/>
          </a:prstGeom>
        </p:spPr>
        <p:txBody>
          <a:bodyPr>
            <a:spAutoFit/>
          </a:bodyPr>
          <a:lstStyle/>
          <a:p>
            <a:r>
              <a:rPr lang="el-GR" sz="2400" b="1" dirty="0">
                <a:solidFill>
                  <a:srgbClr val="FFFF00"/>
                </a:solidFill>
                <a:latin typeface="Batang" panose="02030600000101010101" pitchFamily="18" charset="-127"/>
                <a:ea typeface="Batang" panose="02030600000101010101" pitchFamily="18" charset="-127"/>
              </a:rPr>
              <a:t>Εκβιάζει,</a:t>
            </a:r>
          </a:p>
          <a:p>
            <a:r>
              <a:rPr lang="el-GR" sz="2400" b="1" dirty="0">
                <a:solidFill>
                  <a:srgbClr val="FFFF00"/>
                </a:solidFill>
                <a:latin typeface="Batang" panose="02030600000101010101" pitchFamily="18" charset="-127"/>
                <a:ea typeface="Batang" panose="02030600000101010101" pitchFamily="18" charset="-127"/>
              </a:rPr>
              <a:t>        απειλεί με σωματική  βία και  απαιτεί χρήματα ή</a:t>
            </a:r>
          </a:p>
          <a:p>
            <a:r>
              <a:rPr lang="el-GR" sz="2400" b="1" dirty="0">
                <a:solidFill>
                  <a:srgbClr val="FFFF00"/>
                </a:solidFill>
                <a:latin typeface="Batang" panose="02030600000101010101" pitchFamily="18" charset="-127"/>
                <a:ea typeface="Batang" panose="02030600000101010101" pitchFamily="18" charset="-127"/>
              </a:rPr>
              <a:t>                             πράγματα, </a:t>
            </a:r>
          </a:p>
          <a:p>
            <a:r>
              <a:rPr lang="el-GR" sz="2400" b="1" dirty="0">
                <a:solidFill>
                  <a:srgbClr val="FFFF00"/>
                </a:solidFill>
                <a:latin typeface="Batang" panose="02030600000101010101" pitchFamily="18" charset="-127"/>
                <a:ea typeface="Batang" panose="02030600000101010101" pitchFamily="18" charset="-127"/>
              </a:rPr>
              <a:t>απομονώνει κοινωνικά,</a:t>
            </a:r>
          </a:p>
          <a:p>
            <a:r>
              <a:rPr lang="el-GR" sz="2400" b="1" dirty="0">
                <a:solidFill>
                  <a:srgbClr val="FFFF00"/>
                </a:solidFill>
                <a:latin typeface="Batang" panose="02030600000101010101" pitchFamily="18" charset="-127"/>
                <a:ea typeface="Batang" panose="02030600000101010101" pitchFamily="18" charset="-127"/>
              </a:rPr>
              <a:t>             προδίδει τα μυστικά, </a:t>
            </a:r>
          </a:p>
          <a:p>
            <a:r>
              <a:rPr lang="el-GR" sz="2400" b="1" dirty="0">
                <a:solidFill>
                  <a:srgbClr val="FFFF00"/>
                </a:solidFill>
                <a:latin typeface="Batang" panose="02030600000101010101" pitchFamily="18" charset="-127"/>
                <a:ea typeface="Batang" panose="02030600000101010101" pitchFamily="18" charset="-127"/>
              </a:rPr>
              <a:t>γράφει προσβλητικά λόγια </a:t>
            </a:r>
          </a:p>
          <a:p>
            <a:r>
              <a:rPr lang="el-GR" sz="2400" b="1" dirty="0">
                <a:solidFill>
                  <a:srgbClr val="FFFF00"/>
                </a:solidFill>
                <a:latin typeface="Batang" panose="02030600000101010101" pitchFamily="18" charset="-127"/>
                <a:ea typeface="Batang" panose="02030600000101010101" pitchFamily="18" charset="-127"/>
              </a:rPr>
              <a:t>                           ή γκράφιτι</a:t>
            </a:r>
          </a:p>
          <a:p>
            <a:endParaRPr lang="el-GR" sz="2400" b="1" dirty="0">
              <a:solidFill>
                <a:srgbClr val="FFFF00"/>
              </a:solidFill>
              <a:latin typeface="Batang" panose="02030600000101010101" pitchFamily="18" charset="-127"/>
              <a:ea typeface="Batang" panose="02030600000101010101" pitchFamily="18" charset="-127"/>
            </a:endParaRPr>
          </a:p>
          <a:p>
            <a:pPr algn="ctr"/>
            <a:r>
              <a:rPr lang="el-GR" sz="2400" b="1" dirty="0">
                <a:solidFill>
                  <a:srgbClr val="FFFF00"/>
                </a:solidFill>
                <a:latin typeface="Batang" panose="02030600000101010101" pitchFamily="18" charset="-127"/>
                <a:ea typeface="Batang" panose="02030600000101010101" pitchFamily="18" charset="-127"/>
              </a:rPr>
              <a:t>=&gt;</a:t>
            </a:r>
            <a:r>
              <a:rPr lang="el-GR" sz="2400" b="1" u="sng" dirty="0">
                <a:solidFill>
                  <a:srgbClr val="FFFF00"/>
                </a:solidFill>
                <a:latin typeface="Batang" panose="02030600000101010101" pitchFamily="18" charset="-127"/>
                <a:ea typeface="Batang" panose="02030600000101010101" pitchFamily="18" charset="-127"/>
              </a:rPr>
              <a:t>Κοινωνικός /Ψυχολογικός        </a:t>
            </a:r>
            <a:r>
              <a:rPr lang="el-GR" sz="2400" b="1" dirty="0">
                <a:solidFill>
                  <a:srgbClr val="FFFF00"/>
                </a:solidFill>
                <a:latin typeface="Batang" panose="02030600000101010101" pitchFamily="18" charset="-127"/>
                <a:ea typeface="Batang" panose="02030600000101010101" pitchFamily="18" charset="-127"/>
              </a:rPr>
              <a:t>εκφοβισμός</a:t>
            </a:r>
          </a:p>
        </p:txBody>
      </p:sp>
    </p:spTree>
    <p:extLst>
      <p:ext uri="{BB962C8B-B14F-4D97-AF65-F5344CB8AC3E}">
        <p14:creationId xmlns:p14="http://schemas.microsoft.com/office/powerpoint/2010/main" val="1010089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3" name="Εικόνα 2"/>
          <p:cNvPicPr>
            <a:picLocks noChangeAspect="1"/>
          </p:cNvPicPr>
          <p:nvPr/>
        </p:nvPicPr>
        <p:blipFill>
          <a:blip r:embed="rId2"/>
          <a:stretch>
            <a:fillRect/>
          </a:stretch>
        </p:blipFill>
        <p:spPr>
          <a:xfrm>
            <a:off x="166255" y="35956"/>
            <a:ext cx="3470289" cy="4910695"/>
          </a:xfrm>
          <a:prstGeom prst="rect">
            <a:avLst/>
          </a:prstGeom>
        </p:spPr>
      </p:pic>
      <p:sp>
        <p:nvSpPr>
          <p:cNvPr id="4" name="Ορθογώνιο 3"/>
          <p:cNvSpPr/>
          <p:nvPr/>
        </p:nvSpPr>
        <p:spPr>
          <a:xfrm>
            <a:off x="4457821" y="339680"/>
            <a:ext cx="3809056" cy="954107"/>
          </a:xfrm>
          <a:prstGeom prst="rect">
            <a:avLst/>
          </a:prstGeom>
        </p:spPr>
        <p:txBody>
          <a:bodyPr wrap="none">
            <a:spAutoFit/>
          </a:bodyPr>
          <a:lstStyle/>
          <a:p>
            <a:r>
              <a:rPr lang="el-GR" sz="2800" b="1" dirty="0">
                <a:solidFill>
                  <a:srgbClr val="FFFF00"/>
                </a:solidFill>
                <a:latin typeface="Batang" panose="02030600000101010101" pitchFamily="18" charset="-127"/>
                <a:ea typeface="Batang" panose="02030600000101010101" pitchFamily="18" charset="-127"/>
              </a:rPr>
              <a:t>Έμμεση/Ηλεκτρονική </a:t>
            </a:r>
          </a:p>
          <a:p>
            <a:r>
              <a:rPr lang="el-GR" sz="2800" b="1" dirty="0">
                <a:solidFill>
                  <a:srgbClr val="FFFF00"/>
                </a:solidFill>
                <a:latin typeface="Batang" panose="02030600000101010101" pitchFamily="18" charset="-127"/>
                <a:ea typeface="Batang" panose="02030600000101010101" pitchFamily="18" charset="-127"/>
              </a:rPr>
              <a:t>             βία</a:t>
            </a:r>
          </a:p>
        </p:txBody>
      </p:sp>
      <p:sp>
        <p:nvSpPr>
          <p:cNvPr id="5" name="Ορθογώνιο 4"/>
          <p:cNvSpPr/>
          <p:nvPr/>
        </p:nvSpPr>
        <p:spPr>
          <a:xfrm>
            <a:off x="3776545" y="2206211"/>
            <a:ext cx="5054589" cy="1200329"/>
          </a:xfrm>
          <a:prstGeom prst="rect">
            <a:avLst/>
          </a:prstGeom>
        </p:spPr>
        <p:txBody>
          <a:bodyPr wrap="none">
            <a:spAutoFit/>
          </a:bodyPr>
          <a:lstStyle/>
          <a:p>
            <a:r>
              <a:rPr lang="el-GR" sz="3600" b="1" dirty="0">
                <a:solidFill>
                  <a:srgbClr val="FFFF00"/>
                </a:solidFill>
                <a:latin typeface="Batang" panose="02030600000101010101" pitchFamily="18" charset="-127"/>
                <a:ea typeface="Batang" panose="02030600000101010101" pitchFamily="18" charset="-127"/>
              </a:rPr>
              <a:t>Διαδικτυακός</a:t>
            </a:r>
          </a:p>
          <a:p>
            <a:r>
              <a:rPr lang="el-GR" sz="3600" b="1" dirty="0">
                <a:solidFill>
                  <a:srgbClr val="FFFF00"/>
                </a:solidFill>
                <a:latin typeface="Batang" panose="02030600000101010101" pitchFamily="18" charset="-127"/>
                <a:ea typeface="Batang" panose="02030600000101010101" pitchFamily="18" charset="-127"/>
              </a:rPr>
              <a:t>               εκφοβισμός</a:t>
            </a:r>
          </a:p>
        </p:txBody>
      </p:sp>
    </p:spTree>
    <p:extLst>
      <p:ext uri="{BB962C8B-B14F-4D97-AF65-F5344CB8AC3E}">
        <p14:creationId xmlns:p14="http://schemas.microsoft.com/office/powerpoint/2010/main" val="466105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D900"/>
        </a:solidFill>
        <a:effectLst/>
      </p:bgPr>
    </p:bg>
    <p:spTree>
      <p:nvGrpSpPr>
        <p:cNvPr id="1" name="Shape 193"/>
        <p:cNvGrpSpPr/>
        <p:nvPr/>
      </p:nvGrpSpPr>
      <p:grpSpPr>
        <a:xfrm>
          <a:off x="0" y="0"/>
          <a:ext cx="0" cy="0"/>
          <a:chOff x="0" y="0"/>
          <a:chExt cx="0" cy="0"/>
        </a:xfrm>
      </p:grpSpPr>
      <p:sp>
        <p:nvSpPr>
          <p:cNvPr id="194" name="Google Shape;194;p25"/>
          <p:cNvSpPr txBox="1">
            <a:spLocks noGrp="1"/>
          </p:cNvSpPr>
          <p:nvPr>
            <p:ph type="ctrTitle" idx="4294967295"/>
          </p:nvPr>
        </p:nvSpPr>
        <p:spPr>
          <a:xfrm>
            <a:off x="-995673" y="3112506"/>
            <a:ext cx="7772400" cy="1159800"/>
          </a:xfrm>
          <a:prstGeom prst="rect">
            <a:avLst/>
          </a:prstGeom>
        </p:spPr>
        <p:txBody>
          <a:bodyPr spcFirstLastPara="1" wrap="square" lIns="91425" tIns="91425" rIns="91425" bIns="91425" anchor="b" anchorCtr="0">
            <a:noAutofit/>
          </a:bodyPr>
          <a:lstStyle/>
          <a:p>
            <a:pPr lvl="0" algn="ctr"/>
            <a:r>
              <a:rPr lang="el-GR" sz="2800" b="1" dirty="0">
                <a:solidFill>
                  <a:srgbClr val="7030A0"/>
                </a:solidFill>
                <a:latin typeface="Batang" panose="02030600000101010101" pitchFamily="18" charset="-127"/>
                <a:ea typeface="Batang" panose="02030600000101010101" pitchFamily="18" charset="-127"/>
              </a:rPr>
              <a:t>Λεκτικός εκφοβισμός </a:t>
            </a:r>
            <a:br>
              <a:rPr lang="el-GR" sz="2800" b="1" dirty="0">
                <a:solidFill>
                  <a:srgbClr val="7030A0"/>
                </a:solidFill>
                <a:latin typeface="Batang" panose="02030600000101010101" pitchFamily="18" charset="-127"/>
                <a:ea typeface="Batang" panose="02030600000101010101" pitchFamily="18" charset="-127"/>
              </a:rPr>
            </a:br>
            <a:r>
              <a:rPr lang="el-GR" sz="2800" b="1" dirty="0">
                <a:solidFill>
                  <a:srgbClr val="7030A0"/>
                </a:solidFill>
                <a:latin typeface="Batang" panose="02030600000101010101" pitchFamily="18" charset="-127"/>
                <a:ea typeface="Batang" panose="02030600000101010101" pitchFamily="18" charset="-127"/>
              </a:rPr>
              <a:t>(είναι έναρξη και για άλλα είδη)</a:t>
            </a:r>
            <a:br>
              <a:rPr lang="el-GR" sz="2800" b="1" dirty="0">
                <a:solidFill>
                  <a:srgbClr val="7030A0"/>
                </a:solidFill>
                <a:latin typeface="Batang" panose="02030600000101010101" pitchFamily="18" charset="-127"/>
                <a:ea typeface="Batang" panose="02030600000101010101" pitchFamily="18" charset="-127"/>
              </a:rPr>
            </a:br>
            <a:endParaRPr sz="2800" b="1" dirty="0">
              <a:solidFill>
                <a:srgbClr val="7030A0"/>
              </a:solidFill>
              <a:latin typeface="Batang" panose="02030600000101010101" pitchFamily="18" charset="-127"/>
              <a:ea typeface="Batang" panose="02030600000101010101" pitchFamily="18" charset="-127"/>
            </a:endParaRPr>
          </a:p>
        </p:txBody>
      </p:sp>
      <p:sp>
        <p:nvSpPr>
          <p:cNvPr id="195" name="Google Shape;195;p25"/>
          <p:cNvSpPr txBox="1">
            <a:spLocks noGrp="1"/>
          </p:cNvSpPr>
          <p:nvPr>
            <p:ph type="subTitle" idx="4294967295"/>
          </p:nvPr>
        </p:nvSpPr>
        <p:spPr>
          <a:xfrm>
            <a:off x="-2" y="5053901"/>
            <a:ext cx="7772400" cy="45719"/>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endParaRPr dirty="0"/>
          </a:p>
        </p:txBody>
      </p:sp>
      <p:sp>
        <p:nvSpPr>
          <p:cNvPr id="196" name="Google Shape;196;p25"/>
          <p:cNvSpPr/>
          <p:nvPr/>
        </p:nvSpPr>
        <p:spPr>
          <a:xfrm rot="-1065586">
            <a:off x="120865" y="728337"/>
            <a:ext cx="998274" cy="948466"/>
          </a:xfrm>
          <a:prstGeom prst="star5">
            <a:avLst>
              <a:gd name="adj" fmla="val 23961"/>
              <a:gd name="hf" fmla="val 105146"/>
              <a:gd name="vf" fmla="val 110557"/>
            </a:avLst>
          </a:prstGeom>
          <a:solidFill>
            <a:srgbClr val="824BB0"/>
          </a:solidFill>
          <a:ln w="76200" cap="flat"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5"/>
          <p:cNvSpPr/>
          <p:nvPr/>
        </p:nvSpPr>
        <p:spPr>
          <a:xfrm rot="148705">
            <a:off x="1252125" y="311916"/>
            <a:ext cx="603565" cy="573541"/>
          </a:xfrm>
          <a:prstGeom prst="star5">
            <a:avLst>
              <a:gd name="adj" fmla="val 23961"/>
              <a:gd name="hf" fmla="val 105146"/>
              <a:gd name="vf" fmla="val 110557"/>
            </a:avLst>
          </a:prstGeom>
          <a:solidFill>
            <a:srgbClr val="824BB0"/>
          </a:solidFill>
          <a:ln w="76200" cap="flat"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5"/>
          <p:cNvSpPr/>
          <p:nvPr/>
        </p:nvSpPr>
        <p:spPr>
          <a:xfrm rot="895552">
            <a:off x="4504803" y="4060754"/>
            <a:ext cx="998179" cy="948476"/>
          </a:xfrm>
          <a:prstGeom prst="star5">
            <a:avLst>
              <a:gd name="adj" fmla="val 23961"/>
              <a:gd name="hf" fmla="val 105146"/>
              <a:gd name="vf" fmla="val 110557"/>
            </a:avLst>
          </a:prstGeom>
          <a:solidFill>
            <a:srgbClr val="824BB0"/>
          </a:solidFill>
          <a:ln w="76200" cap="flat"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5"/>
          <p:cNvSpPr/>
          <p:nvPr/>
        </p:nvSpPr>
        <p:spPr>
          <a:xfrm rot="2271768">
            <a:off x="372434" y="2283517"/>
            <a:ext cx="495134" cy="470770"/>
          </a:xfrm>
          <a:prstGeom prst="star5">
            <a:avLst>
              <a:gd name="adj" fmla="val 23961"/>
              <a:gd name="hf" fmla="val 105146"/>
              <a:gd name="vf" fmla="val 110557"/>
            </a:avLst>
          </a:prstGeom>
          <a:solidFill>
            <a:srgbClr val="824BB0"/>
          </a:solidFill>
          <a:ln w="76200" cap="flat"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2" name="Ορθογώνιο 1"/>
          <p:cNvSpPr/>
          <p:nvPr/>
        </p:nvSpPr>
        <p:spPr>
          <a:xfrm>
            <a:off x="1240006" y="1101640"/>
            <a:ext cx="3700052" cy="523220"/>
          </a:xfrm>
          <a:prstGeom prst="rect">
            <a:avLst/>
          </a:prstGeom>
        </p:spPr>
        <p:txBody>
          <a:bodyPr wrap="none">
            <a:spAutoFit/>
          </a:bodyPr>
          <a:lstStyle/>
          <a:p>
            <a:r>
              <a:rPr lang="el-GR" dirty="0"/>
              <a:t> </a:t>
            </a:r>
            <a:r>
              <a:rPr lang="el-GR" sz="2800" b="1" dirty="0">
                <a:solidFill>
                  <a:srgbClr val="7030A0"/>
                </a:solidFill>
                <a:latin typeface="Batang" panose="02030600000101010101" pitchFamily="18" charset="-127"/>
                <a:ea typeface="Batang" panose="02030600000101010101" pitchFamily="18" charset="-127"/>
              </a:rPr>
              <a:t>Άμεση / Λεκτική βία</a:t>
            </a:r>
          </a:p>
        </p:txBody>
      </p:sp>
      <p:pic>
        <p:nvPicPr>
          <p:cNvPr id="3" name="Εικόνα 2"/>
          <p:cNvPicPr>
            <a:picLocks noChangeAspect="1"/>
          </p:cNvPicPr>
          <p:nvPr/>
        </p:nvPicPr>
        <p:blipFill>
          <a:blip r:embed="rId3"/>
          <a:stretch>
            <a:fillRect/>
          </a:stretch>
        </p:blipFill>
        <p:spPr>
          <a:xfrm>
            <a:off x="5658321" y="205900"/>
            <a:ext cx="3355721" cy="474393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3" name="Εικόνα 2"/>
          <p:cNvPicPr>
            <a:picLocks noChangeAspect="1"/>
          </p:cNvPicPr>
          <p:nvPr/>
        </p:nvPicPr>
        <p:blipFill>
          <a:blip r:embed="rId2"/>
          <a:stretch>
            <a:fillRect/>
          </a:stretch>
        </p:blipFill>
        <p:spPr>
          <a:xfrm>
            <a:off x="4266618" y="239927"/>
            <a:ext cx="4706724" cy="4706724"/>
          </a:xfrm>
          <a:prstGeom prst="rect">
            <a:avLst/>
          </a:prstGeom>
        </p:spPr>
      </p:pic>
      <p:sp>
        <p:nvSpPr>
          <p:cNvPr id="4" name="Ορθογώνιο 3"/>
          <p:cNvSpPr/>
          <p:nvPr/>
        </p:nvSpPr>
        <p:spPr>
          <a:xfrm>
            <a:off x="166645" y="239927"/>
            <a:ext cx="3736920" cy="830997"/>
          </a:xfrm>
          <a:prstGeom prst="rect">
            <a:avLst/>
          </a:prstGeom>
        </p:spPr>
        <p:txBody>
          <a:bodyPr wrap="none">
            <a:spAutoFit/>
          </a:bodyPr>
          <a:lstStyle/>
          <a:p>
            <a:r>
              <a:rPr lang="el-GR" sz="2400" b="1" dirty="0">
                <a:solidFill>
                  <a:srgbClr val="FFFF00"/>
                </a:solidFill>
                <a:latin typeface="Batang" panose="02030600000101010101" pitchFamily="18" charset="-127"/>
                <a:ea typeface="Batang" panose="02030600000101010101" pitchFamily="18" charset="-127"/>
              </a:rPr>
              <a:t>ο γλωσσικός κώδικας </a:t>
            </a:r>
          </a:p>
          <a:p>
            <a:r>
              <a:rPr lang="el-GR" sz="2400" b="1" dirty="0">
                <a:solidFill>
                  <a:srgbClr val="FFFF00"/>
                </a:solidFill>
                <a:latin typeface="Batang" panose="02030600000101010101" pitchFamily="18" charset="-127"/>
                <a:ea typeface="Batang" panose="02030600000101010101" pitchFamily="18" charset="-127"/>
              </a:rPr>
              <a:t>                        ως όπλο</a:t>
            </a:r>
          </a:p>
        </p:txBody>
      </p:sp>
      <p:sp>
        <p:nvSpPr>
          <p:cNvPr id="5" name="Ορθογώνιο 4"/>
          <p:cNvSpPr/>
          <p:nvPr/>
        </p:nvSpPr>
        <p:spPr>
          <a:xfrm>
            <a:off x="0" y="1727180"/>
            <a:ext cx="4572000" cy="3416320"/>
          </a:xfrm>
          <a:prstGeom prst="rect">
            <a:avLst/>
          </a:prstGeom>
        </p:spPr>
        <p:txBody>
          <a:bodyPr>
            <a:spAutoFit/>
          </a:bodyPr>
          <a:lstStyle/>
          <a:p>
            <a:r>
              <a:rPr lang="el-GR" sz="3600" b="1" dirty="0">
                <a:solidFill>
                  <a:srgbClr val="FFFF00"/>
                </a:solidFill>
                <a:latin typeface="Batang" panose="02030600000101010101" pitchFamily="18" charset="-127"/>
                <a:ea typeface="Batang" panose="02030600000101010101" pitchFamily="18" charset="-127"/>
              </a:rPr>
              <a:t>¨Η γλώσσα </a:t>
            </a:r>
          </a:p>
          <a:p>
            <a:r>
              <a:rPr lang="el-GR" sz="3600" b="1" dirty="0">
                <a:solidFill>
                  <a:srgbClr val="FFFF00"/>
                </a:solidFill>
                <a:latin typeface="Batang" panose="02030600000101010101" pitchFamily="18" charset="-127"/>
                <a:ea typeface="Batang" panose="02030600000101010101" pitchFamily="18" charset="-127"/>
              </a:rPr>
              <a:t>κόκκαλα δεν έχει</a:t>
            </a:r>
          </a:p>
          <a:p>
            <a:r>
              <a:rPr lang="el-GR" sz="3600" b="1" dirty="0">
                <a:solidFill>
                  <a:srgbClr val="FFFF00"/>
                </a:solidFill>
                <a:latin typeface="Batang" panose="02030600000101010101" pitchFamily="18" charset="-127"/>
                <a:ea typeface="Batang" panose="02030600000101010101" pitchFamily="18" charset="-127"/>
              </a:rPr>
              <a:t> και</a:t>
            </a:r>
          </a:p>
          <a:p>
            <a:r>
              <a:rPr lang="el-GR" sz="3600" b="1" dirty="0">
                <a:solidFill>
                  <a:srgbClr val="FFFF00"/>
                </a:solidFill>
                <a:latin typeface="Batang" panose="02030600000101010101" pitchFamily="18" charset="-127"/>
                <a:ea typeface="Batang" panose="02030600000101010101" pitchFamily="18" charset="-127"/>
              </a:rPr>
              <a:t> κόκκαλα τσακίζει¨</a:t>
            </a:r>
            <a:br>
              <a:rPr lang="el-GR" sz="3600" b="1" dirty="0">
                <a:solidFill>
                  <a:srgbClr val="FFFF00"/>
                </a:solidFill>
                <a:latin typeface="Batang" panose="02030600000101010101" pitchFamily="18" charset="-127"/>
                <a:ea typeface="Batang" panose="02030600000101010101" pitchFamily="18" charset="-127"/>
              </a:rPr>
            </a:br>
            <a:br>
              <a:rPr lang="el-GR" sz="3600" b="1" dirty="0">
                <a:solidFill>
                  <a:srgbClr val="FFFF00"/>
                </a:solidFill>
                <a:latin typeface="Batang" panose="02030600000101010101" pitchFamily="18" charset="-127"/>
                <a:ea typeface="Batang" panose="02030600000101010101" pitchFamily="18" charset="-127"/>
              </a:rPr>
            </a:br>
            <a:endParaRPr lang="el-GR" sz="3600" b="1" dirty="0">
              <a:solidFill>
                <a:srgbClr val="FFFF00"/>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3325782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5C4CA"/>
        </a:solidFill>
        <a:effectLst/>
      </p:bgPr>
    </p:bg>
    <p:spTree>
      <p:nvGrpSpPr>
        <p:cNvPr id="1" name="Shape 140"/>
        <p:cNvGrpSpPr/>
        <p:nvPr/>
      </p:nvGrpSpPr>
      <p:grpSpPr>
        <a:xfrm>
          <a:off x="0" y="0"/>
          <a:ext cx="0" cy="0"/>
          <a:chOff x="0" y="0"/>
          <a:chExt cx="0" cy="0"/>
        </a:xfrm>
      </p:grpSpPr>
      <p:sp>
        <p:nvSpPr>
          <p:cNvPr id="141" name="Google Shape;141;p19"/>
          <p:cNvSpPr txBox="1">
            <a:spLocks noGrp="1"/>
          </p:cNvSpPr>
          <p:nvPr>
            <p:ph type="title"/>
          </p:nvPr>
        </p:nvSpPr>
        <p:spPr>
          <a:xfrm rot="161729">
            <a:off x="976261" y="876906"/>
            <a:ext cx="7029878" cy="760139"/>
          </a:xfrm>
          <a:prstGeom prst="rect">
            <a:avLst/>
          </a:prstGeom>
        </p:spPr>
        <p:txBody>
          <a:bodyPr spcFirstLastPara="1" wrap="square" lIns="91425" tIns="91425" rIns="91425" bIns="91425" anchor="b" anchorCtr="0">
            <a:noAutofit/>
          </a:bodyPr>
          <a:lstStyle/>
          <a:p>
            <a:pPr lvl="0"/>
            <a:r>
              <a:rPr lang="el-GR" b="1" dirty="0">
                <a:solidFill>
                  <a:srgbClr val="0070C0"/>
                </a:solidFill>
                <a:latin typeface="Batang" panose="02030600000101010101" pitchFamily="18" charset="-127"/>
                <a:ea typeface="Batang" panose="02030600000101010101" pitchFamily="18" charset="-127"/>
              </a:rPr>
              <a:t>Δραστηριότητες ( </a:t>
            </a:r>
            <a:r>
              <a:rPr lang="en-US" b="1" dirty="0">
                <a:solidFill>
                  <a:srgbClr val="0070C0"/>
                </a:solidFill>
                <a:latin typeface="Batang" panose="02030600000101010101" pitchFamily="18" charset="-127"/>
                <a:ea typeface="Batang" panose="02030600000101010101" pitchFamily="18" charset="-127"/>
              </a:rPr>
              <a:t>I</a:t>
            </a:r>
            <a:r>
              <a:rPr lang="el-GR" b="1" dirty="0">
                <a:solidFill>
                  <a:srgbClr val="0070C0"/>
                </a:solidFill>
                <a:latin typeface="Batang" panose="02030600000101010101" pitchFamily="18" charset="-127"/>
                <a:ea typeface="Batang" panose="02030600000101010101" pitchFamily="18" charset="-127"/>
              </a:rPr>
              <a:t> </a:t>
            </a:r>
            <a:r>
              <a:rPr lang="en-US" b="1" dirty="0">
                <a:solidFill>
                  <a:srgbClr val="0070C0"/>
                </a:solidFill>
                <a:latin typeface="Batang" panose="02030600000101010101" pitchFamily="18" charset="-127"/>
                <a:ea typeface="Batang" panose="02030600000101010101" pitchFamily="18" charset="-127"/>
              </a:rPr>
              <a:t>)</a:t>
            </a:r>
            <a:endParaRPr b="1" dirty="0">
              <a:solidFill>
                <a:srgbClr val="0070C0"/>
              </a:solidFill>
              <a:latin typeface="Batang" panose="02030600000101010101" pitchFamily="18" charset="-127"/>
              <a:ea typeface="Batang" panose="02030600000101010101" pitchFamily="18" charset="-127"/>
            </a:endParaRPr>
          </a:p>
        </p:txBody>
      </p:sp>
      <p:sp>
        <p:nvSpPr>
          <p:cNvPr id="142" name="Google Shape;142;p19"/>
          <p:cNvSpPr txBox="1">
            <a:spLocks noGrp="1"/>
          </p:cNvSpPr>
          <p:nvPr>
            <p:ph type="body" idx="1"/>
          </p:nvPr>
        </p:nvSpPr>
        <p:spPr>
          <a:xfrm>
            <a:off x="1211658" y="1556175"/>
            <a:ext cx="6808466" cy="1087272"/>
          </a:xfrm>
          <a:prstGeom prst="rect">
            <a:avLst/>
          </a:prstGeom>
        </p:spPr>
        <p:txBody>
          <a:bodyPr spcFirstLastPara="1" wrap="square" lIns="91425" tIns="91425" rIns="91425" bIns="91425" anchor="t" anchorCtr="0">
            <a:noAutofit/>
          </a:bodyPr>
          <a:lstStyle/>
          <a:p>
            <a:pPr marL="285750" lvl="0" indent="-285750">
              <a:buFont typeface="Wingdings" panose="05000000000000000000" pitchFamily="2" charset="2"/>
              <a:buChar char="ü"/>
            </a:pPr>
            <a:r>
              <a:rPr lang="en-US" sz="2000" b="1" dirty="0">
                <a:solidFill>
                  <a:srgbClr val="0070C0"/>
                </a:solidFill>
                <a:latin typeface="Batang" panose="02030600000101010101" pitchFamily="18" charset="-127"/>
                <a:ea typeface="Batang" panose="02030600000101010101" pitchFamily="18" charset="-127"/>
              </a:rPr>
              <a:t>https://eclass01.sch.gr/modules/units/index.php?course=G2010159&amp;id=1102790 </a:t>
            </a:r>
            <a:endParaRPr sz="2000" b="1" dirty="0">
              <a:solidFill>
                <a:srgbClr val="0070C0"/>
              </a:solidFill>
              <a:latin typeface="Batang" panose="02030600000101010101" pitchFamily="18" charset="-127"/>
              <a:ea typeface="Batang" panose="02030600000101010101" pitchFamily="18" charset="-127"/>
            </a:endParaRPr>
          </a:p>
        </p:txBody>
      </p:sp>
      <p:sp>
        <p:nvSpPr>
          <p:cNvPr id="143" name="Google Shape;143;p19"/>
          <p:cNvSpPr txBox="1">
            <a:spLocks noGrp="1"/>
          </p:cNvSpPr>
          <p:nvPr>
            <p:ph type="body" idx="2"/>
          </p:nvPr>
        </p:nvSpPr>
        <p:spPr>
          <a:xfrm>
            <a:off x="1222557" y="2632819"/>
            <a:ext cx="6797567" cy="1047404"/>
          </a:xfrm>
          <a:prstGeom prst="rect">
            <a:avLst/>
          </a:prstGeom>
        </p:spPr>
        <p:txBody>
          <a:bodyPr spcFirstLastPara="1" wrap="square" lIns="91425" tIns="91425" rIns="91425" bIns="91425" anchor="t" anchorCtr="0">
            <a:noAutofit/>
          </a:bodyPr>
          <a:lstStyle/>
          <a:p>
            <a:pPr marL="285750" lvl="0" indent="-285750">
              <a:buFont typeface="Wingdings" panose="05000000000000000000" pitchFamily="2" charset="2"/>
              <a:buChar char="ü"/>
            </a:pPr>
            <a:r>
              <a:rPr lang="el-GR" sz="2000" b="1" dirty="0">
                <a:solidFill>
                  <a:srgbClr val="0070C0"/>
                </a:solidFill>
                <a:latin typeface="Batang" panose="02030600000101010101" pitchFamily="18" charset="-127"/>
                <a:ea typeface="Batang" panose="02030600000101010101" pitchFamily="18" charset="-127"/>
              </a:rPr>
              <a:t>https://medium.com/@richardjohnson_9358/weapon-of-choice-8534f89c5a67   η σελίδα του </a:t>
            </a:r>
            <a:r>
              <a:rPr lang="el-GR" sz="2000" b="1" dirty="0" err="1">
                <a:solidFill>
                  <a:srgbClr val="0070C0"/>
                </a:solidFill>
                <a:latin typeface="Batang" panose="02030600000101010101" pitchFamily="18" charset="-127"/>
                <a:ea typeface="Batang" panose="02030600000101010101" pitchFamily="18" charset="-127"/>
              </a:rPr>
              <a:t>project</a:t>
            </a:r>
            <a:endParaRPr lang="el-GR" sz="2000" b="1" dirty="0">
              <a:solidFill>
                <a:srgbClr val="0070C0"/>
              </a:solidFill>
              <a:latin typeface="Batang" panose="02030600000101010101" pitchFamily="18" charset="-127"/>
              <a:ea typeface="Batang" panose="02030600000101010101" pitchFamily="18" charset="-127"/>
            </a:endParaRPr>
          </a:p>
        </p:txBody>
      </p:sp>
      <p:sp>
        <p:nvSpPr>
          <p:cNvPr id="144" name="Google Shape;144;p19"/>
          <p:cNvSpPr txBox="1">
            <a:spLocks noGrp="1"/>
          </p:cNvSpPr>
          <p:nvPr>
            <p:ph type="body" idx="3"/>
          </p:nvPr>
        </p:nvSpPr>
        <p:spPr>
          <a:xfrm>
            <a:off x="1211658" y="3680223"/>
            <a:ext cx="7062059" cy="891279"/>
          </a:xfrm>
          <a:prstGeom prst="rect">
            <a:avLst/>
          </a:prstGeom>
        </p:spPr>
        <p:txBody>
          <a:bodyPr spcFirstLastPara="1" wrap="square" lIns="91425" tIns="91425" rIns="91425" bIns="91425" anchor="t" anchorCtr="0">
            <a:noAutofit/>
          </a:bodyPr>
          <a:lstStyle/>
          <a:p>
            <a:pPr marL="285750" lvl="0" indent="-285750">
              <a:buFont typeface="Wingdings" panose="05000000000000000000" pitchFamily="2" charset="2"/>
              <a:buChar char="ü"/>
            </a:pPr>
            <a:r>
              <a:rPr lang="el-GR" sz="2000" b="1" dirty="0">
                <a:solidFill>
                  <a:srgbClr val="0070C0"/>
                </a:solidFill>
                <a:latin typeface="Batang" panose="02030600000101010101" pitchFamily="18" charset="-127"/>
                <a:ea typeface="Batang" panose="02030600000101010101" pitchFamily="18" charset="-127"/>
              </a:rPr>
              <a:t>Τσαλάκωμα </a:t>
            </a:r>
          </a:p>
          <a:p>
            <a:pPr marL="0" lvl="0" indent="0" algn="l" rtl="0">
              <a:spcBef>
                <a:spcPts val="600"/>
              </a:spcBef>
              <a:spcAft>
                <a:spcPts val="0"/>
              </a:spcAft>
              <a:buNone/>
            </a:pPr>
            <a:endParaRPr dirty="0"/>
          </a:p>
          <a:p>
            <a:pPr marL="0" lvl="0" indent="0" algn="l" rtl="0">
              <a:spcBef>
                <a:spcPts val="600"/>
              </a:spcBef>
              <a:spcAft>
                <a:spcPts val="0"/>
              </a:spcAft>
              <a:buNone/>
            </a:pPr>
            <a:endParaRPr dirty="0"/>
          </a:p>
        </p:txBody>
      </p:sp>
      <p:sp>
        <p:nvSpPr>
          <p:cNvPr id="145" name="Google Shape;145;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5C4CA"/>
        </a:solidFill>
        <a:effectLst/>
      </p:bgPr>
    </p:bg>
    <p:spTree>
      <p:nvGrpSpPr>
        <p:cNvPr id="1" name="Shape 224"/>
        <p:cNvGrpSpPr/>
        <p:nvPr/>
      </p:nvGrpSpPr>
      <p:grpSpPr>
        <a:xfrm>
          <a:off x="0" y="0"/>
          <a:ext cx="0" cy="0"/>
          <a:chOff x="0" y="0"/>
          <a:chExt cx="0" cy="0"/>
        </a:xfrm>
      </p:grpSpPr>
      <p:sp>
        <p:nvSpPr>
          <p:cNvPr id="225" name="Google Shape;225;p28"/>
          <p:cNvSpPr txBox="1">
            <a:spLocks noGrp="1"/>
          </p:cNvSpPr>
          <p:nvPr>
            <p:ph type="title"/>
          </p:nvPr>
        </p:nvSpPr>
        <p:spPr>
          <a:xfrm rot="161729" flipV="1">
            <a:off x="995210" y="831633"/>
            <a:ext cx="7029878" cy="4571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dirty="0"/>
          </a:p>
        </p:txBody>
      </p:sp>
      <p:sp>
        <p:nvSpPr>
          <p:cNvPr id="226" name="Google Shape;226;p28"/>
          <p:cNvSpPr txBox="1">
            <a:spLocks noGrp="1"/>
          </p:cNvSpPr>
          <p:nvPr>
            <p:ph type="body" idx="1"/>
          </p:nvPr>
        </p:nvSpPr>
        <p:spPr>
          <a:xfrm>
            <a:off x="902950" y="3003855"/>
            <a:ext cx="2295300" cy="45719"/>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sz="1200" dirty="0"/>
          </a:p>
        </p:txBody>
      </p:sp>
      <p:pic>
        <p:nvPicPr>
          <p:cNvPr id="3" name="Εικόνα 2"/>
          <p:cNvPicPr>
            <a:picLocks noChangeAspect="1"/>
          </p:cNvPicPr>
          <p:nvPr/>
        </p:nvPicPr>
        <p:blipFill>
          <a:blip r:embed="rId3"/>
          <a:stretch>
            <a:fillRect/>
          </a:stretch>
        </p:blipFill>
        <p:spPr>
          <a:xfrm>
            <a:off x="3320371" y="1290670"/>
            <a:ext cx="2133785" cy="3206774"/>
          </a:xfrm>
          <a:prstGeom prst="rect">
            <a:avLst/>
          </a:prstGeom>
        </p:spPr>
      </p:pic>
      <p:sp>
        <p:nvSpPr>
          <p:cNvPr id="227" name="Google Shape;227;p28"/>
          <p:cNvSpPr txBox="1">
            <a:spLocks noGrp="1"/>
          </p:cNvSpPr>
          <p:nvPr>
            <p:ph type="body" idx="2"/>
          </p:nvPr>
        </p:nvSpPr>
        <p:spPr>
          <a:xfrm>
            <a:off x="3315989" y="2793075"/>
            <a:ext cx="2295300" cy="256499"/>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sz="1200" dirty="0"/>
          </a:p>
        </p:txBody>
      </p:sp>
      <p:sp>
        <p:nvSpPr>
          <p:cNvPr id="228" name="Google Shape;228;p28"/>
          <p:cNvSpPr txBox="1">
            <a:spLocks noGrp="1"/>
          </p:cNvSpPr>
          <p:nvPr>
            <p:ph type="body" idx="3"/>
          </p:nvPr>
        </p:nvSpPr>
        <p:spPr>
          <a:xfrm>
            <a:off x="5729028" y="3003855"/>
            <a:ext cx="2295300" cy="4572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sz="1200" dirty="0"/>
          </a:p>
        </p:txBody>
      </p:sp>
      <p:sp>
        <p:nvSpPr>
          <p:cNvPr id="229" name="Google Shape;229;p28"/>
          <p:cNvSpPr txBox="1">
            <a:spLocks noGrp="1"/>
          </p:cNvSpPr>
          <p:nvPr>
            <p:ph type="body" idx="1"/>
          </p:nvPr>
        </p:nvSpPr>
        <p:spPr>
          <a:xfrm flipV="1">
            <a:off x="1055350" y="3049574"/>
            <a:ext cx="2295300" cy="45719"/>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200" dirty="0"/>
              <a:t>.</a:t>
            </a:r>
            <a:endParaRPr sz="1200" dirty="0"/>
          </a:p>
        </p:txBody>
      </p:sp>
      <p:sp>
        <p:nvSpPr>
          <p:cNvPr id="230" name="Google Shape;230;p28"/>
          <p:cNvSpPr txBox="1">
            <a:spLocks noGrp="1"/>
          </p:cNvSpPr>
          <p:nvPr>
            <p:ph type="body" idx="2"/>
          </p:nvPr>
        </p:nvSpPr>
        <p:spPr>
          <a:xfrm flipV="1">
            <a:off x="3468389" y="4421174"/>
            <a:ext cx="2295300" cy="45719"/>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200" dirty="0"/>
              <a:t>.</a:t>
            </a:r>
            <a:endParaRPr sz="1200" dirty="0"/>
          </a:p>
        </p:txBody>
      </p:sp>
      <p:sp>
        <p:nvSpPr>
          <p:cNvPr id="231" name="Google Shape;231;p28"/>
          <p:cNvSpPr txBox="1">
            <a:spLocks noGrp="1"/>
          </p:cNvSpPr>
          <p:nvPr>
            <p:ph type="body" idx="3"/>
          </p:nvPr>
        </p:nvSpPr>
        <p:spPr>
          <a:xfrm>
            <a:off x="5881428" y="2927775"/>
            <a:ext cx="2295300" cy="7608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sz="1200" dirty="0"/>
          </a:p>
        </p:txBody>
      </p:sp>
      <p:sp>
        <p:nvSpPr>
          <p:cNvPr id="232" name="Google Shape;232;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pic>
        <p:nvPicPr>
          <p:cNvPr id="2" name="Εικόνα 1"/>
          <p:cNvPicPr>
            <a:picLocks noChangeAspect="1"/>
          </p:cNvPicPr>
          <p:nvPr/>
        </p:nvPicPr>
        <p:blipFill>
          <a:blip r:embed="rId4"/>
          <a:stretch>
            <a:fillRect/>
          </a:stretch>
        </p:blipFill>
        <p:spPr>
          <a:xfrm>
            <a:off x="794326" y="844982"/>
            <a:ext cx="2133785" cy="3200677"/>
          </a:xfrm>
          <a:prstGeom prst="rect">
            <a:avLst/>
          </a:prstGeom>
        </p:spPr>
      </p:pic>
      <p:pic>
        <p:nvPicPr>
          <p:cNvPr id="4" name="Εικόνα 3"/>
          <p:cNvPicPr>
            <a:picLocks noChangeAspect="1"/>
          </p:cNvPicPr>
          <p:nvPr/>
        </p:nvPicPr>
        <p:blipFill>
          <a:blip r:embed="rId5"/>
          <a:stretch>
            <a:fillRect/>
          </a:stretch>
        </p:blipFill>
        <p:spPr>
          <a:xfrm>
            <a:off x="5878097" y="1042627"/>
            <a:ext cx="2267909" cy="315800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2"/>
          <a:stretch>
            <a:fillRect/>
          </a:stretch>
        </p:blipFill>
        <p:spPr>
          <a:xfrm>
            <a:off x="887289" y="712026"/>
            <a:ext cx="2139881" cy="3121423"/>
          </a:xfrm>
          <a:prstGeom prst="rect">
            <a:avLst/>
          </a:prstGeom>
        </p:spPr>
      </p:pic>
      <p:sp>
        <p:nvSpPr>
          <p:cNvPr id="2" name="Τίτλος 1"/>
          <p:cNvSpPr>
            <a:spLocks noGrp="1"/>
          </p:cNvSpPr>
          <p:nvPr>
            <p:ph type="title"/>
          </p:nvPr>
        </p:nvSpPr>
        <p:spPr/>
        <p:txBody>
          <a:bodyPr/>
          <a:lstStyle/>
          <a:p>
            <a:endParaRPr lang="el-GR" dirty="0"/>
          </a:p>
        </p:txBody>
      </p:sp>
      <p:sp>
        <p:nvSpPr>
          <p:cNvPr id="3" name="Θέση κειμένου 2"/>
          <p:cNvSpPr>
            <a:spLocks noGrp="1"/>
          </p:cNvSpPr>
          <p:nvPr>
            <p:ph type="body" idx="1"/>
          </p:nvPr>
        </p:nvSpPr>
        <p:spPr/>
        <p:txBody>
          <a:bodyPr/>
          <a:lstStyle/>
          <a:p>
            <a:endParaRPr lang="el-GR"/>
          </a:p>
        </p:txBody>
      </p:sp>
      <p:pic>
        <p:nvPicPr>
          <p:cNvPr id="9" name="Εικόνα 8"/>
          <p:cNvPicPr>
            <a:picLocks noChangeAspect="1"/>
          </p:cNvPicPr>
          <p:nvPr/>
        </p:nvPicPr>
        <p:blipFill>
          <a:blip r:embed="rId3"/>
          <a:stretch>
            <a:fillRect/>
          </a:stretch>
        </p:blipFill>
        <p:spPr>
          <a:xfrm>
            <a:off x="3569820" y="1489121"/>
            <a:ext cx="1926503" cy="2889754"/>
          </a:xfrm>
          <a:prstGeom prst="rect">
            <a:avLst/>
          </a:prstGeom>
        </p:spPr>
      </p:pic>
      <p:sp>
        <p:nvSpPr>
          <p:cNvPr id="4" name="Θέση κειμένου 3"/>
          <p:cNvSpPr>
            <a:spLocks noGrp="1"/>
          </p:cNvSpPr>
          <p:nvPr>
            <p:ph type="body" idx="2"/>
          </p:nvPr>
        </p:nvSpPr>
        <p:spPr>
          <a:xfrm>
            <a:off x="3328987" y="1557337"/>
            <a:ext cx="2282305" cy="2821537"/>
          </a:xfrm>
        </p:spPr>
        <p:txBody>
          <a:bodyPr/>
          <a:lstStyle/>
          <a:p>
            <a:endParaRPr lang="el-GR" dirty="0"/>
          </a:p>
        </p:txBody>
      </p:sp>
      <p:pic>
        <p:nvPicPr>
          <p:cNvPr id="8" name="Εικόνα 7"/>
          <p:cNvPicPr>
            <a:picLocks noChangeAspect="1"/>
          </p:cNvPicPr>
          <p:nvPr/>
        </p:nvPicPr>
        <p:blipFill>
          <a:blip r:embed="rId4"/>
          <a:stretch>
            <a:fillRect/>
          </a:stretch>
        </p:blipFill>
        <p:spPr>
          <a:xfrm>
            <a:off x="5939114" y="1178198"/>
            <a:ext cx="2139881" cy="3200677"/>
          </a:xfrm>
          <a:prstGeom prst="rect">
            <a:avLst/>
          </a:prstGeom>
        </p:spPr>
      </p:pic>
      <p:sp>
        <p:nvSpPr>
          <p:cNvPr id="5" name="Θέση κειμένου 4"/>
          <p:cNvSpPr>
            <a:spLocks noGrp="1"/>
          </p:cNvSpPr>
          <p:nvPr>
            <p:ph type="body" idx="3"/>
          </p:nvPr>
        </p:nvSpPr>
        <p:spPr/>
        <p:txBody>
          <a:bodyPr/>
          <a:lstStyle/>
          <a:p>
            <a:endParaRPr lang="el-GR" dirty="0"/>
          </a:p>
        </p:txBody>
      </p:sp>
      <p:sp>
        <p:nvSpPr>
          <p:cNvPr id="6" name="Θέση αριθμού διαφάνειας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759137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a:blip r:embed="rId2"/>
          <a:stretch>
            <a:fillRect/>
          </a:stretch>
        </p:blipFill>
        <p:spPr>
          <a:xfrm>
            <a:off x="757132" y="722092"/>
            <a:ext cx="1993565" cy="2981202"/>
          </a:xfrm>
          <a:prstGeom prst="rect">
            <a:avLst/>
          </a:prstGeom>
        </p:spPr>
      </p:pic>
      <p:pic>
        <p:nvPicPr>
          <p:cNvPr id="10" name="Εικόνα 9"/>
          <p:cNvPicPr>
            <a:picLocks noChangeAspect="1"/>
          </p:cNvPicPr>
          <p:nvPr/>
        </p:nvPicPr>
        <p:blipFill>
          <a:blip r:embed="rId3"/>
          <a:stretch>
            <a:fillRect/>
          </a:stretch>
        </p:blipFill>
        <p:spPr>
          <a:xfrm>
            <a:off x="2182155" y="1598851"/>
            <a:ext cx="2030144" cy="3048264"/>
          </a:xfrm>
          <a:prstGeom prst="rect">
            <a:avLst/>
          </a:prstGeom>
        </p:spPr>
      </p:pic>
      <p:pic>
        <p:nvPicPr>
          <p:cNvPr id="8" name="Εικόνα 7"/>
          <p:cNvPicPr>
            <a:picLocks noChangeAspect="1"/>
          </p:cNvPicPr>
          <p:nvPr/>
        </p:nvPicPr>
        <p:blipFill>
          <a:blip r:embed="rId4"/>
          <a:stretch>
            <a:fillRect/>
          </a:stretch>
        </p:blipFill>
        <p:spPr>
          <a:xfrm>
            <a:off x="3789019" y="755343"/>
            <a:ext cx="2292295" cy="3090940"/>
          </a:xfrm>
          <a:prstGeom prst="rect">
            <a:avLst/>
          </a:prstGeom>
        </p:spPr>
      </p:pic>
      <p:pic>
        <p:nvPicPr>
          <p:cNvPr id="7" name="Εικόνα 6"/>
          <p:cNvPicPr>
            <a:picLocks noChangeAspect="1"/>
          </p:cNvPicPr>
          <p:nvPr/>
        </p:nvPicPr>
        <p:blipFill>
          <a:blip r:embed="rId5"/>
          <a:stretch>
            <a:fillRect/>
          </a:stretch>
        </p:blipFill>
        <p:spPr>
          <a:xfrm>
            <a:off x="6063138" y="1501310"/>
            <a:ext cx="1956986" cy="2932430"/>
          </a:xfrm>
          <a:prstGeom prst="rect">
            <a:avLst/>
          </a:prstGeom>
        </p:spPr>
      </p:pic>
      <p:sp>
        <p:nvSpPr>
          <p:cNvPr id="6" name="Θέση αριθμού διαφάνειας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2498933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0"/>
          <p:cNvSpPr txBox="1">
            <a:spLocks noGrp="1"/>
          </p:cNvSpPr>
          <p:nvPr>
            <p:ph type="title"/>
          </p:nvPr>
        </p:nvSpPr>
        <p:spPr>
          <a:xfrm>
            <a:off x="969829" y="1056128"/>
            <a:ext cx="4033686" cy="703021"/>
          </a:xfrm>
          <a:prstGeom prst="rect">
            <a:avLst/>
          </a:prstGeom>
        </p:spPr>
        <p:txBody>
          <a:bodyPr spcFirstLastPara="1" wrap="square" lIns="91425" tIns="91425" rIns="91425" bIns="91425" anchor="t" anchorCtr="0">
            <a:noAutofit/>
          </a:bodyPr>
          <a:lstStyle/>
          <a:p>
            <a:pPr lvl="0"/>
            <a:r>
              <a:rPr lang="el-GR" sz="4000" dirty="0">
                <a:solidFill>
                  <a:srgbClr val="002060"/>
                </a:solidFill>
              </a:rPr>
              <a:t>Ορισμός    πεδίου</a:t>
            </a:r>
            <a:br>
              <a:rPr lang="el-GR" sz="4000" dirty="0">
                <a:solidFill>
                  <a:srgbClr val="002060"/>
                </a:solidFill>
              </a:rPr>
            </a:br>
            <a:endParaRPr sz="4000" dirty="0">
              <a:solidFill>
                <a:srgbClr val="002060"/>
              </a:solidFill>
            </a:endParaRPr>
          </a:p>
        </p:txBody>
      </p:sp>
      <p:sp>
        <p:nvSpPr>
          <p:cNvPr id="151" name="Google Shape;151;p20"/>
          <p:cNvSpPr txBox="1">
            <a:spLocks noGrp="1"/>
          </p:cNvSpPr>
          <p:nvPr>
            <p:ph type="body" idx="1"/>
          </p:nvPr>
        </p:nvSpPr>
        <p:spPr>
          <a:xfrm>
            <a:off x="1059714" y="3657600"/>
            <a:ext cx="4310307" cy="834085"/>
          </a:xfrm>
          <a:prstGeom prst="rect">
            <a:avLst/>
          </a:prstGeom>
        </p:spPr>
        <p:txBody>
          <a:bodyPr spcFirstLastPara="1" wrap="square" lIns="91425" tIns="91425" rIns="91425" bIns="91425" anchor="t" anchorCtr="0">
            <a:noAutofit/>
          </a:bodyPr>
          <a:lstStyle/>
          <a:p>
            <a:pPr marL="0" lvl="0" indent="0" algn="ctr">
              <a:buNone/>
            </a:pPr>
            <a:r>
              <a:rPr lang="el-GR" sz="1800" b="1" dirty="0">
                <a:solidFill>
                  <a:srgbClr val="002060"/>
                </a:solidFill>
                <a:latin typeface="Batang" panose="02030600000101010101" pitchFamily="18" charset="-127"/>
                <a:ea typeface="Batang" panose="02030600000101010101" pitchFamily="18" charset="-127"/>
              </a:rPr>
              <a:t>Βιωματικό εργαστήριο</a:t>
            </a:r>
          </a:p>
          <a:p>
            <a:pPr marL="0" lvl="0" indent="0" algn="ctr">
              <a:buNone/>
            </a:pPr>
            <a:r>
              <a:rPr lang="el-GR" sz="1800" b="1" dirty="0">
                <a:solidFill>
                  <a:srgbClr val="002060"/>
                </a:solidFill>
                <a:latin typeface="Batang" panose="02030600000101010101" pitchFamily="18" charset="-127"/>
                <a:ea typeface="Batang" panose="02030600000101010101" pitchFamily="18" charset="-127"/>
              </a:rPr>
              <a:t>Β΄ γυμνασίου </a:t>
            </a:r>
          </a:p>
          <a:p>
            <a:pPr marL="0" lvl="0" indent="0" algn="ctr" rtl="0">
              <a:spcBef>
                <a:spcPts val="600"/>
              </a:spcBef>
              <a:spcAft>
                <a:spcPts val="0"/>
              </a:spcAft>
              <a:buNone/>
            </a:pPr>
            <a:endParaRPr sz="1400" dirty="0"/>
          </a:p>
        </p:txBody>
      </p:sp>
      <p:sp>
        <p:nvSpPr>
          <p:cNvPr id="153" name="Google Shape;153;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pic>
        <p:nvPicPr>
          <p:cNvPr id="2" name="Εικόνα 1"/>
          <p:cNvPicPr>
            <a:picLocks noChangeAspect="1"/>
          </p:cNvPicPr>
          <p:nvPr/>
        </p:nvPicPr>
        <p:blipFill>
          <a:blip r:embed="rId3"/>
          <a:stretch>
            <a:fillRect/>
          </a:stretch>
        </p:blipFill>
        <p:spPr>
          <a:xfrm>
            <a:off x="5580770" y="978915"/>
            <a:ext cx="2618008" cy="351277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rot="161729">
            <a:off x="893133" y="620924"/>
            <a:ext cx="7029878" cy="760139"/>
          </a:xfrm>
        </p:spPr>
        <p:txBody>
          <a:bodyPr/>
          <a:lstStyle/>
          <a:p>
            <a:r>
              <a:rPr lang="el-GR" sz="2800" b="1" dirty="0">
                <a:solidFill>
                  <a:srgbClr val="00B050"/>
                </a:solidFill>
                <a:latin typeface="Batang" panose="02030600000101010101" pitchFamily="18" charset="-127"/>
                <a:ea typeface="Batang" panose="02030600000101010101" pitchFamily="18" charset="-127"/>
              </a:rPr>
              <a:t>Ερωτήματα ( </a:t>
            </a:r>
            <a:r>
              <a:rPr lang="en-US" sz="2800" b="1" dirty="0">
                <a:solidFill>
                  <a:srgbClr val="00B050"/>
                </a:solidFill>
                <a:latin typeface="Batang" panose="02030600000101010101" pitchFamily="18" charset="-127"/>
                <a:ea typeface="Batang" panose="02030600000101010101" pitchFamily="18" charset="-127"/>
              </a:rPr>
              <a:t>video/photos- </a:t>
            </a:r>
            <a:r>
              <a:rPr lang="el-GR" sz="2800" b="1" dirty="0">
                <a:solidFill>
                  <a:srgbClr val="00B050"/>
                </a:solidFill>
                <a:latin typeface="Batang" panose="02030600000101010101" pitchFamily="18" charset="-127"/>
                <a:ea typeface="Batang" panose="02030600000101010101" pitchFamily="18" charset="-127"/>
              </a:rPr>
              <a:t>τσαλάκωμα) </a:t>
            </a:r>
          </a:p>
        </p:txBody>
      </p:sp>
      <p:sp>
        <p:nvSpPr>
          <p:cNvPr id="3" name="Θέση κειμένου 2"/>
          <p:cNvSpPr>
            <a:spLocks noGrp="1"/>
          </p:cNvSpPr>
          <p:nvPr>
            <p:ph type="body" idx="1"/>
          </p:nvPr>
        </p:nvSpPr>
        <p:spPr/>
        <p:txBody>
          <a:bodyPr/>
          <a:lstStyle/>
          <a:p>
            <a:pPr marL="38100" indent="0">
              <a:buNone/>
            </a:pPr>
            <a:r>
              <a:rPr lang="el-GR" sz="2800" b="1" dirty="0">
                <a:solidFill>
                  <a:srgbClr val="00B050"/>
                </a:solidFill>
                <a:latin typeface="Batang" panose="02030600000101010101" pitchFamily="18" charset="-127"/>
                <a:ea typeface="Batang" panose="02030600000101010101" pitchFamily="18" charset="-127"/>
              </a:rPr>
              <a:t>1. Τι εντύπωση σας προκαλούν οι φωτογραφίες;</a:t>
            </a:r>
          </a:p>
          <a:p>
            <a:pPr marL="38100" indent="0">
              <a:buNone/>
            </a:pPr>
            <a:r>
              <a:rPr lang="el-GR" sz="2800" b="1" dirty="0">
                <a:solidFill>
                  <a:srgbClr val="00B050"/>
                </a:solidFill>
                <a:latin typeface="Batang" panose="02030600000101010101" pitchFamily="18" charset="-127"/>
                <a:ea typeface="Batang" panose="02030600000101010101" pitchFamily="18" charset="-127"/>
              </a:rPr>
              <a:t>2. Γιατί ο φωτογράφος επέλεξε αυτόν τον τρόπο αναπαράστασης του λεκτικού εκφοβισμού;</a:t>
            </a:r>
          </a:p>
          <a:p>
            <a:endParaRPr lang="el-GR" sz="2800" b="1" dirty="0">
              <a:solidFill>
                <a:srgbClr val="00B050"/>
              </a:solidFill>
              <a:latin typeface="Batang" panose="02030600000101010101" pitchFamily="18" charset="-127"/>
              <a:ea typeface="Batang" panose="02030600000101010101" pitchFamily="18" charset="-127"/>
            </a:endParaRPr>
          </a:p>
        </p:txBody>
      </p:sp>
      <p:sp>
        <p:nvSpPr>
          <p:cNvPr id="4" name="Θέση αριθμού διαφάνειας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Tree>
    <p:extLst>
      <p:ext uri="{BB962C8B-B14F-4D97-AF65-F5344CB8AC3E}">
        <p14:creationId xmlns:p14="http://schemas.microsoft.com/office/powerpoint/2010/main" val="1052206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rot="161729">
            <a:off x="666908" y="623780"/>
            <a:ext cx="7343616" cy="760139"/>
          </a:xfrm>
        </p:spPr>
        <p:txBody>
          <a:bodyPr/>
          <a:lstStyle/>
          <a:p>
            <a:r>
              <a:rPr lang="el-GR" b="1" dirty="0">
                <a:solidFill>
                  <a:srgbClr val="00B050"/>
                </a:solidFill>
              </a:rPr>
              <a:t>Ερωτήματα ( </a:t>
            </a:r>
            <a:r>
              <a:rPr lang="en-US" b="1" dirty="0">
                <a:solidFill>
                  <a:srgbClr val="00B050"/>
                </a:solidFill>
              </a:rPr>
              <a:t>video/photos- </a:t>
            </a:r>
            <a:r>
              <a:rPr lang="el-GR" b="1" dirty="0">
                <a:solidFill>
                  <a:srgbClr val="00B050"/>
                </a:solidFill>
              </a:rPr>
              <a:t>τσαλάκωμα) </a:t>
            </a:r>
          </a:p>
        </p:txBody>
      </p:sp>
      <p:sp>
        <p:nvSpPr>
          <p:cNvPr id="3" name="Θέση κειμένου 2"/>
          <p:cNvSpPr>
            <a:spLocks noGrp="1"/>
          </p:cNvSpPr>
          <p:nvPr>
            <p:ph type="body" idx="1"/>
          </p:nvPr>
        </p:nvSpPr>
        <p:spPr>
          <a:xfrm>
            <a:off x="2598746" y="1700801"/>
            <a:ext cx="5730606" cy="821265"/>
          </a:xfrm>
        </p:spPr>
        <p:txBody>
          <a:bodyPr/>
          <a:lstStyle/>
          <a:p>
            <a:pPr marL="114300" indent="0">
              <a:buNone/>
            </a:pPr>
            <a:r>
              <a:rPr lang="el-GR" sz="2000" b="1" dirty="0">
                <a:solidFill>
                  <a:srgbClr val="0070C0"/>
                </a:solidFill>
                <a:latin typeface="Batang" panose="02030600000101010101" pitchFamily="18" charset="-127"/>
                <a:ea typeface="Batang" panose="02030600000101010101" pitchFamily="18" charset="-127"/>
              </a:rPr>
              <a:t>3. Μπορεί η λεκτική βία να σωματοποιηθεί; Αν ναι, πώς;</a:t>
            </a:r>
          </a:p>
          <a:p>
            <a:pPr marL="114300" indent="0">
              <a:buNone/>
            </a:pPr>
            <a:r>
              <a:rPr lang="el-GR" sz="2000" b="1" dirty="0">
                <a:solidFill>
                  <a:srgbClr val="0070C0"/>
                </a:solidFill>
                <a:latin typeface="Batang" panose="02030600000101010101" pitchFamily="18" charset="-127"/>
                <a:ea typeface="Batang" panose="02030600000101010101" pitchFamily="18" charset="-127"/>
              </a:rPr>
              <a:t>……………………………………………………………..</a:t>
            </a:r>
          </a:p>
          <a:p>
            <a:endParaRPr lang="el-GR" dirty="0"/>
          </a:p>
        </p:txBody>
      </p:sp>
      <p:sp>
        <p:nvSpPr>
          <p:cNvPr id="4" name="Θέση κειμένου 3"/>
          <p:cNvSpPr>
            <a:spLocks noGrp="1"/>
          </p:cNvSpPr>
          <p:nvPr>
            <p:ph type="body" idx="2"/>
          </p:nvPr>
        </p:nvSpPr>
        <p:spPr>
          <a:xfrm>
            <a:off x="831273" y="2696831"/>
            <a:ext cx="7498079" cy="1186788"/>
          </a:xfrm>
        </p:spPr>
        <p:txBody>
          <a:bodyPr/>
          <a:lstStyle/>
          <a:p>
            <a:pPr marL="114300" indent="0">
              <a:buNone/>
            </a:pPr>
            <a:r>
              <a:rPr lang="el-GR" dirty="0"/>
              <a:t> 4.  </a:t>
            </a:r>
            <a:r>
              <a:rPr lang="el-GR" sz="2000" b="1" dirty="0">
                <a:solidFill>
                  <a:srgbClr val="0070C0"/>
                </a:solidFill>
                <a:latin typeface="Batang" panose="02030600000101010101" pitchFamily="18" charset="-127"/>
                <a:ea typeface="Batang" panose="02030600000101010101" pitchFamily="18" charset="-127"/>
              </a:rPr>
              <a:t>Λέμε συχνά ότι ο προφορικός λόγος είναι εφήμερος,</a:t>
            </a:r>
          </a:p>
          <a:p>
            <a:pPr marL="114300" indent="0">
              <a:buNone/>
            </a:pPr>
            <a:r>
              <a:rPr lang="el-GR" sz="2000" b="1" dirty="0">
                <a:solidFill>
                  <a:srgbClr val="0070C0"/>
                </a:solidFill>
                <a:latin typeface="Batang" panose="02030600000101010101" pitchFamily="18" charset="-127"/>
                <a:ea typeface="Batang" panose="02030600000101010101" pitchFamily="18" charset="-127"/>
              </a:rPr>
              <a:t> «</a:t>
            </a:r>
            <a:r>
              <a:rPr lang="el-GR" sz="2000" b="1" dirty="0" err="1">
                <a:solidFill>
                  <a:srgbClr val="0070C0"/>
                </a:solidFill>
                <a:latin typeface="Batang" panose="02030600000101010101" pitchFamily="18" charset="-127"/>
                <a:ea typeface="Batang" panose="02030600000101010101" pitchFamily="18" charset="-127"/>
              </a:rPr>
              <a:t>έπεα</a:t>
            </a:r>
            <a:r>
              <a:rPr lang="el-GR" sz="2000" b="1" dirty="0">
                <a:solidFill>
                  <a:srgbClr val="0070C0"/>
                </a:solidFill>
                <a:latin typeface="Batang" panose="02030600000101010101" pitchFamily="18" charset="-127"/>
                <a:ea typeface="Batang" panose="02030600000101010101" pitchFamily="18" charset="-127"/>
              </a:rPr>
              <a:t> </a:t>
            </a:r>
            <a:r>
              <a:rPr lang="el-GR" sz="2000" b="1" dirty="0" err="1">
                <a:solidFill>
                  <a:srgbClr val="0070C0"/>
                </a:solidFill>
                <a:latin typeface="Batang" panose="02030600000101010101" pitchFamily="18" charset="-127"/>
                <a:ea typeface="Batang" panose="02030600000101010101" pitchFamily="18" charset="-127"/>
              </a:rPr>
              <a:t>πτερόεντα</a:t>
            </a:r>
            <a:r>
              <a:rPr lang="el-GR" sz="2000" b="1" dirty="0">
                <a:solidFill>
                  <a:srgbClr val="0070C0"/>
                </a:solidFill>
                <a:latin typeface="Batang" panose="02030600000101010101" pitchFamily="18" charset="-127"/>
                <a:ea typeface="Batang" panose="02030600000101010101" pitchFamily="18" charset="-127"/>
              </a:rPr>
              <a:t>» κατά τον Όμηρο, εκφωνείται και μετά χάνεται. Ισχύει αυτό για τις λέξεις που πληγώνουν; Υπάρχει περίπτωση τα προσβλητικά λόγια να στιγματίσουν το άτομο και να του επιφέρουν πιο μόνιμες ζημιές;</a:t>
            </a:r>
            <a:endParaRPr lang="el-GR" sz="2000" b="1" dirty="0">
              <a:latin typeface="Batang" panose="02030600000101010101" pitchFamily="18" charset="-127"/>
              <a:ea typeface="Batang" panose="02030600000101010101" pitchFamily="18" charset="-127"/>
            </a:endParaRPr>
          </a:p>
        </p:txBody>
      </p:sp>
      <p:sp>
        <p:nvSpPr>
          <p:cNvPr id="6" name="Θέση αριθμού διαφάνειας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7" name="Εικόνα 6"/>
          <p:cNvPicPr>
            <a:picLocks noChangeAspect="1"/>
          </p:cNvPicPr>
          <p:nvPr/>
        </p:nvPicPr>
        <p:blipFill>
          <a:blip r:embed="rId2"/>
          <a:stretch>
            <a:fillRect/>
          </a:stretch>
        </p:blipFill>
        <p:spPr>
          <a:xfrm>
            <a:off x="653096" y="1180264"/>
            <a:ext cx="1822862" cy="1646063"/>
          </a:xfrm>
          <a:prstGeom prst="rect">
            <a:avLst/>
          </a:prstGeom>
        </p:spPr>
      </p:pic>
    </p:spTree>
    <p:extLst>
      <p:ext uri="{BB962C8B-B14F-4D97-AF65-F5344CB8AC3E}">
        <p14:creationId xmlns:p14="http://schemas.microsoft.com/office/powerpoint/2010/main" val="2608730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49651"/>
        </a:solidFill>
        <a:effectLst/>
      </p:bgPr>
    </p:bg>
    <p:spTree>
      <p:nvGrpSpPr>
        <p:cNvPr id="1" name="Shape 132"/>
        <p:cNvGrpSpPr/>
        <p:nvPr/>
      </p:nvGrpSpPr>
      <p:grpSpPr>
        <a:xfrm>
          <a:off x="0" y="0"/>
          <a:ext cx="0" cy="0"/>
          <a:chOff x="0" y="0"/>
          <a:chExt cx="0" cy="0"/>
        </a:xfrm>
      </p:grpSpPr>
      <p:sp>
        <p:nvSpPr>
          <p:cNvPr id="133" name="Google Shape;133;p18"/>
          <p:cNvSpPr txBox="1">
            <a:spLocks noGrp="1"/>
          </p:cNvSpPr>
          <p:nvPr>
            <p:ph type="body" idx="1"/>
          </p:nvPr>
        </p:nvSpPr>
        <p:spPr>
          <a:xfrm>
            <a:off x="681644" y="1256975"/>
            <a:ext cx="7614457" cy="1752232"/>
          </a:xfrm>
          <a:prstGeom prst="rect">
            <a:avLst/>
          </a:prstGeom>
        </p:spPr>
        <p:txBody>
          <a:bodyPr spcFirstLastPara="1" wrap="square" lIns="91425" tIns="91425" rIns="91425" bIns="91425" anchor="t" anchorCtr="0">
            <a:noAutofit/>
          </a:bodyPr>
          <a:lstStyle/>
          <a:p>
            <a:pPr marL="342900" lvl="0" indent="-342900">
              <a:buFont typeface="Wingdings" panose="05000000000000000000" pitchFamily="2" charset="2"/>
              <a:buChar char="v"/>
            </a:pPr>
            <a:r>
              <a:rPr lang="el-GR" b="1" dirty="0">
                <a:solidFill>
                  <a:srgbClr val="FF0000"/>
                </a:solidFill>
                <a:latin typeface="Batang" panose="02030600000101010101" pitchFamily="18" charset="-127"/>
                <a:ea typeface="Batang" panose="02030600000101010101" pitchFamily="18" charset="-127"/>
              </a:rPr>
              <a:t>Λέξεις και συναισθήματα  </a:t>
            </a:r>
          </a:p>
          <a:p>
            <a:pPr marL="0" lvl="0" indent="0">
              <a:buNone/>
            </a:pPr>
            <a:r>
              <a:rPr lang="el-GR" b="1" dirty="0">
                <a:solidFill>
                  <a:srgbClr val="FF0000"/>
                </a:solidFill>
                <a:latin typeface="Batang" panose="02030600000101010101" pitchFamily="18" charset="-127"/>
                <a:ea typeface="Batang" panose="02030600000101010101" pitchFamily="18" charset="-127"/>
              </a:rPr>
              <a:t>Υπάρχουν πάρα πολλές λέξεις που δεν είναι «βρισιές» με την τυπική του όρου έννοια, μπορούν όμως να τραυματίσουν ανεπανόρθωτα τον αποδέκτη τους. Σκεφθείτε και καταγράψτε κάποιες από αυτές καθώς και το συνοδευτικό συναίσθημα που βιώνεται στο άκουσμά τους .</a:t>
            </a:r>
          </a:p>
          <a:p>
            <a:pPr marL="0" lvl="0" indent="0">
              <a:buNone/>
            </a:pPr>
            <a:endParaRPr lang="el-GR" dirty="0"/>
          </a:p>
        </p:txBody>
      </p:sp>
      <p:sp>
        <p:nvSpPr>
          <p:cNvPr id="134" name="Google Shape;134;p18"/>
          <p:cNvSpPr txBox="1">
            <a:spLocks noGrp="1"/>
          </p:cNvSpPr>
          <p:nvPr>
            <p:ph type="title"/>
          </p:nvPr>
        </p:nvSpPr>
        <p:spPr>
          <a:xfrm rot="161729">
            <a:off x="1026688" y="577648"/>
            <a:ext cx="7029878" cy="760139"/>
          </a:xfrm>
          <a:prstGeom prst="rect">
            <a:avLst/>
          </a:prstGeom>
        </p:spPr>
        <p:txBody>
          <a:bodyPr spcFirstLastPara="1" wrap="square" lIns="91425" tIns="91425" rIns="91425" bIns="91425" anchor="b" anchorCtr="0">
            <a:noAutofit/>
          </a:bodyPr>
          <a:lstStyle/>
          <a:p>
            <a:pPr lvl="0"/>
            <a:r>
              <a:rPr lang="el-GR" b="1" dirty="0">
                <a:solidFill>
                  <a:srgbClr val="FF0000"/>
                </a:solidFill>
                <a:latin typeface="Batang" panose="02030600000101010101" pitchFamily="18" charset="-127"/>
                <a:ea typeface="Batang" panose="02030600000101010101" pitchFamily="18" charset="-127"/>
              </a:rPr>
              <a:t>Δραστηριότητες (</a:t>
            </a:r>
            <a:r>
              <a:rPr lang="en-US" b="1" dirty="0">
                <a:solidFill>
                  <a:srgbClr val="FF0000"/>
                </a:solidFill>
                <a:latin typeface="Batang" panose="02030600000101010101" pitchFamily="18" charset="-127"/>
                <a:ea typeface="Batang" panose="02030600000101010101" pitchFamily="18" charset="-127"/>
              </a:rPr>
              <a:t>II)</a:t>
            </a:r>
            <a:endParaRPr b="1" dirty="0">
              <a:solidFill>
                <a:srgbClr val="FF0000"/>
              </a:solidFill>
              <a:latin typeface="Batang" panose="02030600000101010101" pitchFamily="18" charset="-127"/>
              <a:ea typeface="Batang" panose="02030600000101010101" pitchFamily="18" charset="-127"/>
            </a:endParaRPr>
          </a:p>
        </p:txBody>
      </p:sp>
      <p:sp>
        <p:nvSpPr>
          <p:cNvPr id="135" name="Google Shape;135;p18"/>
          <p:cNvSpPr txBox="1">
            <a:spLocks noGrp="1"/>
          </p:cNvSpPr>
          <p:nvPr>
            <p:ph type="body" idx="2"/>
          </p:nvPr>
        </p:nvSpPr>
        <p:spPr>
          <a:xfrm>
            <a:off x="831273" y="3853414"/>
            <a:ext cx="6940020" cy="1057389"/>
          </a:xfrm>
          <a:prstGeom prst="rect">
            <a:avLst/>
          </a:prstGeom>
        </p:spPr>
        <p:txBody>
          <a:bodyPr spcFirstLastPara="1" wrap="square" lIns="91425" tIns="91425" rIns="91425" bIns="91425" anchor="t" anchorCtr="0">
            <a:noAutofit/>
          </a:bodyPr>
          <a:lstStyle/>
          <a:p>
            <a:pPr marL="342900" lvl="0" indent="-342900">
              <a:buFont typeface="Wingdings" panose="05000000000000000000" pitchFamily="2" charset="2"/>
              <a:buChar char="v"/>
            </a:pPr>
            <a:r>
              <a:rPr lang="el-GR" b="1" dirty="0">
                <a:solidFill>
                  <a:srgbClr val="FF0000"/>
                </a:solidFill>
                <a:latin typeface="Batang" panose="02030600000101010101" pitchFamily="18" charset="-127"/>
                <a:ea typeface="Batang" panose="02030600000101010101" pitchFamily="18" charset="-127"/>
              </a:rPr>
              <a:t>Ανάγνωση απαντήσεων</a:t>
            </a:r>
          </a:p>
          <a:p>
            <a:pPr marL="0" lvl="0" indent="0" algn="l" rtl="0">
              <a:spcBef>
                <a:spcPts val="600"/>
              </a:spcBef>
              <a:spcAft>
                <a:spcPts val="0"/>
              </a:spcAft>
              <a:buNone/>
            </a:pPr>
            <a:endParaRPr dirty="0"/>
          </a:p>
        </p:txBody>
      </p:sp>
      <p:sp>
        <p:nvSpPr>
          <p:cNvPr id="136" name="Google Shape;136;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24BB0"/>
        </a:solidFill>
        <a:effectLst/>
      </p:bgPr>
    </p:bg>
    <p:spTree>
      <p:nvGrpSpPr>
        <p:cNvPr id="1" name="Shape 111"/>
        <p:cNvGrpSpPr/>
        <p:nvPr/>
      </p:nvGrpSpPr>
      <p:grpSpPr>
        <a:xfrm>
          <a:off x="0" y="0"/>
          <a:ext cx="0" cy="0"/>
          <a:chOff x="0" y="0"/>
          <a:chExt cx="0" cy="0"/>
        </a:xfrm>
      </p:grpSpPr>
      <p:sp>
        <p:nvSpPr>
          <p:cNvPr id="112" name="Google Shape;112;p17"/>
          <p:cNvSpPr txBox="1">
            <a:spLocks noGrp="1"/>
          </p:cNvSpPr>
          <p:nvPr>
            <p:ph type="ctrTitle" idx="4294967295"/>
          </p:nvPr>
        </p:nvSpPr>
        <p:spPr>
          <a:xfrm>
            <a:off x="587525" y="4946651"/>
            <a:ext cx="4444200" cy="17137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0400" dirty="0">
                <a:solidFill>
                  <a:srgbClr val="FAD900"/>
                </a:solidFill>
              </a:rPr>
              <a:t> </a:t>
            </a:r>
            <a:endParaRPr sz="10400" dirty="0">
              <a:solidFill>
                <a:srgbClr val="FAD900"/>
              </a:solidFill>
            </a:endParaRPr>
          </a:p>
        </p:txBody>
      </p:sp>
      <p:sp>
        <p:nvSpPr>
          <p:cNvPr id="113" name="Google Shape;113;p17"/>
          <p:cNvSpPr txBox="1">
            <a:spLocks noGrp="1"/>
          </p:cNvSpPr>
          <p:nvPr>
            <p:ph type="subTitle" idx="4294967295"/>
          </p:nvPr>
        </p:nvSpPr>
        <p:spPr>
          <a:xfrm>
            <a:off x="587525" y="4946651"/>
            <a:ext cx="5092800" cy="78742"/>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sz="2400" dirty="0">
              <a:solidFill>
                <a:srgbClr val="FFFFFF"/>
              </a:solidFill>
            </a:endParaRPr>
          </a:p>
        </p:txBody>
      </p:sp>
      <p:sp>
        <p:nvSpPr>
          <p:cNvPr id="114" name="Google Shape;114;p17"/>
          <p:cNvSpPr/>
          <p:nvPr/>
        </p:nvSpPr>
        <p:spPr>
          <a:xfrm>
            <a:off x="7728456" y="2171604"/>
            <a:ext cx="229545" cy="219177"/>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AD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BC00"/>
              </a:solidFill>
            </a:endParaRPr>
          </a:p>
        </p:txBody>
      </p:sp>
      <p:sp>
        <p:nvSpPr>
          <p:cNvPr id="123" name="Google Shape;123;p17"/>
          <p:cNvSpPr/>
          <p:nvPr/>
        </p:nvSpPr>
        <p:spPr>
          <a:xfrm rot="2466625">
            <a:off x="6568799" y="1131498"/>
            <a:ext cx="318882" cy="304479"/>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AD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BC00"/>
              </a:solidFill>
            </a:endParaRPr>
          </a:p>
        </p:txBody>
      </p:sp>
      <p:sp>
        <p:nvSpPr>
          <p:cNvPr id="124" name="Google Shape;124;p17"/>
          <p:cNvSpPr/>
          <p:nvPr/>
        </p:nvSpPr>
        <p:spPr>
          <a:xfrm rot="-1609120">
            <a:off x="7035169" y="1323104"/>
            <a:ext cx="229509" cy="21914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BC00"/>
              </a:solidFill>
            </a:endParaRPr>
          </a:p>
        </p:txBody>
      </p:sp>
      <p:sp>
        <p:nvSpPr>
          <p:cNvPr id="125" name="Google Shape;125;p17"/>
          <p:cNvSpPr/>
          <p:nvPr/>
        </p:nvSpPr>
        <p:spPr>
          <a:xfrm rot="2926137">
            <a:off x="8426693" y="1496695"/>
            <a:ext cx="171867" cy="16410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BC00"/>
              </a:solidFill>
            </a:endParaRPr>
          </a:p>
        </p:txBody>
      </p:sp>
      <p:sp>
        <p:nvSpPr>
          <p:cNvPr id="126" name="Google Shape;126;p17"/>
          <p:cNvSpPr/>
          <p:nvPr/>
        </p:nvSpPr>
        <p:spPr>
          <a:xfrm rot="-1608940">
            <a:off x="7711478" y="397343"/>
            <a:ext cx="154840" cy="147847"/>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AD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BC00"/>
              </a:solidFill>
            </a:endParaRPr>
          </a:p>
        </p:txBody>
      </p:sp>
      <p:sp>
        <p:nvSpPr>
          <p:cNvPr id="127" name="Google Shape;127;p17"/>
          <p:cNvSpPr/>
          <p:nvPr/>
        </p:nvSpPr>
        <p:spPr>
          <a:xfrm>
            <a:off x="1158424" y="1990100"/>
            <a:ext cx="4835952" cy="1245701"/>
          </a:xfrm>
          <a:prstGeom prst="rect">
            <a:avLst/>
          </a:prstGeom>
        </p:spPr>
        <p:txBody>
          <a:bodyPr>
            <a:prstTxWarp prst="textPlain">
              <a:avLst/>
            </a:prstTxWarp>
          </a:bodyPr>
          <a:lstStyle/>
          <a:p>
            <a:pPr lvl="0" algn="ctr"/>
            <a:endParaRPr b="0" i="0" dirty="0">
              <a:ln w="38100" cap="flat" cmpd="sng">
                <a:solidFill>
                  <a:srgbClr val="FFFFFF"/>
                </a:solidFill>
                <a:prstDash val="solid"/>
                <a:miter lim="8000"/>
                <a:headEnd type="none" w="sm" len="sm"/>
                <a:tailEnd type="none" w="sm" len="sm"/>
              </a:ln>
              <a:solidFill>
                <a:srgbClr val="001936">
                  <a:alpha val="21920"/>
                </a:srgbClr>
              </a:solidFill>
              <a:latin typeface="Bangers"/>
            </a:endParaRPr>
          </a:p>
        </p:txBody>
      </p:sp>
      <p:sp>
        <p:nvSpPr>
          <p:cNvPr id="128" name="Google Shape;128;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pic>
        <p:nvPicPr>
          <p:cNvPr id="2" name="Εικόνα 1"/>
          <p:cNvPicPr>
            <a:picLocks noChangeAspect="1"/>
          </p:cNvPicPr>
          <p:nvPr/>
        </p:nvPicPr>
        <p:blipFill>
          <a:blip r:embed="rId3"/>
          <a:stretch>
            <a:fillRect/>
          </a:stretch>
        </p:blipFill>
        <p:spPr>
          <a:xfrm>
            <a:off x="662395" y="370366"/>
            <a:ext cx="5608877" cy="448365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5C4CA"/>
        </a:solidFill>
        <a:effectLst/>
      </p:bgPr>
    </p:bg>
    <p:spTree>
      <p:nvGrpSpPr>
        <p:cNvPr id="1" name="Shape 305"/>
        <p:cNvGrpSpPr/>
        <p:nvPr/>
      </p:nvGrpSpPr>
      <p:grpSpPr>
        <a:xfrm>
          <a:off x="0" y="0"/>
          <a:ext cx="0" cy="0"/>
          <a:chOff x="0" y="0"/>
          <a:chExt cx="0" cy="0"/>
        </a:xfrm>
      </p:grpSpPr>
      <p:sp>
        <p:nvSpPr>
          <p:cNvPr id="306" name="Google Shape;306;p34"/>
          <p:cNvSpPr txBox="1">
            <a:spLocks noGrp="1"/>
          </p:cNvSpPr>
          <p:nvPr>
            <p:ph type="title"/>
          </p:nvPr>
        </p:nvSpPr>
        <p:spPr>
          <a:xfrm rot="161729">
            <a:off x="679004" y="876905"/>
            <a:ext cx="7029878" cy="760139"/>
          </a:xfrm>
          <a:prstGeom prst="rect">
            <a:avLst/>
          </a:prstGeom>
        </p:spPr>
        <p:txBody>
          <a:bodyPr spcFirstLastPara="1" wrap="square" lIns="91425" tIns="91425" rIns="91425" bIns="91425" anchor="b" anchorCtr="0">
            <a:noAutofit/>
          </a:bodyPr>
          <a:lstStyle/>
          <a:p>
            <a:pPr lvl="0"/>
            <a:r>
              <a:rPr lang="en-US" b="1" dirty="0">
                <a:solidFill>
                  <a:srgbClr val="002060"/>
                </a:solidFill>
                <a:latin typeface="Batang" panose="02030600000101010101" pitchFamily="18" charset="-127"/>
                <a:ea typeface="Batang" panose="02030600000101010101" pitchFamily="18" charset="-127"/>
              </a:rPr>
              <a:t>Think outside the box</a:t>
            </a:r>
            <a:r>
              <a:rPr lang="el-GR" b="1" dirty="0">
                <a:solidFill>
                  <a:srgbClr val="002060"/>
                </a:solidFill>
                <a:latin typeface="Batang" panose="02030600000101010101" pitchFamily="18" charset="-127"/>
                <a:ea typeface="Batang" panose="02030600000101010101" pitchFamily="18" charset="-127"/>
              </a:rPr>
              <a:t>..</a:t>
            </a:r>
            <a:endParaRPr b="1" dirty="0">
              <a:solidFill>
                <a:srgbClr val="002060"/>
              </a:solidFill>
              <a:latin typeface="Batang" panose="02030600000101010101" pitchFamily="18" charset="-127"/>
              <a:ea typeface="Batang" panose="02030600000101010101" pitchFamily="18" charset="-127"/>
            </a:endParaRPr>
          </a:p>
        </p:txBody>
      </p:sp>
      <p:sp>
        <p:nvSpPr>
          <p:cNvPr id="307" name="Google Shape;307;p34"/>
          <p:cNvSpPr txBox="1">
            <a:spLocks noGrp="1"/>
          </p:cNvSpPr>
          <p:nvPr>
            <p:ph type="body" idx="1"/>
          </p:nvPr>
        </p:nvSpPr>
        <p:spPr>
          <a:xfrm>
            <a:off x="665019" y="2061556"/>
            <a:ext cx="4354552" cy="2688296"/>
          </a:xfrm>
          <a:prstGeom prst="rect">
            <a:avLst/>
          </a:prstGeom>
        </p:spPr>
        <p:txBody>
          <a:bodyPr spcFirstLastPara="1" wrap="square" lIns="91425" tIns="91425" rIns="91425" bIns="91425" anchor="t" anchorCtr="0">
            <a:noAutofit/>
          </a:bodyPr>
          <a:lstStyle/>
          <a:p>
            <a:pPr marL="0" lvl="0" indent="0">
              <a:buNone/>
            </a:pPr>
            <a:r>
              <a:rPr lang="el-GR" sz="2800" b="1" dirty="0">
                <a:solidFill>
                  <a:srgbClr val="002060"/>
                </a:solidFill>
                <a:latin typeface="Batang" panose="02030600000101010101" pitchFamily="18" charset="-127"/>
                <a:ea typeface="Batang" panose="02030600000101010101" pitchFamily="18" charset="-127"/>
              </a:rPr>
              <a:t>Σκέψου</a:t>
            </a:r>
          </a:p>
          <a:p>
            <a:pPr marL="0" lvl="0" indent="0">
              <a:buNone/>
            </a:pPr>
            <a:r>
              <a:rPr lang="el-GR" sz="2800" b="1" dirty="0">
                <a:solidFill>
                  <a:srgbClr val="002060"/>
                </a:solidFill>
                <a:latin typeface="Batang" panose="02030600000101010101" pitchFamily="18" charset="-127"/>
                <a:ea typeface="Batang" panose="02030600000101010101" pitchFamily="18" charset="-127"/>
              </a:rPr>
              <a:t>        εκτός</a:t>
            </a:r>
          </a:p>
          <a:p>
            <a:pPr marL="0" lvl="0" indent="0">
              <a:buNone/>
            </a:pPr>
            <a:r>
              <a:rPr lang="el-GR" sz="2800" b="1" dirty="0">
                <a:solidFill>
                  <a:srgbClr val="002060"/>
                </a:solidFill>
                <a:latin typeface="Batang" panose="02030600000101010101" pitchFamily="18" charset="-127"/>
                <a:ea typeface="Batang" panose="02030600000101010101" pitchFamily="18" charset="-127"/>
              </a:rPr>
              <a:t> πλαισίου  στερεοτύπων !</a:t>
            </a:r>
          </a:p>
          <a:p>
            <a:pPr marL="0" lvl="0" indent="0" algn="l" rtl="0">
              <a:spcBef>
                <a:spcPts val="600"/>
              </a:spcBef>
              <a:spcAft>
                <a:spcPts val="0"/>
              </a:spcAft>
              <a:buNone/>
            </a:pPr>
            <a:endParaRPr sz="2800" b="1" dirty="0">
              <a:solidFill>
                <a:srgbClr val="002060"/>
              </a:solidFill>
              <a:latin typeface="Batang" panose="02030600000101010101" pitchFamily="18" charset="-127"/>
              <a:ea typeface="Batang" panose="02030600000101010101" pitchFamily="18" charset="-127"/>
            </a:endParaRPr>
          </a:p>
        </p:txBody>
      </p:sp>
      <p:sp>
        <p:nvSpPr>
          <p:cNvPr id="308" name="Google Shape;308;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pic>
        <p:nvPicPr>
          <p:cNvPr id="2" name="Εικόνα 1"/>
          <p:cNvPicPr>
            <a:picLocks noChangeAspect="1"/>
          </p:cNvPicPr>
          <p:nvPr/>
        </p:nvPicPr>
        <p:blipFill>
          <a:blip r:embed="rId3"/>
          <a:stretch>
            <a:fillRect/>
          </a:stretch>
        </p:blipFill>
        <p:spPr>
          <a:xfrm>
            <a:off x="5019570" y="712026"/>
            <a:ext cx="3489343" cy="391751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chemeClr val="bg2">
                    <a:lumMod val="50000"/>
                  </a:schemeClr>
                </a:solidFill>
                <a:latin typeface="Batang" panose="02030600000101010101" pitchFamily="18" charset="-127"/>
                <a:ea typeface="Batang" panose="02030600000101010101" pitchFamily="18" charset="-127"/>
              </a:rPr>
              <a:t>Δραστηριότητες (ΙΙΙ)</a:t>
            </a:r>
          </a:p>
        </p:txBody>
      </p:sp>
      <p:sp>
        <p:nvSpPr>
          <p:cNvPr id="3" name="Θέση κειμένου 2"/>
          <p:cNvSpPr>
            <a:spLocks noGrp="1"/>
          </p:cNvSpPr>
          <p:nvPr>
            <p:ph type="body" idx="1"/>
          </p:nvPr>
        </p:nvSpPr>
        <p:spPr>
          <a:xfrm>
            <a:off x="1073625" y="1550125"/>
            <a:ext cx="5476804" cy="2007722"/>
          </a:xfrm>
        </p:spPr>
        <p:txBody>
          <a:bodyPr/>
          <a:lstStyle/>
          <a:p>
            <a:pPr marL="88900" indent="0">
              <a:buNone/>
            </a:pPr>
            <a:r>
              <a:rPr lang="el-GR" sz="2800" b="1" dirty="0">
                <a:solidFill>
                  <a:schemeClr val="bg2">
                    <a:lumMod val="50000"/>
                  </a:schemeClr>
                </a:solidFill>
                <a:latin typeface="Batang" panose="02030600000101010101" pitchFamily="18" charset="-127"/>
                <a:ea typeface="Batang" panose="02030600000101010101" pitchFamily="18" charset="-127"/>
              </a:rPr>
              <a:t>  «Κουτάκια» </a:t>
            </a:r>
          </a:p>
          <a:p>
            <a:pPr marL="88900" indent="0">
              <a:buNone/>
            </a:pPr>
            <a:r>
              <a:rPr lang="el-GR" sz="2800" b="1" dirty="0">
                <a:solidFill>
                  <a:schemeClr val="bg2">
                    <a:lumMod val="50000"/>
                  </a:schemeClr>
                </a:solidFill>
                <a:latin typeface="Batang" panose="02030600000101010101" pitchFamily="18" charset="-127"/>
                <a:ea typeface="Batang" panose="02030600000101010101" pitchFamily="18" charset="-127"/>
              </a:rPr>
              <a:t>                    και</a:t>
            </a:r>
          </a:p>
          <a:p>
            <a:pPr marL="88900" indent="0">
              <a:buNone/>
            </a:pPr>
            <a:r>
              <a:rPr lang="el-GR" sz="2800" b="1" dirty="0">
                <a:solidFill>
                  <a:schemeClr val="bg2">
                    <a:lumMod val="50000"/>
                  </a:schemeClr>
                </a:solidFill>
                <a:latin typeface="Batang" panose="02030600000101010101" pitchFamily="18" charset="-127"/>
                <a:ea typeface="Batang" panose="02030600000101010101" pitchFamily="18" charset="-127"/>
              </a:rPr>
              <a:t>                            χρώματα </a:t>
            </a:r>
          </a:p>
          <a:p>
            <a:endParaRPr lang="el-GR" dirty="0"/>
          </a:p>
        </p:txBody>
      </p:sp>
      <p:sp>
        <p:nvSpPr>
          <p:cNvPr id="5" name="Θέση αριθμού διαφάνειας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4206387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A7EB"/>
        </a:solidFill>
        <a:effectLst/>
      </p:bgPr>
    </p:bg>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161729">
            <a:off x="931560" y="727277"/>
            <a:ext cx="7029878" cy="760139"/>
          </a:xfrm>
          <a:prstGeom prst="rect">
            <a:avLst/>
          </a:prstGeom>
        </p:spPr>
        <p:txBody>
          <a:bodyPr spcFirstLastPara="1" wrap="square" lIns="91425" tIns="91425" rIns="91425" bIns="91425" anchor="b" anchorCtr="0">
            <a:noAutofit/>
          </a:bodyPr>
          <a:lstStyle/>
          <a:p>
            <a:pPr lvl="0"/>
            <a:r>
              <a:rPr lang="el-GR" b="1" dirty="0">
                <a:solidFill>
                  <a:srgbClr val="0070C0"/>
                </a:solidFill>
                <a:latin typeface="Batang" panose="02030600000101010101" pitchFamily="18" charset="-127"/>
                <a:ea typeface="Batang" panose="02030600000101010101" pitchFamily="18" charset="-127"/>
              </a:rPr>
              <a:t>Δραστηριότητες (Ι</a:t>
            </a:r>
            <a:r>
              <a:rPr lang="en-US" b="1" dirty="0">
                <a:solidFill>
                  <a:srgbClr val="0070C0"/>
                </a:solidFill>
                <a:latin typeface="Batang" panose="02030600000101010101" pitchFamily="18" charset="-127"/>
                <a:ea typeface="Batang" panose="02030600000101010101" pitchFamily="18" charset="-127"/>
              </a:rPr>
              <a:t>V)</a:t>
            </a:r>
            <a:endParaRPr b="1" dirty="0">
              <a:solidFill>
                <a:srgbClr val="0070C0"/>
              </a:solidFill>
              <a:latin typeface="Batang" panose="02030600000101010101" pitchFamily="18" charset="-127"/>
              <a:ea typeface="Batang" panose="02030600000101010101" pitchFamily="18" charset="-127"/>
            </a:endParaRPr>
          </a:p>
        </p:txBody>
      </p:sp>
      <p:sp>
        <p:nvSpPr>
          <p:cNvPr id="76" name="Google Shape;76;p12"/>
          <p:cNvSpPr txBox="1">
            <a:spLocks noGrp="1"/>
          </p:cNvSpPr>
          <p:nvPr>
            <p:ph type="body" idx="2"/>
          </p:nvPr>
        </p:nvSpPr>
        <p:spPr>
          <a:xfrm>
            <a:off x="917574" y="1474250"/>
            <a:ext cx="7308901" cy="3105774"/>
          </a:xfrm>
          <a:prstGeom prst="rect">
            <a:avLst/>
          </a:prstGeom>
        </p:spPr>
        <p:txBody>
          <a:bodyPr spcFirstLastPara="1" wrap="square" lIns="91425" tIns="91425" rIns="91425" bIns="91425" anchor="t" anchorCtr="0">
            <a:noAutofit/>
          </a:bodyPr>
          <a:lstStyle/>
          <a:p>
            <a:pPr marL="0" lvl="0" indent="0">
              <a:buSzPts val="1100"/>
              <a:buNone/>
            </a:pPr>
            <a:r>
              <a:rPr lang="el-GR" sz="2400" b="1" dirty="0">
                <a:solidFill>
                  <a:srgbClr val="0070C0"/>
                </a:solidFill>
                <a:latin typeface="Batang" panose="02030600000101010101" pitchFamily="18" charset="-127"/>
                <a:ea typeface="Batang" panose="02030600000101010101" pitchFamily="18" charset="-127"/>
              </a:rPr>
              <a:t>Είσαι το ταίρι μου !</a:t>
            </a:r>
          </a:p>
          <a:p>
            <a:pPr marL="0" lvl="0" indent="0">
              <a:buSzPts val="1100"/>
              <a:buNone/>
            </a:pPr>
            <a:endParaRPr lang="el-GR" sz="2800" b="1" dirty="0">
              <a:solidFill>
                <a:srgbClr val="0070C0"/>
              </a:solidFill>
            </a:endParaRPr>
          </a:p>
          <a:p>
            <a:pPr marL="0" lvl="0" indent="0">
              <a:buSzPts val="1100"/>
              <a:buNone/>
            </a:pPr>
            <a:r>
              <a:rPr lang="el-GR" sz="2400" b="1" dirty="0">
                <a:solidFill>
                  <a:srgbClr val="0070C0"/>
                </a:solidFill>
                <a:latin typeface="Batang" panose="02030600000101010101" pitchFamily="18" charset="-127"/>
                <a:ea typeface="Batang" panose="02030600000101010101" pitchFamily="18" charset="-127"/>
              </a:rPr>
              <a:t>Η γλώσσα δεν έχει αδιέξοδα! </a:t>
            </a:r>
          </a:p>
          <a:p>
            <a:pPr marL="0" lvl="0" indent="0">
              <a:buSzPts val="1100"/>
              <a:buNone/>
            </a:pPr>
            <a:endParaRPr lang="el-GR" sz="2800" b="1" dirty="0">
              <a:solidFill>
                <a:srgbClr val="0070C0"/>
              </a:solidFill>
            </a:endParaRPr>
          </a:p>
          <a:p>
            <a:pPr marL="0" lvl="0" indent="0">
              <a:buSzPts val="1100"/>
              <a:buNone/>
            </a:pPr>
            <a:r>
              <a:rPr lang="el-GR" sz="2400" b="1" dirty="0">
                <a:solidFill>
                  <a:srgbClr val="0070C0"/>
                </a:solidFill>
                <a:latin typeface="Batang" panose="02030600000101010101" pitchFamily="18" charset="-127"/>
                <a:ea typeface="Batang" panose="02030600000101010101" pitchFamily="18" charset="-127"/>
              </a:rPr>
              <a:t>Βρες τη λέξη που χαμογελά και </a:t>
            </a:r>
            <a:r>
              <a:rPr lang="el-GR" sz="2400" b="1" dirty="0" err="1">
                <a:solidFill>
                  <a:srgbClr val="0070C0"/>
                </a:solidFill>
                <a:latin typeface="Batang" panose="02030600000101010101" pitchFamily="18" charset="-127"/>
                <a:ea typeface="Batang" panose="02030600000101010101" pitchFamily="18" charset="-127"/>
              </a:rPr>
              <a:t>ταίριαξέ</a:t>
            </a:r>
            <a:r>
              <a:rPr lang="el-GR" sz="2400" b="1" dirty="0">
                <a:solidFill>
                  <a:srgbClr val="0070C0"/>
                </a:solidFill>
                <a:latin typeface="Batang" panose="02030600000101010101" pitchFamily="18" charset="-127"/>
                <a:ea typeface="Batang" panose="02030600000101010101" pitchFamily="18" charset="-127"/>
              </a:rPr>
              <a:t> την με τη λέξη που πληγώνει </a:t>
            </a:r>
          </a:p>
          <a:p>
            <a:pPr marL="0" lvl="0" indent="0" algn="l" rtl="0">
              <a:spcBef>
                <a:spcPts val="600"/>
              </a:spcBef>
              <a:spcAft>
                <a:spcPts val="0"/>
              </a:spcAft>
              <a:buClr>
                <a:schemeClr val="dk1"/>
              </a:buClr>
              <a:buSzPts val="1100"/>
              <a:buFont typeface="Arial"/>
              <a:buNone/>
            </a:pPr>
            <a:endParaRPr sz="2800" b="1" dirty="0">
              <a:solidFill>
                <a:srgbClr val="0070C0"/>
              </a:solidFill>
            </a:endParaRPr>
          </a:p>
          <a:p>
            <a:pPr marL="0" lvl="0" indent="0" algn="l" rtl="0">
              <a:spcBef>
                <a:spcPts val="600"/>
              </a:spcBef>
              <a:spcAft>
                <a:spcPts val="0"/>
              </a:spcAft>
              <a:buNone/>
            </a:pPr>
            <a:endParaRPr sz="1200" dirty="0">
              <a:solidFill>
                <a:srgbClr val="000000"/>
              </a:solidFill>
            </a:endParaRPr>
          </a:p>
        </p:txBody>
      </p:sp>
      <p:sp>
        <p:nvSpPr>
          <p:cNvPr id="78" name="Google Shape;78;p12"/>
          <p:cNvSpPr txBox="1">
            <a:spLocks noGrp="1"/>
          </p:cNvSpPr>
          <p:nvPr>
            <p:ph type="body" idx="2"/>
          </p:nvPr>
        </p:nvSpPr>
        <p:spPr>
          <a:xfrm>
            <a:off x="917575" y="4455621"/>
            <a:ext cx="7308900" cy="12440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rgbClr val="000000"/>
              </a:solidFill>
            </a:endParaRPr>
          </a:p>
          <a:p>
            <a:pPr marL="0" lvl="0" indent="0" algn="l" rtl="0">
              <a:spcBef>
                <a:spcPts val="0"/>
              </a:spcBef>
              <a:spcAft>
                <a:spcPts val="0"/>
              </a:spcAft>
              <a:buClr>
                <a:schemeClr val="dk1"/>
              </a:buClr>
              <a:buSzPts val="1100"/>
              <a:buFont typeface="Arial"/>
              <a:buNone/>
            </a:pPr>
            <a:endParaRPr sz="1200" dirty="0">
              <a:solidFill>
                <a:srgbClr val="000000"/>
              </a:solidFill>
            </a:endParaRPr>
          </a:p>
          <a:p>
            <a:pPr marL="0" lvl="0" indent="0" algn="l" rtl="0">
              <a:spcBef>
                <a:spcPts val="0"/>
              </a:spcBef>
              <a:spcAft>
                <a:spcPts val="0"/>
              </a:spcAft>
              <a:buNone/>
            </a:pPr>
            <a:endParaRPr sz="1200" dirty="0">
              <a:solidFill>
                <a:srgbClr val="000000"/>
              </a:solidFill>
            </a:endParaRPr>
          </a:p>
        </p:txBody>
      </p:sp>
      <p:sp>
        <p:nvSpPr>
          <p:cNvPr id="79" name="Google Shape;79;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24BB0"/>
        </a:solidFill>
        <a:effectLst/>
      </p:bgPr>
    </p:bg>
    <p:spTree>
      <p:nvGrpSpPr>
        <p:cNvPr id="1" name="Shape 296"/>
        <p:cNvGrpSpPr/>
        <p:nvPr/>
      </p:nvGrpSpPr>
      <p:grpSpPr>
        <a:xfrm>
          <a:off x="0" y="0"/>
          <a:ext cx="0" cy="0"/>
          <a:chOff x="0" y="0"/>
          <a:chExt cx="0" cy="0"/>
        </a:xfrm>
      </p:grpSpPr>
      <p:sp>
        <p:nvSpPr>
          <p:cNvPr id="299" name="Google Shape;299;p33"/>
          <p:cNvSpPr/>
          <p:nvPr/>
        </p:nvSpPr>
        <p:spPr>
          <a:xfrm>
            <a:off x="4721629" y="332509"/>
            <a:ext cx="4109505" cy="3272425"/>
          </a:xfrm>
          <a:prstGeom prst="wedgeEllipseCallout">
            <a:avLst>
              <a:gd name="adj1" fmla="val -57425"/>
              <a:gd name="adj2" fmla="val 37651"/>
            </a:avLst>
          </a:prstGeom>
          <a:solidFill>
            <a:srgbClr val="FFFFFF"/>
          </a:solidFill>
          <a:ln w="76200" cap="flat"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lvl="0"/>
            <a:r>
              <a:rPr lang="el-GR" sz="2800" b="1" dirty="0">
                <a:solidFill>
                  <a:srgbClr val="0070C0"/>
                </a:solidFill>
                <a:latin typeface="Batang" panose="02030600000101010101" pitchFamily="18" charset="-127"/>
                <a:ea typeface="Batang" panose="02030600000101010101" pitchFamily="18" charset="-127"/>
              </a:rPr>
              <a:t>από μαθήτρια      της Γ΄ τάξης </a:t>
            </a:r>
          </a:p>
          <a:p>
            <a:pPr lvl="0"/>
            <a:r>
              <a:rPr lang="el-GR" sz="2800" b="1" dirty="0">
                <a:solidFill>
                  <a:srgbClr val="0070C0"/>
                </a:solidFill>
                <a:latin typeface="Batang" panose="02030600000101010101" pitchFamily="18" charset="-127"/>
                <a:ea typeface="Batang" panose="02030600000101010101" pitchFamily="18" charset="-127"/>
              </a:rPr>
              <a:t>του 3ου Γ.Ε.Λ. Αιγάλεω</a:t>
            </a:r>
          </a:p>
        </p:txBody>
      </p:sp>
      <p:sp>
        <p:nvSpPr>
          <p:cNvPr id="300" name="Google Shape;300;p33"/>
          <p:cNvSpPr/>
          <p:nvPr/>
        </p:nvSpPr>
        <p:spPr>
          <a:xfrm>
            <a:off x="7696157" y="3742157"/>
            <a:ext cx="1134977" cy="1134977"/>
          </a:xfrm>
          <a:custGeom>
            <a:avLst/>
            <a:gdLst/>
            <a:ahLst/>
            <a:cxnLst/>
            <a:rect l="l" t="t" r="r" b="b"/>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308" y="10210"/>
                </a:moveTo>
                <a:lnTo>
                  <a:pt x="11406" y="10234"/>
                </a:lnTo>
                <a:lnTo>
                  <a:pt x="11479" y="10259"/>
                </a:lnTo>
                <a:lnTo>
                  <a:pt x="11577" y="10307"/>
                </a:lnTo>
                <a:lnTo>
                  <a:pt x="11650" y="10356"/>
                </a:lnTo>
                <a:lnTo>
                  <a:pt x="11699" y="10430"/>
                </a:lnTo>
                <a:lnTo>
                  <a:pt x="11748" y="10527"/>
                </a:lnTo>
                <a:lnTo>
                  <a:pt x="11772" y="10625"/>
                </a:lnTo>
                <a:lnTo>
                  <a:pt x="11797" y="10698"/>
                </a:lnTo>
                <a:lnTo>
                  <a:pt x="11772" y="10796"/>
                </a:lnTo>
                <a:lnTo>
                  <a:pt x="11748" y="10894"/>
                </a:lnTo>
                <a:lnTo>
                  <a:pt x="11699" y="10967"/>
                </a:lnTo>
                <a:lnTo>
                  <a:pt x="11650" y="11065"/>
                </a:lnTo>
                <a:lnTo>
                  <a:pt x="11235" y="11431"/>
                </a:lnTo>
                <a:lnTo>
                  <a:pt x="10795" y="11773"/>
                </a:lnTo>
                <a:lnTo>
                  <a:pt x="10307" y="12041"/>
                </a:lnTo>
                <a:lnTo>
                  <a:pt x="9819" y="12286"/>
                </a:lnTo>
                <a:lnTo>
                  <a:pt x="9281" y="12457"/>
                </a:lnTo>
                <a:lnTo>
                  <a:pt x="8768" y="12603"/>
                </a:lnTo>
                <a:lnTo>
                  <a:pt x="8207" y="12676"/>
                </a:lnTo>
                <a:lnTo>
                  <a:pt x="7645" y="12701"/>
                </a:lnTo>
                <a:lnTo>
                  <a:pt x="7083" y="12676"/>
                </a:lnTo>
                <a:lnTo>
                  <a:pt x="6521" y="12603"/>
                </a:lnTo>
                <a:lnTo>
                  <a:pt x="6009" y="12457"/>
                </a:lnTo>
                <a:lnTo>
                  <a:pt x="5471" y="12286"/>
                </a:lnTo>
                <a:lnTo>
                  <a:pt x="4983" y="12041"/>
                </a:lnTo>
                <a:lnTo>
                  <a:pt x="4494" y="11773"/>
                </a:lnTo>
                <a:lnTo>
                  <a:pt x="4055" y="11431"/>
                </a:lnTo>
                <a:lnTo>
                  <a:pt x="3640" y="11065"/>
                </a:lnTo>
                <a:lnTo>
                  <a:pt x="3591" y="10967"/>
                </a:lnTo>
                <a:lnTo>
                  <a:pt x="3542" y="10894"/>
                </a:lnTo>
                <a:lnTo>
                  <a:pt x="3517" y="10796"/>
                </a:lnTo>
                <a:lnTo>
                  <a:pt x="3493" y="10698"/>
                </a:lnTo>
                <a:lnTo>
                  <a:pt x="3517" y="10625"/>
                </a:lnTo>
                <a:lnTo>
                  <a:pt x="3542" y="10527"/>
                </a:lnTo>
                <a:lnTo>
                  <a:pt x="3591" y="10430"/>
                </a:lnTo>
                <a:lnTo>
                  <a:pt x="3640" y="10356"/>
                </a:lnTo>
                <a:lnTo>
                  <a:pt x="3713" y="10307"/>
                </a:lnTo>
                <a:lnTo>
                  <a:pt x="3811" y="10259"/>
                </a:lnTo>
                <a:lnTo>
                  <a:pt x="3884" y="10234"/>
                </a:lnTo>
                <a:lnTo>
                  <a:pt x="3981" y="10210"/>
                </a:lnTo>
                <a:lnTo>
                  <a:pt x="4079" y="10234"/>
                </a:lnTo>
                <a:lnTo>
                  <a:pt x="4177" y="10259"/>
                </a:lnTo>
                <a:lnTo>
                  <a:pt x="4250" y="10307"/>
                </a:lnTo>
                <a:lnTo>
                  <a:pt x="4323" y="10356"/>
                </a:lnTo>
                <a:lnTo>
                  <a:pt x="4690" y="10674"/>
                </a:lnTo>
                <a:lnTo>
                  <a:pt x="5056" y="10942"/>
                </a:lnTo>
                <a:lnTo>
                  <a:pt x="5447" y="11187"/>
                </a:lnTo>
                <a:lnTo>
                  <a:pt x="5862" y="11382"/>
                </a:lnTo>
                <a:lnTo>
                  <a:pt x="6277" y="11529"/>
                </a:lnTo>
                <a:lnTo>
                  <a:pt x="6717" y="11651"/>
                </a:lnTo>
                <a:lnTo>
                  <a:pt x="7181" y="11700"/>
                </a:lnTo>
                <a:lnTo>
                  <a:pt x="7645" y="11724"/>
                </a:lnTo>
                <a:lnTo>
                  <a:pt x="8109" y="11700"/>
                </a:lnTo>
                <a:lnTo>
                  <a:pt x="8573" y="11651"/>
                </a:lnTo>
                <a:lnTo>
                  <a:pt x="9013" y="11529"/>
                </a:lnTo>
                <a:lnTo>
                  <a:pt x="9428" y="11382"/>
                </a:lnTo>
                <a:lnTo>
                  <a:pt x="9843" y="11187"/>
                </a:lnTo>
                <a:lnTo>
                  <a:pt x="10234" y="10942"/>
                </a:lnTo>
                <a:lnTo>
                  <a:pt x="10600" y="10674"/>
                </a:lnTo>
                <a:lnTo>
                  <a:pt x="10966" y="10356"/>
                </a:lnTo>
                <a:lnTo>
                  <a:pt x="11040" y="10307"/>
                </a:lnTo>
                <a:lnTo>
                  <a:pt x="11113" y="10259"/>
                </a:lnTo>
                <a:lnTo>
                  <a:pt x="11211" y="10234"/>
                </a:lnTo>
                <a:lnTo>
                  <a:pt x="11308" y="10210"/>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0" y="8427"/>
                </a:lnTo>
                <a:lnTo>
                  <a:pt x="15289" y="8036"/>
                </a:lnTo>
                <a:lnTo>
                  <a:pt x="15289" y="7645"/>
                </a:lnTo>
                <a:lnTo>
                  <a:pt x="15289" y="7255"/>
                </a:lnTo>
                <a:lnTo>
                  <a:pt x="15240"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rgbClr val="FF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27</a:t>
            </a:fld>
            <a:endParaRPr/>
          </a:p>
        </p:txBody>
      </p:sp>
      <p:pic>
        <p:nvPicPr>
          <p:cNvPr id="2" name="Εικόνα 1"/>
          <p:cNvPicPr>
            <a:picLocks noChangeAspect="1"/>
          </p:cNvPicPr>
          <p:nvPr/>
        </p:nvPicPr>
        <p:blipFill>
          <a:blip r:embed="rId3"/>
          <a:stretch>
            <a:fillRect/>
          </a:stretch>
        </p:blipFill>
        <p:spPr>
          <a:xfrm>
            <a:off x="159631" y="172967"/>
            <a:ext cx="3898819" cy="497053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6CD02"/>
        </a:solidFill>
        <a:effectLst/>
      </p:bgPr>
    </p:bg>
    <p:spTree>
      <p:nvGrpSpPr>
        <p:cNvPr id="1" name="Shape 91"/>
        <p:cNvGrpSpPr/>
        <p:nvPr/>
      </p:nvGrpSpPr>
      <p:grpSpPr>
        <a:xfrm>
          <a:off x="0" y="0"/>
          <a:ext cx="0" cy="0"/>
          <a:chOff x="0" y="0"/>
          <a:chExt cx="0" cy="0"/>
        </a:xfrm>
      </p:grpSpPr>
      <p:sp>
        <p:nvSpPr>
          <p:cNvPr id="92" name="Google Shape;92;p14"/>
          <p:cNvSpPr txBox="1">
            <a:spLocks noGrp="1"/>
          </p:cNvSpPr>
          <p:nvPr>
            <p:ph type="ctrTitle"/>
          </p:nvPr>
        </p:nvSpPr>
        <p:spPr>
          <a:xfrm>
            <a:off x="4563462" y="1228625"/>
            <a:ext cx="3285994" cy="80020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7200" dirty="0"/>
          </a:p>
          <a:p>
            <a:pPr marL="0" lvl="0" indent="0" algn="ctr" rtl="0">
              <a:spcBef>
                <a:spcPts val="0"/>
              </a:spcBef>
              <a:spcAft>
                <a:spcPts val="0"/>
              </a:spcAft>
              <a:buNone/>
            </a:pPr>
            <a:endParaRPr dirty="0"/>
          </a:p>
        </p:txBody>
      </p:sp>
      <p:sp>
        <p:nvSpPr>
          <p:cNvPr id="93" name="Google Shape;93;p14"/>
          <p:cNvSpPr txBox="1">
            <a:spLocks noGrp="1"/>
          </p:cNvSpPr>
          <p:nvPr>
            <p:ph type="subTitle" idx="1"/>
          </p:nvPr>
        </p:nvSpPr>
        <p:spPr>
          <a:xfrm>
            <a:off x="4305406" y="2436112"/>
            <a:ext cx="3880416" cy="883363"/>
          </a:xfrm>
          <a:prstGeom prst="rect">
            <a:avLst/>
          </a:prstGeom>
        </p:spPr>
        <p:txBody>
          <a:bodyPr spcFirstLastPara="1" wrap="square" lIns="91425" tIns="91425" rIns="91425" bIns="91425" anchor="t" anchorCtr="0">
            <a:noAutofit/>
          </a:bodyPr>
          <a:lstStyle/>
          <a:p>
            <a:pPr marL="0" lvl="0" indent="0"/>
            <a:r>
              <a:rPr lang="el-GR" b="1" dirty="0">
                <a:latin typeface="Batang" panose="02030600000101010101" pitchFamily="18" charset="-127"/>
                <a:ea typeface="Batang" panose="02030600000101010101" pitchFamily="18" charset="-127"/>
              </a:rPr>
              <a:t>Ποιες από αυτές τις συμπεριφορές είναι κατά τη γνώμη σας εκφοβιστικές;</a:t>
            </a:r>
          </a:p>
          <a:p>
            <a:pPr marL="0" lvl="0" indent="0" algn="ctr" rtl="0">
              <a:spcBef>
                <a:spcPts val="0"/>
              </a:spcBef>
              <a:spcAft>
                <a:spcPts val="0"/>
              </a:spcAft>
              <a:buNone/>
            </a:pPr>
            <a:endParaRPr dirty="0"/>
          </a:p>
        </p:txBody>
      </p:sp>
      <p:sp>
        <p:nvSpPr>
          <p:cNvPr id="94" name="Google Shape;94;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pic>
        <p:nvPicPr>
          <p:cNvPr id="2" name="Εικόνα 1"/>
          <p:cNvPicPr>
            <a:picLocks noChangeAspect="1"/>
          </p:cNvPicPr>
          <p:nvPr/>
        </p:nvPicPr>
        <p:blipFill>
          <a:blip r:embed="rId3"/>
          <a:stretch>
            <a:fillRect/>
          </a:stretch>
        </p:blipFill>
        <p:spPr>
          <a:xfrm>
            <a:off x="0" y="1785"/>
            <a:ext cx="1865538" cy="1847248"/>
          </a:xfrm>
          <a:prstGeom prst="rect">
            <a:avLst/>
          </a:prstGeom>
        </p:spPr>
      </p:pic>
      <p:sp>
        <p:nvSpPr>
          <p:cNvPr id="3" name="Ορθογώνιο 2"/>
          <p:cNvSpPr/>
          <p:nvPr/>
        </p:nvSpPr>
        <p:spPr>
          <a:xfrm>
            <a:off x="246580" y="1269133"/>
            <a:ext cx="236306" cy="35959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l-GR" dirty="0"/>
              <a:t>1</a:t>
            </a:r>
          </a:p>
        </p:txBody>
      </p:sp>
      <p:pic>
        <p:nvPicPr>
          <p:cNvPr id="4" name="Εικόνα 3"/>
          <p:cNvPicPr>
            <a:picLocks noChangeAspect="1"/>
          </p:cNvPicPr>
          <p:nvPr/>
        </p:nvPicPr>
        <p:blipFill>
          <a:blip r:embed="rId4"/>
          <a:stretch>
            <a:fillRect/>
          </a:stretch>
        </p:blipFill>
        <p:spPr>
          <a:xfrm>
            <a:off x="879188" y="1659191"/>
            <a:ext cx="2754008" cy="1967968"/>
          </a:xfrm>
          <a:prstGeom prst="rect">
            <a:avLst/>
          </a:prstGeom>
        </p:spPr>
      </p:pic>
      <p:sp>
        <p:nvSpPr>
          <p:cNvPr id="5" name="Ορθογώνιο 4"/>
          <p:cNvSpPr/>
          <p:nvPr/>
        </p:nvSpPr>
        <p:spPr>
          <a:xfrm>
            <a:off x="3378600" y="3243156"/>
            <a:ext cx="236306" cy="36437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l-GR" dirty="0"/>
              <a:t>2</a:t>
            </a:r>
          </a:p>
        </p:txBody>
      </p:sp>
      <p:pic>
        <p:nvPicPr>
          <p:cNvPr id="6" name="Εικόνα 5"/>
          <p:cNvPicPr>
            <a:picLocks noChangeAspect="1"/>
          </p:cNvPicPr>
          <p:nvPr/>
        </p:nvPicPr>
        <p:blipFill>
          <a:blip r:embed="rId5"/>
          <a:stretch>
            <a:fillRect/>
          </a:stretch>
        </p:blipFill>
        <p:spPr>
          <a:xfrm>
            <a:off x="-24907" y="3679606"/>
            <a:ext cx="2688527" cy="1505575"/>
          </a:xfrm>
          <a:prstGeom prst="rect">
            <a:avLst/>
          </a:prstGeom>
        </p:spPr>
      </p:pic>
      <p:sp>
        <p:nvSpPr>
          <p:cNvPr id="7" name="Ορθογώνιο 6"/>
          <p:cNvSpPr/>
          <p:nvPr/>
        </p:nvSpPr>
        <p:spPr>
          <a:xfrm>
            <a:off x="111644" y="4686300"/>
            <a:ext cx="253089" cy="4572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l-GR" dirty="0"/>
              <a:t>3</a:t>
            </a:r>
          </a:p>
        </p:txBody>
      </p:sp>
      <p:sp>
        <p:nvSpPr>
          <p:cNvPr id="8" name="Ορθογώνιο 7"/>
          <p:cNvSpPr/>
          <p:nvPr/>
        </p:nvSpPr>
        <p:spPr>
          <a:xfrm>
            <a:off x="4305406" y="987265"/>
            <a:ext cx="4610974" cy="923330"/>
          </a:xfrm>
          <a:prstGeom prst="rect">
            <a:avLst/>
          </a:prstGeom>
        </p:spPr>
        <p:txBody>
          <a:bodyPr wrap="square">
            <a:spAutoFit/>
          </a:bodyPr>
          <a:lstStyle/>
          <a:p>
            <a:r>
              <a:rPr lang="el-GR" sz="1800" b="1" dirty="0">
                <a:latin typeface="Batang" panose="02030600000101010101" pitchFamily="18" charset="-127"/>
                <a:ea typeface="Batang" panose="02030600000101010101" pitchFamily="18" charset="-127"/>
              </a:rPr>
              <a:t>Στα σκίτσα </a:t>
            </a:r>
            <a:r>
              <a:rPr lang="el-GR" sz="1800" b="1" dirty="0" err="1">
                <a:latin typeface="Batang" panose="02030600000101010101" pitchFamily="18" charset="-127"/>
                <a:ea typeface="Batang" panose="02030600000101010101" pitchFamily="18" charset="-127"/>
              </a:rPr>
              <a:t>εικονοποιούνται</a:t>
            </a:r>
            <a:r>
              <a:rPr lang="el-GR" sz="1800" b="1" dirty="0">
                <a:latin typeface="Batang" panose="02030600000101010101" pitchFamily="18" charset="-127"/>
                <a:ea typeface="Batang" panose="02030600000101010101" pitchFamily="18" charset="-127"/>
              </a:rPr>
              <a:t> </a:t>
            </a:r>
          </a:p>
          <a:p>
            <a:r>
              <a:rPr lang="el-GR" sz="1800" b="1" dirty="0">
                <a:latin typeface="Batang" panose="02030600000101010101" pitchFamily="18" charset="-127"/>
                <a:ea typeface="Batang" panose="02030600000101010101" pitchFamily="18" charset="-127"/>
              </a:rPr>
              <a:t> 2 ή περισσότερα παιδιά / μαθητές          </a:t>
            </a:r>
          </a:p>
          <a:p>
            <a:r>
              <a:rPr lang="el-GR" sz="1800" b="1" dirty="0">
                <a:latin typeface="Batang" panose="02030600000101010101" pitchFamily="18" charset="-127"/>
                <a:ea typeface="Batang" panose="02030600000101010101" pitchFamily="18" charset="-127"/>
              </a:rPr>
              <a:t> Ποια συμπεριφορά τους ανιχνεύετε;</a:t>
            </a:r>
          </a:p>
        </p:txBody>
      </p:sp>
      <p:sp>
        <p:nvSpPr>
          <p:cNvPr id="9" name="Κουμπί ενέργειας: Πληροφορίες 8">
            <a:hlinkClick r:id="" action="ppaction://noaction" highlightClick="1"/>
          </p:cNvPr>
          <p:cNvSpPr/>
          <p:nvPr/>
        </p:nvSpPr>
        <p:spPr>
          <a:xfrm>
            <a:off x="3721145" y="930433"/>
            <a:ext cx="636063" cy="642313"/>
          </a:xfrm>
          <a:prstGeom prst="actionButtonInformation">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l-GR"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0" name="Κουμπί ενέργειας: Βοήθεια 9">
            <a:hlinkClick r:id="" action="ppaction://noaction" highlightClick="1"/>
          </p:cNvPr>
          <p:cNvSpPr/>
          <p:nvPr/>
        </p:nvSpPr>
        <p:spPr>
          <a:xfrm>
            <a:off x="3832922" y="2256952"/>
            <a:ext cx="524286" cy="902506"/>
          </a:xfrm>
          <a:prstGeom prst="actionButtonHelp">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l-G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Shape 98"/>
        <p:cNvGrpSpPr/>
        <p:nvPr/>
      </p:nvGrpSpPr>
      <p:grpSpPr>
        <a:xfrm>
          <a:off x="0" y="0"/>
          <a:ext cx="0" cy="0"/>
          <a:chOff x="0" y="0"/>
          <a:chExt cx="0" cy="0"/>
        </a:xfrm>
      </p:grpSpPr>
      <p:sp>
        <p:nvSpPr>
          <p:cNvPr id="99" name="Google Shape;99;p15"/>
          <p:cNvSpPr txBox="1">
            <a:spLocks noGrp="1"/>
          </p:cNvSpPr>
          <p:nvPr>
            <p:ph type="body" idx="1"/>
          </p:nvPr>
        </p:nvSpPr>
        <p:spPr>
          <a:xfrm>
            <a:off x="2908382" y="2973036"/>
            <a:ext cx="3332400" cy="819900"/>
          </a:xfrm>
          <a:prstGeom prst="rect">
            <a:avLst/>
          </a:prstGeom>
        </p:spPr>
        <p:txBody>
          <a:bodyPr spcFirstLastPara="1" wrap="square" lIns="91425" tIns="91425" rIns="91425" bIns="91425" anchor="ctr" anchorCtr="0">
            <a:noAutofit/>
          </a:bodyPr>
          <a:lstStyle/>
          <a:p>
            <a:pPr marL="0" lvl="0" indent="0">
              <a:buNone/>
            </a:pPr>
            <a:r>
              <a:rPr lang="el-GR" sz="1800" b="1" dirty="0">
                <a:latin typeface="Batang" panose="02030600000101010101" pitchFamily="18" charset="-127"/>
                <a:ea typeface="Batang" panose="02030600000101010101" pitchFamily="18" charset="-127"/>
              </a:rPr>
              <a:t>Ποιες από αυτές τις συμπεριφορές είναι κατά τη γνώμη σας εκφοβιστικές;</a:t>
            </a:r>
          </a:p>
          <a:p>
            <a:pPr marL="0" lvl="0" indent="0">
              <a:buNone/>
            </a:pPr>
            <a:endParaRPr lang="el-GR" dirty="0"/>
          </a:p>
        </p:txBody>
      </p:sp>
      <p:sp>
        <p:nvSpPr>
          <p:cNvPr id="100" name="Google Shape;100;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2" name="Εικόνα 1"/>
          <p:cNvPicPr>
            <a:picLocks noChangeAspect="1"/>
          </p:cNvPicPr>
          <p:nvPr/>
        </p:nvPicPr>
        <p:blipFill>
          <a:blip r:embed="rId3"/>
          <a:stretch>
            <a:fillRect/>
          </a:stretch>
        </p:blipFill>
        <p:spPr>
          <a:xfrm rot="19633053">
            <a:off x="2587" y="149320"/>
            <a:ext cx="2576065" cy="1697993"/>
          </a:xfrm>
          <a:prstGeom prst="rect">
            <a:avLst/>
          </a:prstGeom>
        </p:spPr>
      </p:pic>
      <p:pic>
        <p:nvPicPr>
          <p:cNvPr id="3" name="Εικόνα 2"/>
          <p:cNvPicPr>
            <a:picLocks noChangeAspect="1"/>
          </p:cNvPicPr>
          <p:nvPr/>
        </p:nvPicPr>
        <p:blipFill>
          <a:blip r:embed="rId4"/>
          <a:stretch>
            <a:fillRect/>
          </a:stretch>
        </p:blipFill>
        <p:spPr>
          <a:xfrm>
            <a:off x="6529897" y="-48614"/>
            <a:ext cx="2700762" cy="1639966"/>
          </a:xfrm>
          <a:prstGeom prst="rect">
            <a:avLst/>
          </a:prstGeom>
        </p:spPr>
      </p:pic>
      <p:pic>
        <p:nvPicPr>
          <p:cNvPr id="4" name="Εικόνα 3"/>
          <p:cNvPicPr>
            <a:picLocks noChangeAspect="1"/>
          </p:cNvPicPr>
          <p:nvPr/>
        </p:nvPicPr>
        <p:blipFill>
          <a:blip r:embed="rId5"/>
          <a:stretch>
            <a:fillRect/>
          </a:stretch>
        </p:blipFill>
        <p:spPr>
          <a:xfrm rot="20629509">
            <a:off x="7855" y="2706771"/>
            <a:ext cx="2295477" cy="2284280"/>
          </a:xfrm>
          <a:prstGeom prst="rect">
            <a:avLst/>
          </a:prstGeom>
        </p:spPr>
      </p:pic>
      <p:pic>
        <p:nvPicPr>
          <p:cNvPr id="5" name="Εικόνα 4"/>
          <p:cNvPicPr>
            <a:picLocks noChangeAspect="1"/>
          </p:cNvPicPr>
          <p:nvPr/>
        </p:nvPicPr>
        <p:blipFill>
          <a:blip r:embed="rId6"/>
          <a:stretch>
            <a:fillRect/>
          </a:stretch>
        </p:blipFill>
        <p:spPr>
          <a:xfrm>
            <a:off x="6240782" y="3382986"/>
            <a:ext cx="3040366" cy="1864821"/>
          </a:xfrm>
          <a:prstGeom prst="rect">
            <a:avLst/>
          </a:prstGeom>
        </p:spPr>
      </p:pic>
      <p:pic>
        <p:nvPicPr>
          <p:cNvPr id="6" name="Εικόνα 5"/>
          <p:cNvPicPr>
            <a:picLocks noChangeAspect="1"/>
          </p:cNvPicPr>
          <p:nvPr/>
        </p:nvPicPr>
        <p:blipFill>
          <a:blip r:embed="rId7"/>
          <a:stretch>
            <a:fillRect/>
          </a:stretch>
        </p:blipFill>
        <p:spPr>
          <a:xfrm rot="982243">
            <a:off x="7022808" y="1539840"/>
            <a:ext cx="2027346" cy="1912417"/>
          </a:xfrm>
          <a:prstGeom prst="rect">
            <a:avLst/>
          </a:prstGeom>
        </p:spPr>
      </p:pic>
      <p:sp>
        <p:nvSpPr>
          <p:cNvPr id="7" name="Ορθογώνιο 6"/>
          <p:cNvSpPr/>
          <p:nvPr/>
        </p:nvSpPr>
        <p:spPr>
          <a:xfrm rot="10800000" flipH="1" flipV="1">
            <a:off x="1749675" y="-4939"/>
            <a:ext cx="374570" cy="23630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l-GR" dirty="0"/>
              <a:t>4</a:t>
            </a:r>
          </a:p>
        </p:txBody>
      </p:sp>
      <p:sp>
        <p:nvSpPr>
          <p:cNvPr id="8" name="Ορθογώνιο 7"/>
          <p:cNvSpPr/>
          <p:nvPr/>
        </p:nvSpPr>
        <p:spPr>
          <a:xfrm>
            <a:off x="8784405" y="71918"/>
            <a:ext cx="321079" cy="38054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l-GR" dirty="0"/>
              <a:t>5</a:t>
            </a:r>
          </a:p>
        </p:txBody>
      </p:sp>
      <p:sp>
        <p:nvSpPr>
          <p:cNvPr id="9" name="Ορθογώνιο 8"/>
          <p:cNvSpPr/>
          <p:nvPr/>
        </p:nvSpPr>
        <p:spPr>
          <a:xfrm>
            <a:off x="2075381" y="4068566"/>
            <a:ext cx="297950" cy="3493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l-GR" dirty="0"/>
              <a:t>6</a:t>
            </a:r>
          </a:p>
        </p:txBody>
      </p:sp>
      <p:sp>
        <p:nvSpPr>
          <p:cNvPr id="10" name="Ορθογώνιο 9"/>
          <p:cNvSpPr/>
          <p:nvPr/>
        </p:nvSpPr>
        <p:spPr>
          <a:xfrm>
            <a:off x="8784405" y="4645495"/>
            <a:ext cx="267128" cy="39840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l-GR" dirty="0"/>
              <a:t>7</a:t>
            </a:r>
          </a:p>
        </p:txBody>
      </p:sp>
      <p:sp>
        <p:nvSpPr>
          <p:cNvPr id="11" name="Ορθογώνιο 10"/>
          <p:cNvSpPr/>
          <p:nvPr/>
        </p:nvSpPr>
        <p:spPr>
          <a:xfrm>
            <a:off x="8386466" y="3082247"/>
            <a:ext cx="264374" cy="36390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l-GR" dirty="0"/>
              <a:t>8</a:t>
            </a:r>
          </a:p>
        </p:txBody>
      </p:sp>
      <p:sp>
        <p:nvSpPr>
          <p:cNvPr id="12" name="Ορθογώνιο 11"/>
          <p:cNvSpPr/>
          <p:nvPr/>
        </p:nvSpPr>
        <p:spPr>
          <a:xfrm>
            <a:off x="3057760" y="1097828"/>
            <a:ext cx="3908119" cy="1200329"/>
          </a:xfrm>
          <a:prstGeom prst="rect">
            <a:avLst/>
          </a:prstGeom>
        </p:spPr>
        <p:txBody>
          <a:bodyPr wrap="square">
            <a:spAutoFit/>
          </a:bodyPr>
          <a:lstStyle/>
          <a:p>
            <a:r>
              <a:rPr lang="el-GR" sz="1800" b="1" dirty="0">
                <a:latin typeface="Batang" panose="02030600000101010101" pitchFamily="18" charset="-127"/>
                <a:ea typeface="Batang" panose="02030600000101010101" pitchFamily="18" charset="-127"/>
              </a:rPr>
              <a:t>Στα σκίτσα </a:t>
            </a:r>
            <a:r>
              <a:rPr lang="el-GR" sz="1800" b="1" dirty="0" err="1">
                <a:latin typeface="Batang" panose="02030600000101010101" pitchFamily="18" charset="-127"/>
                <a:ea typeface="Batang" panose="02030600000101010101" pitchFamily="18" charset="-127"/>
              </a:rPr>
              <a:t>εικονοποιούνται</a:t>
            </a:r>
            <a:r>
              <a:rPr lang="el-GR" sz="1800" b="1" dirty="0">
                <a:latin typeface="Batang" panose="02030600000101010101" pitchFamily="18" charset="-127"/>
                <a:ea typeface="Batang" panose="02030600000101010101" pitchFamily="18" charset="-127"/>
              </a:rPr>
              <a:t> </a:t>
            </a:r>
          </a:p>
          <a:p>
            <a:r>
              <a:rPr lang="el-GR" sz="1800" b="1" dirty="0">
                <a:latin typeface="Batang" panose="02030600000101010101" pitchFamily="18" charset="-127"/>
                <a:ea typeface="Batang" panose="02030600000101010101" pitchFamily="18" charset="-127"/>
              </a:rPr>
              <a:t> 2 ή περισσότερα παιδιά / μαθητές          </a:t>
            </a:r>
          </a:p>
          <a:p>
            <a:r>
              <a:rPr lang="el-GR" sz="1800" b="1" dirty="0">
                <a:latin typeface="Batang" panose="02030600000101010101" pitchFamily="18" charset="-127"/>
                <a:ea typeface="Batang" panose="02030600000101010101" pitchFamily="18" charset="-127"/>
              </a:rPr>
              <a:t> Ποια συμπεριφορά τους ανιχνεύετε;</a:t>
            </a:r>
          </a:p>
        </p:txBody>
      </p:sp>
      <p:pic>
        <p:nvPicPr>
          <p:cNvPr id="13" name="Εικόνα 12"/>
          <p:cNvPicPr>
            <a:picLocks noChangeAspect="1"/>
          </p:cNvPicPr>
          <p:nvPr/>
        </p:nvPicPr>
        <p:blipFill>
          <a:blip r:embed="rId8"/>
          <a:stretch>
            <a:fillRect/>
          </a:stretch>
        </p:blipFill>
        <p:spPr>
          <a:xfrm>
            <a:off x="2546280" y="1177825"/>
            <a:ext cx="617310" cy="617310"/>
          </a:xfrm>
          <a:prstGeom prst="rect">
            <a:avLst/>
          </a:prstGeom>
        </p:spPr>
      </p:pic>
      <p:pic>
        <p:nvPicPr>
          <p:cNvPr id="14" name="Εικόνα 13"/>
          <p:cNvPicPr>
            <a:picLocks noChangeAspect="1"/>
          </p:cNvPicPr>
          <p:nvPr/>
        </p:nvPicPr>
        <p:blipFill>
          <a:blip r:embed="rId9"/>
          <a:stretch>
            <a:fillRect/>
          </a:stretch>
        </p:blipFill>
        <p:spPr>
          <a:xfrm>
            <a:off x="2614696" y="2742927"/>
            <a:ext cx="532824" cy="84447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4026"/>
        </a:solidFill>
        <a:effectLst/>
      </p:bgPr>
    </p:bg>
    <p:spTree>
      <p:nvGrpSpPr>
        <p:cNvPr id="1" name="Shape 83"/>
        <p:cNvGrpSpPr/>
        <p:nvPr/>
      </p:nvGrpSpPr>
      <p:grpSpPr>
        <a:xfrm>
          <a:off x="0" y="0"/>
          <a:ext cx="0" cy="0"/>
          <a:chOff x="0" y="0"/>
          <a:chExt cx="0" cy="0"/>
        </a:xfrm>
      </p:grpSpPr>
      <p:sp>
        <p:nvSpPr>
          <p:cNvPr id="84" name="Google Shape;84;p13"/>
          <p:cNvSpPr txBox="1">
            <a:spLocks noGrp="1"/>
          </p:cNvSpPr>
          <p:nvPr>
            <p:ph type="ctrTitle" idx="4294967295"/>
          </p:nvPr>
        </p:nvSpPr>
        <p:spPr>
          <a:xfrm>
            <a:off x="282633" y="1579418"/>
            <a:ext cx="5536275" cy="1717450"/>
          </a:xfrm>
          <a:prstGeom prst="rect">
            <a:avLst/>
          </a:prstGeom>
        </p:spPr>
        <p:txBody>
          <a:bodyPr spcFirstLastPara="1" wrap="square" lIns="91425" tIns="91425" rIns="91425" bIns="91425" anchor="b" anchorCtr="0">
            <a:noAutofit/>
          </a:bodyPr>
          <a:lstStyle/>
          <a:p>
            <a:pPr lvl="0"/>
            <a:r>
              <a:rPr lang="el-GR" sz="4400" b="1" dirty="0">
                <a:solidFill>
                  <a:srgbClr val="000000"/>
                </a:solidFill>
                <a:latin typeface="Batang" panose="02030600000101010101" pitchFamily="18" charset="-127"/>
                <a:ea typeface="Batang" panose="02030600000101010101" pitchFamily="18" charset="-127"/>
              </a:rPr>
              <a:t>Τι είναι ο σχολικός εκφοβισμός;</a:t>
            </a:r>
            <a:endParaRPr sz="4400" b="1" dirty="0">
              <a:solidFill>
                <a:srgbClr val="000000"/>
              </a:solidFill>
              <a:latin typeface="Batang" panose="02030600000101010101" pitchFamily="18" charset="-127"/>
              <a:ea typeface="Batang" panose="02030600000101010101" pitchFamily="18" charset="-127"/>
            </a:endParaRPr>
          </a:p>
        </p:txBody>
      </p:sp>
      <p:pic>
        <p:nvPicPr>
          <p:cNvPr id="86" name="Google Shape;86;p13" descr="photo-1434030216411-0b793f4b4173.jpg"/>
          <p:cNvPicPr preferRelativeResize="0"/>
          <p:nvPr/>
        </p:nvPicPr>
        <p:blipFill>
          <a:blip r:embed="rId3">
            <a:alphaModFix/>
          </a:blip>
          <a:stretch>
            <a:fillRect/>
          </a:stretch>
        </p:blipFill>
        <p:spPr>
          <a:xfrm>
            <a:off x="5830209" y="1497916"/>
            <a:ext cx="2796094" cy="2784718"/>
          </a:xfrm>
          <a:prstGeom prst="wedgeEllipseCallout">
            <a:avLst>
              <a:gd name="adj1" fmla="val -60049"/>
              <a:gd name="adj2" fmla="val 34410"/>
            </a:avLst>
          </a:prstGeom>
          <a:noFill/>
          <a:ln w="76200" cap="flat" cmpd="sng">
            <a:solidFill>
              <a:srgbClr val="000000"/>
            </a:solidFill>
            <a:prstDash val="solid"/>
            <a:miter lim="8000"/>
            <a:headEnd type="none" w="sm" len="sm"/>
            <a:tailEnd type="none" w="sm" len="sm"/>
          </a:ln>
        </p:spPr>
      </p:pic>
      <p:sp>
        <p:nvSpPr>
          <p:cNvPr id="87" name="Google Shape;87;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2" name="Κουμπί ενέργειας: Βοήθεια 1">
            <a:hlinkClick r:id="" action="ppaction://noaction" highlightClick="1"/>
          </p:cNvPr>
          <p:cNvSpPr/>
          <p:nvPr/>
        </p:nvSpPr>
        <p:spPr>
          <a:xfrm>
            <a:off x="5830210" y="1497916"/>
            <a:ext cx="2726574" cy="2784717"/>
          </a:xfrm>
          <a:prstGeom prst="actionButtonHelp">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49651"/>
        </a:solidFill>
        <a:effectLst/>
      </p:bgPr>
    </p:bg>
    <p:spTree>
      <p:nvGrpSpPr>
        <p:cNvPr id="1" name="Shape 215"/>
        <p:cNvGrpSpPr/>
        <p:nvPr/>
      </p:nvGrpSpPr>
      <p:grpSpPr>
        <a:xfrm>
          <a:off x="0" y="0"/>
          <a:ext cx="0" cy="0"/>
          <a:chOff x="0" y="0"/>
          <a:chExt cx="0" cy="0"/>
        </a:xfrm>
      </p:grpSpPr>
      <p:sp>
        <p:nvSpPr>
          <p:cNvPr id="216" name="Google Shape;216;p27"/>
          <p:cNvSpPr txBox="1">
            <a:spLocks noGrp="1"/>
          </p:cNvSpPr>
          <p:nvPr>
            <p:ph type="title"/>
          </p:nvPr>
        </p:nvSpPr>
        <p:spPr>
          <a:xfrm>
            <a:off x="743504" y="731520"/>
            <a:ext cx="7029878" cy="1637045"/>
          </a:xfrm>
          <a:prstGeom prst="rect">
            <a:avLst/>
          </a:prstGeom>
        </p:spPr>
        <p:txBody>
          <a:bodyPr spcFirstLastPara="1" wrap="square" lIns="91425" tIns="91425" rIns="91425" bIns="91425" anchor="b" anchorCtr="0">
            <a:noAutofit/>
          </a:bodyPr>
          <a:lstStyle/>
          <a:p>
            <a:pPr lvl="0"/>
            <a:r>
              <a:rPr lang="el-GR" b="1" dirty="0">
                <a:latin typeface="Batang" panose="02030600000101010101" pitchFamily="18" charset="-127"/>
                <a:ea typeface="Batang" panose="02030600000101010101" pitchFamily="18" charset="-127"/>
              </a:rPr>
              <a:t>η επιθετική/βίαιη συμπεριφορά που είναι….. </a:t>
            </a:r>
            <a:br>
              <a:rPr lang="el-GR" b="1" dirty="0">
                <a:latin typeface="Batang" panose="02030600000101010101" pitchFamily="18" charset="-127"/>
                <a:ea typeface="Batang" panose="02030600000101010101" pitchFamily="18" charset="-127"/>
              </a:rPr>
            </a:br>
            <a:endParaRPr b="1" dirty="0">
              <a:latin typeface="Batang" panose="02030600000101010101" pitchFamily="18" charset="-127"/>
              <a:ea typeface="Batang" panose="02030600000101010101" pitchFamily="18" charset="-127"/>
            </a:endParaRPr>
          </a:p>
        </p:txBody>
      </p:sp>
      <p:sp>
        <p:nvSpPr>
          <p:cNvPr id="217" name="Google Shape;217;p27"/>
          <p:cNvSpPr/>
          <p:nvPr/>
        </p:nvSpPr>
        <p:spPr>
          <a:xfrm rot="-152142">
            <a:off x="771601" y="2083955"/>
            <a:ext cx="2264818" cy="1840197"/>
          </a:xfrm>
          <a:prstGeom prst="homePlate">
            <a:avLst>
              <a:gd name="adj" fmla="val 30129"/>
            </a:avLst>
          </a:prstGeom>
          <a:solidFill>
            <a:srgbClr val="A6CD02"/>
          </a:solidFill>
          <a:ln w="76200" cap="flat"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lvl="0" algn="ctr"/>
            <a:r>
              <a:rPr lang="el-GR" sz="2400" dirty="0">
                <a:solidFill>
                  <a:srgbClr val="002060"/>
                </a:solidFill>
                <a:latin typeface="Batang" panose="02030600000101010101" pitchFamily="18" charset="-127"/>
                <a:ea typeface="Batang" panose="02030600000101010101" pitchFamily="18" charset="-127"/>
                <a:cs typeface="Sniglet"/>
                <a:sym typeface="Sniglet"/>
              </a:rPr>
              <a:t>εσκεμμένη</a:t>
            </a:r>
          </a:p>
        </p:txBody>
      </p:sp>
      <p:sp>
        <p:nvSpPr>
          <p:cNvPr id="218" name="Google Shape;218;p27"/>
          <p:cNvSpPr/>
          <p:nvPr/>
        </p:nvSpPr>
        <p:spPr>
          <a:xfrm rot="-151954">
            <a:off x="2606613" y="1960797"/>
            <a:ext cx="2945057" cy="1840197"/>
          </a:xfrm>
          <a:prstGeom prst="chevron">
            <a:avLst>
              <a:gd name="adj" fmla="val 29853"/>
            </a:avLst>
          </a:prstGeom>
          <a:solidFill>
            <a:srgbClr val="FAD900"/>
          </a:solidFill>
          <a:ln w="76200" cap="flat"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lvl="0" algn="ctr"/>
            <a:r>
              <a:rPr lang="el-GR" sz="1800" dirty="0">
                <a:latin typeface="Sniglet"/>
                <a:ea typeface="Sniglet"/>
                <a:cs typeface="Sniglet"/>
                <a:sym typeface="Sniglet"/>
              </a:rPr>
              <a:t> </a:t>
            </a:r>
            <a:r>
              <a:rPr lang="el-GR" sz="2400" b="1" dirty="0">
                <a:latin typeface="Batang" panose="02030600000101010101" pitchFamily="18" charset="-127"/>
                <a:ea typeface="Batang" panose="02030600000101010101" pitchFamily="18" charset="-127"/>
                <a:cs typeface="Sniglet"/>
                <a:sym typeface="Sniglet"/>
              </a:rPr>
              <a:t>απρόκλητη </a:t>
            </a:r>
            <a:endParaRPr sz="2400" b="1" dirty="0">
              <a:latin typeface="Batang" panose="02030600000101010101" pitchFamily="18" charset="-127"/>
              <a:ea typeface="Batang" panose="02030600000101010101" pitchFamily="18" charset="-127"/>
              <a:cs typeface="Sniglet"/>
              <a:sym typeface="Sniglet"/>
            </a:endParaRPr>
          </a:p>
        </p:txBody>
      </p:sp>
      <p:sp>
        <p:nvSpPr>
          <p:cNvPr id="219" name="Google Shape;219;p27"/>
          <p:cNvSpPr/>
          <p:nvPr/>
        </p:nvSpPr>
        <p:spPr>
          <a:xfrm>
            <a:off x="5111892" y="1857124"/>
            <a:ext cx="3200835" cy="2008039"/>
          </a:xfrm>
          <a:prstGeom prst="chevron">
            <a:avLst>
              <a:gd name="adj" fmla="val 29853"/>
            </a:avLst>
          </a:prstGeom>
          <a:solidFill>
            <a:srgbClr val="FFA300"/>
          </a:solidFill>
          <a:ln w="76200" cap="flat"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lvl="0" algn="ctr"/>
            <a:r>
              <a:rPr lang="el-GR" sz="2400" b="1" dirty="0">
                <a:latin typeface="Batang" panose="02030600000101010101" pitchFamily="18" charset="-127"/>
                <a:ea typeface="Batang" panose="02030600000101010101" pitchFamily="18" charset="-127"/>
                <a:cs typeface="Sniglet"/>
                <a:sym typeface="Sniglet"/>
              </a:rPr>
              <a:t>επαναλαμβανόμενη/συστηματική</a:t>
            </a:r>
          </a:p>
          <a:p>
            <a:pPr lvl="0" algn="ctr"/>
            <a:r>
              <a:rPr lang="el-GR" sz="2400" b="1" dirty="0">
                <a:latin typeface="Batang" panose="02030600000101010101" pitchFamily="18" charset="-127"/>
                <a:ea typeface="Batang" panose="02030600000101010101" pitchFamily="18" charset="-127"/>
                <a:cs typeface="Sniglet"/>
                <a:sym typeface="Sniglet"/>
              </a:rPr>
              <a:t> κατάχρηση εξουσίας </a:t>
            </a:r>
            <a:endParaRPr sz="2400" b="1" dirty="0">
              <a:latin typeface="Batang" panose="02030600000101010101" pitchFamily="18" charset="-127"/>
              <a:ea typeface="Batang" panose="02030600000101010101" pitchFamily="18" charset="-127"/>
              <a:cs typeface="Sniglet"/>
              <a:sym typeface="Sniglet"/>
            </a:endParaRPr>
          </a:p>
        </p:txBody>
      </p:sp>
      <p:sp>
        <p:nvSpPr>
          <p:cNvPr id="220" name="Google Shape;220;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5C4CA"/>
        </a:solidFill>
        <a:effectLst/>
      </p:bgPr>
    </p:bg>
    <p:spTree>
      <p:nvGrpSpPr>
        <p:cNvPr id="1" name="Shape 312"/>
        <p:cNvGrpSpPr/>
        <p:nvPr/>
      </p:nvGrpSpPr>
      <p:grpSpPr>
        <a:xfrm>
          <a:off x="0" y="0"/>
          <a:ext cx="0" cy="0"/>
          <a:chOff x="0" y="0"/>
          <a:chExt cx="0" cy="0"/>
        </a:xfrm>
      </p:grpSpPr>
      <p:sp>
        <p:nvSpPr>
          <p:cNvPr id="313" name="Google Shape;313;p35"/>
          <p:cNvSpPr txBox="1">
            <a:spLocks noGrp="1"/>
          </p:cNvSpPr>
          <p:nvPr>
            <p:ph type="title"/>
          </p:nvPr>
        </p:nvSpPr>
        <p:spPr>
          <a:xfrm rot="161729">
            <a:off x="976261" y="876906"/>
            <a:ext cx="7029878" cy="760139"/>
          </a:xfrm>
          <a:prstGeom prst="rect">
            <a:avLst/>
          </a:prstGeom>
        </p:spPr>
        <p:txBody>
          <a:bodyPr spcFirstLastPara="1" wrap="square" lIns="91425" tIns="91425" rIns="91425" bIns="91425" anchor="b" anchorCtr="0">
            <a:noAutofit/>
          </a:bodyPr>
          <a:lstStyle/>
          <a:p>
            <a:pPr lvl="0"/>
            <a:r>
              <a:rPr lang="el-GR" b="1" dirty="0">
                <a:solidFill>
                  <a:srgbClr val="002060"/>
                </a:solidFill>
                <a:latin typeface="Batang" panose="02030600000101010101" pitchFamily="18" charset="-127"/>
                <a:ea typeface="Batang" panose="02030600000101010101" pitchFamily="18" charset="-127"/>
              </a:rPr>
              <a:t>εμπεριέχει </a:t>
            </a:r>
            <a:endParaRPr b="1" dirty="0">
              <a:solidFill>
                <a:srgbClr val="002060"/>
              </a:solidFill>
              <a:latin typeface="Batang" panose="02030600000101010101" pitchFamily="18" charset="-127"/>
              <a:ea typeface="Batang" panose="02030600000101010101" pitchFamily="18" charset="-127"/>
            </a:endParaRPr>
          </a:p>
        </p:txBody>
      </p:sp>
      <p:sp>
        <p:nvSpPr>
          <p:cNvPr id="314" name="Google Shape;314;p35"/>
          <p:cNvSpPr txBox="1">
            <a:spLocks noGrp="1"/>
          </p:cNvSpPr>
          <p:nvPr>
            <p:ph type="body" idx="1"/>
          </p:nvPr>
        </p:nvSpPr>
        <p:spPr>
          <a:xfrm>
            <a:off x="949350" y="1396538"/>
            <a:ext cx="6266097" cy="2258186"/>
          </a:xfrm>
          <a:prstGeom prst="rect">
            <a:avLst/>
          </a:prstGeom>
        </p:spPr>
        <p:txBody>
          <a:bodyPr spcFirstLastPara="1" wrap="square" lIns="91425" tIns="91425" rIns="91425" bIns="91425" anchor="t" anchorCtr="0">
            <a:noAutofit/>
          </a:bodyPr>
          <a:lstStyle/>
          <a:p>
            <a:pPr marL="596900" indent="-457200">
              <a:lnSpc>
                <a:spcPct val="115000"/>
              </a:lnSpc>
              <a:buClr>
                <a:srgbClr val="000000"/>
              </a:buClr>
              <a:buSzPts val="1400"/>
              <a:buFont typeface="Wingdings" panose="05000000000000000000" pitchFamily="2" charset="2"/>
              <a:buChar char="q"/>
            </a:pPr>
            <a:r>
              <a:rPr lang="el-GR" sz="2800" b="1" dirty="0">
                <a:solidFill>
                  <a:srgbClr val="002060"/>
                </a:solidFill>
                <a:latin typeface="Batang" panose="02030600000101010101" pitchFamily="18" charset="-127"/>
                <a:ea typeface="Batang" panose="02030600000101010101" pitchFamily="18" charset="-127"/>
              </a:rPr>
              <a:t>ανισότητα στη δύναμη </a:t>
            </a:r>
          </a:p>
          <a:p>
            <a:pPr lvl="0" indent="-317500">
              <a:lnSpc>
                <a:spcPct val="115000"/>
              </a:lnSpc>
              <a:buClr>
                <a:srgbClr val="000000"/>
              </a:buClr>
              <a:buSzPts val="1400"/>
            </a:pPr>
            <a:r>
              <a:rPr lang="el-GR" sz="2400" b="1" dirty="0">
                <a:solidFill>
                  <a:srgbClr val="002060"/>
                </a:solidFill>
                <a:latin typeface="Batang" panose="02030600000101010101" pitchFamily="18" charset="-127"/>
                <a:ea typeface="Batang" panose="02030600000101010101" pitchFamily="18" charset="-127"/>
              </a:rPr>
              <a:t>αντικειμενική (π.χ. σωματική) </a:t>
            </a:r>
            <a:endParaRPr sz="2400" b="1" dirty="0">
              <a:solidFill>
                <a:srgbClr val="002060"/>
              </a:solidFill>
              <a:latin typeface="Batang" panose="02030600000101010101" pitchFamily="18" charset="-127"/>
              <a:ea typeface="Batang" panose="02030600000101010101" pitchFamily="18" charset="-127"/>
            </a:endParaRPr>
          </a:p>
          <a:p>
            <a:pPr lvl="0" indent="-317500">
              <a:lnSpc>
                <a:spcPct val="115000"/>
              </a:lnSpc>
              <a:spcBef>
                <a:spcPts val="0"/>
              </a:spcBef>
              <a:buClr>
                <a:srgbClr val="000000"/>
              </a:buClr>
              <a:buSzPts val="1400"/>
            </a:pPr>
            <a:r>
              <a:rPr lang="el-GR" sz="2400" b="1" dirty="0">
                <a:solidFill>
                  <a:srgbClr val="002060"/>
                </a:solidFill>
                <a:latin typeface="Batang" panose="02030600000101010101" pitchFamily="18" charset="-127"/>
                <a:ea typeface="Batang" panose="02030600000101010101" pitchFamily="18" charset="-127"/>
              </a:rPr>
              <a:t> αντιληπτή (π.χ. προσωπικότητας)</a:t>
            </a:r>
            <a:endParaRPr sz="2400" b="1" dirty="0">
              <a:solidFill>
                <a:srgbClr val="002060"/>
              </a:solidFill>
              <a:latin typeface="Batang" panose="02030600000101010101" pitchFamily="18" charset="-127"/>
              <a:ea typeface="Batang" panose="02030600000101010101" pitchFamily="18" charset="-127"/>
            </a:endParaRPr>
          </a:p>
          <a:p>
            <a:pPr marL="342900" lvl="0" indent="-342900">
              <a:lnSpc>
                <a:spcPct val="115000"/>
              </a:lnSpc>
              <a:buFont typeface="Wingdings" panose="05000000000000000000" pitchFamily="2" charset="2"/>
              <a:buChar char="q"/>
            </a:pPr>
            <a:r>
              <a:rPr lang="el-GR" sz="2400" b="1" dirty="0">
                <a:solidFill>
                  <a:srgbClr val="002060"/>
                </a:solidFill>
                <a:latin typeface="Batang" panose="02030600000101010101" pitchFamily="18" charset="-127"/>
                <a:ea typeface="Batang" panose="02030600000101010101" pitchFamily="18" charset="-127"/>
              </a:rPr>
              <a:t> </a:t>
            </a:r>
            <a:r>
              <a:rPr lang="el-GR" sz="2800" b="1" dirty="0">
                <a:solidFill>
                  <a:srgbClr val="002060"/>
                </a:solidFill>
                <a:latin typeface="Batang" panose="02030600000101010101" pitchFamily="18" charset="-127"/>
                <a:ea typeface="Batang" panose="02030600000101010101" pitchFamily="18" charset="-127"/>
              </a:rPr>
              <a:t>επιθυμία για κυριαρχία</a:t>
            </a:r>
            <a:endParaRPr sz="2800" b="1" dirty="0">
              <a:solidFill>
                <a:srgbClr val="002060"/>
              </a:solidFill>
              <a:latin typeface="Batang" panose="02030600000101010101" pitchFamily="18" charset="-127"/>
              <a:ea typeface="Batang" panose="02030600000101010101" pitchFamily="18" charset="-127"/>
            </a:endParaRPr>
          </a:p>
          <a:p>
            <a:pPr marL="0" lvl="0" indent="0" algn="l" rtl="0">
              <a:lnSpc>
                <a:spcPct val="115000"/>
              </a:lnSpc>
              <a:spcBef>
                <a:spcPts val="600"/>
              </a:spcBef>
              <a:spcAft>
                <a:spcPts val="0"/>
              </a:spcAft>
              <a:buNone/>
            </a:pPr>
            <a:endParaRPr sz="1400" dirty="0">
              <a:solidFill>
                <a:srgbClr val="35C4CA"/>
              </a:solidFill>
            </a:endParaRPr>
          </a:p>
          <a:p>
            <a:pPr marL="0" lvl="0" indent="0" algn="l" rtl="0">
              <a:lnSpc>
                <a:spcPct val="115000"/>
              </a:lnSpc>
              <a:spcBef>
                <a:spcPts val="600"/>
              </a:spcBef>
              <a:spcAft>
                <a:spcPts val="0"/>
              </a:spcAft>
              <a:buNone/>
            </a:pPr>
            <a:endParaRPr sz="1400" dirty="0">
              <a:solidFill>
                <a:srgbClr val="000000"/>
              </a:solidFill>
            </a:endParaRPr>
          </a:p>
        </p:txBody>
      </p:sp>
      <p:sp>
        <p:nvSpPr>
          <p:cNvPr id="315" name="Google Shape;315;p35"/>
          <p:cNvSpPr txBox="1"/>
          <p:nvPr/>
        </p:nvSpPr>
        <p:spPr>
          <a:xfrm>
            <a:off x="814647" y="3474720"/>
            <a:ext cx="7597833" cy="1113905"/>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l-GR" sz="2000" b="1" dirty="0">
                <a:solidFill>
                  <a:srgbClr val="002060"/>
                </a:solidFill>
                <a:latin typeface="Batang" panose="02030600000101010101" pitchFamily="18" charset="-127"/>
                <a:ea typeface="Batang" panose="02030600000101010101" pitchFamily="18" charset="-127"/>
                <a:cs typeface="Sniglet"/>
                <a:sym typeface="Sniglet"/>
              </a:rPr>
              <a:t>κατευθύνεται από έναν ή πολλούς  </a:t>
            </a:r>
            <a:r>
              <a:rPr lang="el-GR" sz="2000" b="1" dirty="0" err="1">
                <a:solidFill>
                  <a:srgbClr val="002060"/>
                </a:solidFill>
                <a:latin typeface="Batang" panose="02030600000101010101" pitchFamily="18" charset="-127"/>
                <a:ea typeface="Batang" panose="02030600000101010101" pitchFamily="18" charset="-127"/>
                <a:cs typeface="Sniglet"/>
                <a:sym typeface="Sniglet"/>
              </a:rPr>
              <a:t>εκφοβιστές</a:t>
            </a:r>
            <a:r>
              <a:rPr lang="el-GR" sz="2000" b="1" dirty="0">
                <a:solidFill>
                  <a:srgbClr val="002060"/>
                </a:solidFill>
                <a:latin typeface="Batang" panose="02030600000101010101" pitchFamily="18" charset="-127"/>
                <a:ea typeface="Batang" panose="02030600000101010101" pitchFamily="18" charset="-127"/>
                <a:cs typeface="Sniglet"/>
                <a:sym typeface="Sniglet"/>
              </a:rPr>
              <a:t>/δράστες προς στόχο/</a:t>
            </a:r>
            <a:r>
              <a:rPr lang="el-GR" sz="2000" b="1" dirty="0" err="1">
                <a:solidFill>
                  <a:srgbClr val="002060"/>
                </a:solidFill>
                <a:latin typeface="Batang" panose="02030600000101010101" pitchFamily="18" charset="-127"/>
                <a:ea typeface="Batang" panose="02030600000101010101" pitchFamily="18" charset="-127"/>
                <a:cs typeface="Sniglet"/>
                <a:sym typeface="Sniglet"/>
              </a:rPr>
              <a:t>ους</a:t>
            </a:r>
            <a:r>
              <a:rPr lang="el-GR" sz="2000" b="1" dirty="0">
                <a:solidFill>
                  <a:srgbClr val="002060"/>
                </a:solidFill>
                <a:latin typeface="Batang" panose="02030600000101010101" pitchFamily="18" charset="-127"/>
                <a:ea typeface="Batang" panose="02030600000101010101" pitchFamily="18" charset="-127"/>
                <a:cs typeface="Sniglet"/>
                <a:sym typeface="Sniglet"/>
              </a:rPr>
              <a:t>  που εκλαμβάνονται ως αδύναμα σωματικά είτε ψυχολογικά πρόσωπα</a:t>
            </a:r>
            <a:endParaRPr sz="2000" b="1" dirty="0">
              <a:solidFill>
                <a:srgbClr val="002060"/>
              </a:solidFill>
              <a:latin typeface="Batang" panose="02030600000101010101" pitchFamily="18" charset="-127"/>
              <a:ea typeface="Batang" panose="02030600000101010101" pitchFamily="18" charset="-127"/>
              <a:cs typeface="Sniglet"/>
              <a:sym typeface="Sniglet"/>
            </a:endParaRPr>
          </a:p>
        </p:txBody>
      </p:sp>
      <p:sp>
        <p:nvSpPr>
          <p:cNvPr id="316" name="Google Shape;316;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D900"/>
        </a:solidFill>
        <a:effectLst/>
      </p:bgPr>
    </p:bg>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rot="161729">
            <a:off x="976261" y="876906"/>
            <a:ext cx="7029878" cy="760139"/>
          </a:xfrm>
          <a:prstGeom prst="rect">
            <a:avLst/>
          </a:prstGeom>
        </p:spPr>
        <p:txBody>
          <a:bodyPr spcFirstLastPara="1" wrap="square" lIns="91425" tIns="91425" rIns="91425" bIns="91425" anchor="b" anchorCtr="0">
            <a:noAutofit/>
          </a:bodyPr>
          <a:lstStyle/>
          <a:p>
            <a:pPr lvl="0"/>
            <a:r>
              <a:rPr lang="el-GR" b="1" dirty="0">
                <a:solidFill>
                  <a:srgbClr val="002060"/>
                </a:solidFill>
                <a:latin typeface="Batang" panose="02030600000101010101" pitchFamily="18" charset="-127"/>
                <a:ea typeface="Batang" panose="02030600000101010101" pitchFamily="18" charset="-127"/>
              </a:rPr>
              <a:t>Σκοπός:</a:t>
            </a:r>
            <a:endParaRPr b="1" dirty="0">
              <a:solidFill>
                <a:srgbClr val="002060"/>
              </a:solidFill>
              <a:latin typeface="Batang" panose="02030600000101010101" pitchFamily="18" charset="-127"/>
              <a:ea typeface="Batang" panose="02030600000101010101" pitchFamily="18" charset="-127"/>
            </a:endParaRPr>
          </a:p>
        </p:txBody>
      </p:sp>
      <p:sp>
        <p:nvSpPr>
          <p:cNvPr id="106" name="Google Shape;106;p16"/>
          <p:cNvSpPr txBox="1">
            <a:spLocks noGrp="1"/>
          </p:cNvSpPr>
          <p:nvPr>
            <p:ph type="body" idx="1"/>
          </p:nvPr>
        </p:nvSpPr>
        <p:spPr>
          <a:xfrm>
            <a:off x="1052050" y="1545950"/>
            <a:ext cx="6968100" cy="3303600"/>
          </a:xfrm>
          <a:prstGeom prst="rect">
            <a:avLst/>
          </a:prstGeom>
        </p:spPr>
        <p:txBody>
          <a:bodyPr spcFirstLastPara="1" wrap="square" lIns="91425" tIns="91425" rIns="91425" bIns="91425" anchor="t" anchorCtr="0">
            <a:noAutofit/>
          </a:bodyPr>
          <a:lstStyle/>
          <a:p>
            <a:pPr marL="76200" lvl="0" indent="0">
              <a:buSzPts val="2400"/>
              <a:buNone/>
            </a:pPr>
            <a:r>
              <a:rPr lang="el-GR" sz="2400" b="1" dirty="0">
                <a:solidFill>
                  <a:srgbClr val="002060"/>
                </a:solidFill>
                <a:latin typeface="Batang" panose="02030600000101010101" pitchFamily="18" charset="-127"/>
                <a:ea typeface="Batang" panose="02030600000101010101" pitchFamily="18" charset="-127"/>
              </a:rPr>
              <a:t>πρόκληση σωματικού ή και ψυχικού πόνου </a:t>
            </a:r>
          </a:p>
          <a:p>
            <a:pPr lvl="0" indent="-381000">
              <a:buSzPts val="2400"/>
            </a:pPr>
            <a:r>
              <a:rPr lang="el-GR" sz="2400" b="1" dirty="0">
                <a:solidFill>
                  <a:srgbClr val="002060"/>
                </a:solidFill>
                <a:latin typeface="Batang" panose="02030600000101010101" pitchFamily="18" charset="-127"/>
                <a:ea typeface="Batang" panose="02030600000101010101" pitchFamily="18" charset="-127"/>
              </a:rPr>
              <a:t>για ευχαρίστηση</a:t>
            </a:r>
            <a:endParaRPr sz="2400" b="1" dirty="0">
              <a:solidFill>
                <a:srgbClr val="002060"/>
              </a:solidFill>
              <a:latin typeface="Batang" panose="02030600000101010101" pitchFamily="18" charset="-127"/>
              <a:ea typeface="Batang" panose="02030600000101010101" pitchFamily="18" charset="-127"/>
            </a:endParaRPr>
          </a:p>
          <a:p>
            <a:pPr lvl="0" indent="-381000">
              <a:spcBef>
                <a:spcPts val="0"/>
              </a:spcBef>
              <a:buSzPts val="2400"/>
            </a:pPr>
            <a:r>
              <a:rPr lang="el-GR" sz="2400" b="1" dirty="0">
                <a:solidFill>
                  <a:srgbClr val="002060"/>
                </a:solidFill>
                <a:latin typeface="Batang" panose="02030600000101010101" pitchFamily="18" charset="-127"/>
                <a:ea typeface="Batang" panose="02030600000101010101" pitchFamily="18" charset="-127"/>
              </a:rPr>
              <a:t>όφελος</a:t>
            </a:r>
            <a:endParaRPr sz="2400" b="1" dirty="0">
              <a:solidFill>
                <a:srgbClr val="002060"/>
              </a:solidFill>
              <a:latin typeface="Batang" panose="02030600000101010101" pitchFamily="18" charset="-127"/>
              <a:ea typeface="Batang" panose="02030600000101010101" pitchFamily="18" charset="-127"/>
            </a:endParaRPr>
          </a:p>
          <a:p>
            <a:pPr lvl="0" indent="-381000">
              <a:spcBef>
                <a:spcPts val="0"/>
              </a:spcBef>
              <a:buSzPts val="2400"/>
            </a:pPr>
            <a:r>
              <a:rPr lang="el-GR" sz="2400" b="1" dirty="0">
                <a:solidFill>
                  <a:srgbClr val="002060"/>
                </a:solidFill>
                <a:latin typeface="Batang" panose="02030600000101010101" pitchFamily="18" charset="-127"/>
                <a:ea typeface="Batang" panose="02030600000101010101" pitchFamily="18" charset="-127"/>
              </a:rPr>
              <a:t>κύρος,</a:t>
            </a:r>
          </a:p>
          <a:p>
            <a:pPr lvl="0" indent="-381000">
              <a:spcBef>
                <a:spcPts val="0"/>
              </a:spcBef>
              <a:buSzPts val="2400"/>
            </a:pPr>
            <a:r>
              <a:rPr lang="el-GR" sz="2400" b="1" dirty="0">
                <a:solidFill>
                  <a:srgbClr val="002060"/>
                </a:solidFill>
                <a:latin typeface="Batang" panose="02030600000101010101" pitchFamily="18" charset="-127"/>
                <a:ea typeface="Batang" panose="02030600000101010101" pitchFamily="18" charset="-127"/>
              </a:rPr>
              <a:t>υλικές απολαβές</a:t>
            </a:r>
            <a:endParaRPr sz="2400" b="1" dirty="0">
              <a:solidFill>
                <a:srgbClr val="002060"/>
              </a:solidFill>
              <a:latin typeface="Batang" panose="02030600000101010101" pitchFamily="18" charset="-127"/>
              <a:ea typeface="Batang" panose="02030600000101010101" pitchFamily="18" charset="-127"/>
            </a:endParaRPr>
          </a:p>
          <a:p>
            <a:pPr marL="0" lvl="0" indent="0" algn="l" rtl="0">
              <a:spcBef>
                <a:spcPts val="600"/>
              </a:spcBef>
              <a:spcAft>
                <a:spcPts val="0"/>
              </a:spcAft>
              <a:buNone/>
            </a:pPr>
            <a:endParaRPr sz="2400" dirty="0"/>
          </a:p>
        </p:txBody>
      </p:sp>
      <p:sp>
        <p:nvSpPr>
          <p:cNvPr id="107" name="Google Shape;107;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4026"/>
        </a:solidFill>
        <a:effectLst/>
      </p:bgPr>
    </p:bg>
    <p:spTree>
      <p:nvGrpSpPr>
        <p:cNvPr id="1" name="Shape 163"/>
        <p:cNvGrpSpPr/>
        <p:nvPr/>
      </p:nvGrpSpPr>
      <p:grpSpPr>
        <a:xfrm>
          <a:off x="0" y="0"/>
          <a:ext cx="0" cy="0"/>
          <a:chOff x="0" y="0"/>
          <a:chExt cx="0" cy="0"/>
        </a:xfrm>
      </p:grpSpPr>
      <p:sp>
        <p:nvSpPr>
          <p:cNvPr id="164" name="Google Shape;164;p22"/>
          <p:cNvSpPr txBox="1">
            <a:spLocks noGrp="1"/>
          </p:cNvSpPr>
          <p:nvPr>
            <p:ph type="title"/>
          </p:nvPr>
        </p:nvSpPr>
        <p:spPr>
          <a:xfrm rot="161729">
            <a:off x="613379" y="707975"/>
            <a:ext cx="7606815" cy="760139"/>
          </a:xfrm>
          <a:prstGeom prst="rect">
            <a:avLst/>
          </a:prstGeom>
        </p:spPr>
        <p:txBody>
          <a:bodyPr spcFirstLastPara="1" wrap="square" lIns="91425" tIns="91425" rIns="91425" bIns="91425" anchor="b" anchorCtr="0">
            <a:noAutofit/>
          </a:bodyPr>
          <a:lstStyle/>
          <a:p>
            <a:pPr lvl="0"/>
            <a:r>
              <a:rPr lang="el-GR" b="1" dirty="0">
                <a:latin typeface="Batang" panose="02030600000101010101" pitchFamily="18" charset="-127"/>
                <a:ea typeface="Batang" panose="02030600000101010101" pitchFamily="18" charset="-127"/>
              </a:rPr>
              <a:t>Τι δεν είναι σχολικός εκφοβισμός</a:t>
            </a:r>
            <a:endParaRPr b="1" dirty="0">
              <a:latin typeface="Batang" panose="02030600000101010101" pitchFamily="18" charset="-127"/>
              <a:ea typeface="Batang" panose="02030600000101010101" pitchFamily="18" charset="-127"/>
            </a:endParaRPr>
          </a:p>
        </p:txBody>
      </p:sp>
      <p:sp>
        <p:nvSpPr>
          <p:cNvPr id="165" name="Google Shape;165;p22"/>
          <p:cNvSpPr/>
          <p:nvPr/>
        </p:nvSpPr>
        <p:spPr>
          <a:xfrm>
            <a:off x="3071974" y="1150706"/>
            <a:ext cx="3168706" cy="3359624"/>
          </a:xfrm>
          <a:prstGeom prst="ellipse">
            <a:avLst/>
          </a:prstGeom>
          <a:noFill/>
          <a:ln w="114300" cap="flat" cmpd="sng">
            <a:solidFill>
              <a:srgbClr val="FAD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niglet"/>
              <a:ea typeface="Sniglet"/>
              <a:cs typeface="Sniglet"/>
              <a:sym typeface="Sniglet"/>
            </a:endParaRPr>
          </a:p>
        </p:txBody>
      </p:sp>
      <p:sp>
        <p:nvSpPr>
          <p:cNvPr id="166" name="Google Shape;166;p22"/>
          <p:cNvSpPr/>
          <p:nvPr/>
        </p:nvSpPr>
        <p:spPr>
          <a:xfrm>
            <a:off x="174661" y="1150706"/>
            <a:ext cx="3183896" cy="3599145"/>
          </a:xfrm>
          <a:prstGeom prst="ellipse">
            <a:avLst/>
          </a:prstGeom>
          <a:noFill/>
          <a:ln w="114300" cap="flat" cmpd="sng">
            <a:solidFill>
              <a:srgbClr val="FFA3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niglet"/>
              <a:ea typeface="Sniglet"/>
              <a:cs typeface="Sniglet"/>
              <a:sym typeface="Sniglet"/>
            </a:endParaRPr>
          </a:p>
        </p:txBody>
      </p:sp>
      <p:sp>
        <p:nvSpPr>
          <p:cNvPr id="167" name="Google Shape;167;p22"/>
          <p:cNvSpPr/>
          <p:nvPr/>
        </p:nvSpPr>
        <p:spPr>
          <a:xfrm>
            <a:off x="6240680" y="1427732"/>
            <a:ext cx="2124729" cy="3059084"/>
          </a:xfrm>
          <a:prstGeom prst="ellipse">
            <a:avLst/>
          </a:prstGeom>
          <a:noFill/>
          <a:ln w="114300" cap="flat" cmpd="sng">
            <a:solidFill>
              <a:srgbClr val="A6CD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Sniglet"/>
              <a:ea typeface="Sniglet"/>
              <a:cs typeface="Sniglet"/>
              <a:sym typeface="Sniglet"/>
            </a:endParaRPr>
          </a:p>
        </p:txBody>
      </p:sp>
      <p:sp>
        <p:nvSpPr>
          <p:cNvPr id="168" name="Google Shape;168;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
        <p:nvSpPr>
          <p:cNvPr id="2" name="Ορθογώνιο 1"/>
          <p:cNvSpPr/>
          <p:nvPr/>
        </p:nvSpPr>
        <p:spPr>
          <a:xfrm>
            <a:off x="406047" y="1294544"/>
            <a:ext cx="2904371" cy="3046988"/>
          </a:xfrm>
          <a:prstGeom prst="rect">
            <a:avLst/>
          </a:prstGeom>
        </p:spPr>
        <p:txBody>
          <a:bodyPr wrap="square">
            <a:spAutoFit/>
          </a:bodyPr>
          <a:lstStyle/>
          <a:p>
            <a:pPr algn="ctr"/>
            <a:r>
              <a:rPr lang="el-GR" sz="1600" b="1" dirty="0">
                <a:latin typeface="Batang" panose="02030600000101010101" pitchFamily="18" charset="-127"/>
                <a:ea typeface="Batang" panose="02030600000101010101" pitchFamily="18" charset="-127"/>
              </a:rPr>
              <a:t>Όταν τα </a:t>
            </a:r>
          </a:p>
          <a:p>
            <a:pPr algn="ctr"/>
            <a:r>
              <a:rPr lang="el-GR" sz="1600" b="1" dirty="0">
                <a:latin typeface="Batang" panose="02030600000101010101" pitchFamily="18" charset="-127"/>
                <a:ea typeface="Batang" panose="02030600000101010101" pitchFamily="18" charset="-127"/>
              </a:rPr>
              <a:t>εμπλεκόμενα μέρη </a:t>
            </a:r>
          </a:p>
          <a:p>
            <a:pPr algn="ctr"/>
            <a:r>
              <a:rPr lang="el-GR" sz="1600" b="1" dirty="0">
                <a:latin typeface="Batang" panose="02030600000101010101" pitchFamily="18" charset="-127"/>
                <a:ea typeface="Batang" panose="02030600000101010101" pitchFamily="18" charset="-127"/>
              </a:rPr>
              <a:t>είναι ίσης δύναμης </a:t>
            </a:r>
          </a:p>
          <a:p>
            <a:pPr algn="ctr"/>
            <a:r>
              <a:rPr lang="el-GR" sz="1600" b="1" dirty="0">
                <a:latin typeface="Batang" panose="02030600000101010101" pitchFamily="18" charset="-127"/>
                <a:ea typeface="Batang" panose="02030600000101010101" pitchFamily="18" charset="-127"/>
              </a:rPr>
              <a:t>και όχι άνισης, λόγω αριθμού, σωματικής διάπλασης, κοινωνικής θέσης, κουλτούρας, </a:t>
            </a:r>
          </a:p>
          <a:p>
            <a:pPr algn="ctr"/>
            <a:r>
              <a:rPr lang="el-GR" sz="1600" b="1" dirty="0">
                <a:latin typeface="Batang" panose="02030600000101010101" pitchFamily="18" charset="-127"/>
                <a:ea typeface="Batang" panose="02030600000101010101" pitchFamily="18" charset="-127"/>
              </a:rPr>
              <a:t>τότε πρόκειται για σύγκρουση, </a:t>
            </a:r>
          </a:p>
          <a:p>
            <a:pPr algn="ctr"/>
            <a:r>
              <a:rPr lang="el-GR" sz="1600" b="1" dirty="0">
                <a:latin typeface="Batang" panose="02030600000101010101" pitchFamily="18" charset="-127"/>
                <a:ea typeface="Batang" panose="02030600000101010101" pitchFamily="18" charset="-127"/>
              </a:rPr>
              <a:t>βίαιη ίσως,</a:t>
            </a:r>
          </a:p>
          <a:p>
            <a:pPr algn="ctr"/>
            <a:r>
              <a:rPr lang="el-GR" sz="1600" b="1" dirty="0">
                <a:latin typeface="Batang" panose="02030600000101010101" pitchFamily="18" charset="-127"/>
                <a:ea typeface="Batang" panose="02030600000101010101" pitchFamily="18" charset="-127"/>
              </a:rPr>
              <a:t> αλλά όχι εκφοβιστική συμπεριφορά</a:t>
            </a:r>
          </a:p>
        </p:txBody>
      </p:sp>
      <p:sp>
        <p:nvSpPr>
          <p:cNvPr id="3" name="Ορθογώνιο 2"/>
          <p:cNvSpPr/>
          <p:nvPr/>
        </p:nvSpPr>
        <p:spPr>
          <a:xfrm>
            <a:off x="3522944" y="1433780"/>
            <a:ext cx="2769226" cy="2800767"/>
          </a:xfrm>
          <a:prstGeom prst="rect">
            <a:avLst/>
          </a:prstGeom>
        </p:spPr>
        <p:txBody>
          <a:bodyPr wrap="square">
            <a:spAutoFit/>
          </a:bodyPr>
          <a:lstStyle/>
          <a:p>
            <a:r>
              <a:rPr lang="el-GR" sz="1600" b="1" dirty="0">
                <a:latin typeface="Batang" panose="02030600000101010101" pitchFamily="18" charset="-127"/>
                <a:ea typeface="Batang" panose="02030600000101010101" pitchFamily="18" charset="-127"/>
              </a:rPr>
              <a:t>Όταν παρατηρείται</a:t>
            </a:r>
          </a:p>
          <a:p>
            <a:r>
              <a:rPr lang="el-GR" sz="1600" b="1" dirty="0">
                <a:latin typeface="Batang" panose="02030600000101010101" pitchFamily="18" charset="-127"/>
                <a:ea typeface="Batang" panose="02030600000101010101" pitchFamily="18" charset="-127"/>
              </a:rPr>
              <a:t> επίσης όμοια συναισθηματική αντίδραση, που σημαίνει ότι και οι εμπλεκόμενοι/</a:t>
            </a:r>
            <a:r>
              <a:rPr lang="el-GR" sz="1600" b="1" dirty="0" err="1">
                <a:latin typeface="Batang" panose="02030600000101010101" pitchFamily="18" charset="-127"/>
                <a:ea typeface="Batang" panose="02030600000101010101" pitchFamily="18" charset="-127"/>
              </a:rPr>
              <a:t>ες</a:t>
            </a:r>
            <a:r>
              <a:rPr lang="el-GR" sz="1600" b="1" dirty="0">
                <a:latin typeface="Batang" panose="02030600000101010101" pitchFamily="18" charset="-127"/>
                <a:ea typeface="Batang" panose="02030600000101010101" pitchFamily="18" charset="-127"/>
              </a:rPr>
              <a:t>  είναι θυμωμένοι/</a:t>
            </a:r>
            <a:r>
              <a:rPr lang="el-GR" sz="1600" b="1" dirty="0" err="1">
                <a:latin typeface="Batang" panose="02030600000101010101" pitchFamily="18" charset="-127"/>
                <a:ea typeface="Batang" panose="02030600000101010101" pitchFamily="18" charset="-127"/>
              </a:rPr>
              <a:t>ες</a:t>
            </a:r>
            <a:r>
              <a:rPr lang="el-GR" sz="1600" b="1" dirty="0">
                <a:latin typeface="Batang" panose="02030600000101010101" pitchFamily="18" charset="-127"/>
                <a:ea typeface="Batang" panose="02030600000101010101" pitchFamily="18" charset="-127"/>
              </a:rPr>
              <a:t> και όχι όπως στον εκφοβισμό όπου ο μαθητής στόχος φοβάται και αδυνατεί να υπερασπιστεί τον εαυτό του (καυγάς</a:t>
            </a:r>
            <a:r>
              <a:rPr lang="el-GR" b="1" dirty="0">
                <a:latin typeface="Batang" panose="02030600000101010101" pitchFamily="18" charset="-127"/>
                <a:ea typeface="Batang" panose="02030600000101010101" pitchFamily="18" charset="-127"/>
              </a:rPr>
              <a:t>)</a:t>
            </a:r>
          </a:p>
        </p:txBody>
      </p:sp>
      <p:sp>
        <p:nvSpPr>
          <p:cNvPr id="4" name="Ορθογώνιο 3"/>
          <p:cNvSpPr/>
          <p:nvPr/>
        </p:nvSpPr>
        <p:spPr>
          <a:xfrm>
            <a:off x="6504695" y="1924282"/>
            <a:ext cx="2248140" cy="2308324"/>
          </a:xfrm>
          <a:prstGeom prst="rect">
            <a:avLst/>
          </a:prstGeom>
        </p:spPr>
        <p:txBody>
          <a:bodyPr wrap="square">
            <a:spAutoFit/>
          </a:bodyPr>
          <a:lstStyle/>
          <a:p>
            <a:r>
              <a:rPr lang="el-GR" sz="1600" b="1" dirty="0">
                <a:latin typeface="Batang" panose="02030600000101010101" pitchFamily="18" charset="-127"/>
                <a:ea typeface="Batang" panose="02030600000101010101" pitchFamily="18" charset="-127"/>
              </a:rPr>
              <a:t>Υπάρχει επίσης</a:t>
            </a:r>
          </a:p>
          <a:p>
            <a:r>
              <a:rPr lang="el-GR" sz="1600" b="1" dirty="0">
                <a:latin typeface="Batang" panose="02030600000101010101" pitchFamily="18" charset="-127"/>
                <a:ea typeface="Batang" panose="02030600000101010101" pitchFamily="18" charset="-127"/>
              </a:rPr>
              <a:t> η περίπτωση του πειράγματος, </a:t>
            </a:r>
          </a:p>
          <a:p>
            <a:r>
              <a:rPr lang="el-GR" sz="1600" b="1" dirty="0">
                <a:latin typeface="Batang" panose="02030600000101010101" pitchFamily="18" charset="-127"/>
                <a:ea typeface="Batang" panose="02030600000101010101" pitchFamily="18" charset="-127"/>
              </a:rPr>
              <a:t>όπου οι μαθητές κάνουν αστεία </a:t>
            </a:r>
          </a:p>
          <a:p>
            <a:r>
              <a:rPr lang="el-GR" sz="1600" b="1" dirty="0">
                <a:latin typeface="Batang" panose="02030600000101010101" pitchFamily="18" charset="-127"/>
                <a:ea typeface="Batang" panose="02030600000101010101" pitchFamily="18" charset="-127"/>
              </a:rPr>
              <a:t>μεταξύ τους διασκεδάζοντας </a:t>
            </a:r>
          </a:p>
          <a:p>
            <a:r>
              <a:rPr lang="el-GR" sz="1600" b="1" dirty="0">
                <a:latin typeface="Batang" panose="02030600000101010101" pitchFamily="18" charset="-127"/>
                <a:ea typeface="Batang" panose="02030600000101010101" pitchFamily="18" charset="-127"/>
              </a:rPr>
              <a:t>και οι δύο </a:t>
            </a:r>
          </a:p>
          <a:p>
            <a:r>
              <a:rPr lang="el-GR" sz="1600" b="1" dirty="0">
                <a:latin typeface="Batang" panose="02030600000101010101" pitchFamily="18" charset="-127"/>
                <a:ea typeface="Batang" panose="02030600000101010101" pitchFamily="18" charset="-127"/>
              </a:rPr>
              <a:t>    αληθινά</a:t>
            </a:r>
          </a:p>
        </p:txBody>
      </p:sp>
    </p:spTree>
  </p:cSld>
  <p:clrMapOvr>
    <a:masterClrMapping/>
  </p:clrMapOvr>
</p:sld>
</file>

<file path=ppt/theme/theme1.xml><?xml version="1.0" encoding="utf-8"?>
<a:theme xmlns:a="http://schemas.openxmlformats.org/drawingml/2006/main" name="Jachimo template">
  <a:themeElements>
    <a:clrScheme name="Custom 347">
      <a:dk1>
        <a:srgbClr val="000000"/>
      </a:dk1>
      <a:lt1>
        <a:srgbClr val="FFFFFF"/>
      </a:lt1>
      <a:dk2>
        <a:srgbClr val="7A868B"/>
      </a:dk2>
      <a:lt2>
        <a:srgbClr val="D5DEE2"/>
      </a:lt2>
      <a:accent1>
        <a:srgbClr val="FF4026"/>
      </a:accent1>
      <a:accent2>
        <a:srgbClr val="FFA300"/>
      </a:accent2>
      <a:accent3>
        <a:srgbClr val="FAD900"/>
      </a:accent3>
      <a:accent4>
        <a:srgbClr val="A6CD02"/>
      </a:accent4>
      <a:accent5>
        <a:srgbClr val="35C4CA"/>
      </a:accent5>
      <a:accent6>
        <a:srgbClr val="00A7EB"/>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680</Words>
  <Application>Microsoft Office PowerPoint</Application>
  <PresentationFormat>On-screen Show (16:9)</PresentationFormat>
  <Paragraphs>154</Paragraphs>
  <Slides>27</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Bangers</vt:lpstr>
      <vt:lpstr>Sniglet</vt:lpstr>
      <vt:lpstr>Brush Script MT</vt:lpstr>
      <vt:lpstr>Batang</vt:lpstr>
      <vt:lpstr>Wingdings</vt:lpstr>
      <vt:lpstr>Arial</vt:lpstr>
      <vt:lpstr>Jachimo template</vt:lpstr>
      <vt:lpstr>Πανελλήνια ημέρα κατά της βίας στο σχολείο              2022</vt:lpstr>
      <vt:lpstr>Ορισμός    πεδίου </vt:lpstr>
      <vt:lpstr> </vt:lpstr>
      <vt:lpstr>PowerPoint Presentation</vt:lpstr>
      <vt:lpstr>Τι είναι ο σχολικός εκφοβισμός;</vt:lpstr>
      <vt:lpstr>η επιθετική/βίαιη συμπεριφορά που είναι…..  </vt:lpstr>
      <vt:lpstr>εμπεριέχει </vt:lpstr>
      <vt:lpstr>Σκοπός:</vt:lpstr>
      <vt:lpstr>Τι δεν είναι σχολικός εκφοβισμός</vt:lpstr>
      <vt:lpstr>Μορφές της βίας στον εκφοβισμό</vt:lpstr>
      <vt:lpstr> Άμεση βία</vt:lpstr>
      <vt:lpstr>PowerPoint Presentation</vt:lpstr>
      <vt:lpstr>PowerPoint Presentation</vt:lpstr>
      <vt:lpstr>Λεκτικός εκφοβισμός  (είναι έναρξη και για άλλα είδη) </vt:lpstr>
      <vt:lpstr>PowerPoint Presentation</vt:lpstr>
      <vt:lpstr>Δραστηριότητες ( I )</vt:lpstr>
      <vt:lpstr>PowerPoint Presentation</vt:lpstr>
      <vt:lpstr>PowerPoint Presentation</vt:lpstr>
      <vt:lpstr>PowerPoint Presentation</vt:lpstr>
      <vt:lpstr>Ερωτήματα ( video/photos- τσαλάκωμα) </vt:lpstr>
      <vt:lpstr>Ερωτήματα ( video/photos- τσαλάκωμα) </vt:lpstr>
      <vt:lpstr>Δραστηριότητες (II)</vt:lpstr>
      <vt:lpstr> </vt:lpstr>
      <vt:lpstr>Think outside the box..</vt:lpstr>
      <vt:lpstr>Δραστηριότητες (ΙΙΙ)</vt:lpstr>
      <vt:lpstr>Δραστηριότητες (ΙV)</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Πανελλήνια ημέρα κατά της βίας στο σχολείο              2022</dc:title>
  <cp:lastModifiedBy>Argy Drivas</cp:lastModifiedBy>
  <cp:revision>37</cp:revision>
  <dcterms:modified xsi:type="dcterms:W3CDTF">2022-06-21T18:15:51Z</dcterms:modified>
</cp:coreProperties>
</file>