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Η Ενετοκρατία στην Κεφαλονιά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Σχολική εργασία Τοπικής Ιστορίας</a:t>
            </a:r>
          </a:p>
          <a:p>
            <a:r>
              <a:t>Θέμα: Τα ίχνη της Ενετικής παρουσίας στο νησί</a:t>
            </a:r>
          </a:p>
          <a:p>
            <a:r>
              <a:t>Στόχος: Να κατανοήσουμε πώς το παρελθόν επηρεάζει το σήμερα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Ιστορικό Πλαίσιο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Το 1204 έγινε η Άλωση της Κωνσταντινούπολης από τους Σταυροφόρους.</a:t>
            </a:r>
          </a:p>
          <a:p>
            <a:r>
              <a:t>Οι Ενετοί απέκτησαν σημαντικά εδάφη στο Αιγαίο και το Ιόνιο.</a:t>
            </a:r>
          </a:p>
          <a:p>
            <a:r>
              <a:t>Η Κεφαλονιά πέρασε σταδιακά υπό ενετική κυριαρχία.</a:t>
            </a:r>
          </a:p>
          <a:p>
            <a:r>
              <a:t>👉 ΣΗΜΑΝΤΙΚΟ: Η Ενετοκρατία επηρέασε διοίκηση, αρχιτεκτονική και πολιτισμό.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Κάστρα και Οχυρώσεις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Οι Ενετοί κατασκεύασαν ισχυρά οχυρά για προστασία από επιθέσεις.</a:t>
            </a:r>
          </a:p>
          <a:p>
            <a:r>
              <a:t>Χαρακτηριστικό παράδειγμα: Κάστρο Αγίου Γεωργίου.</a:t>
            </a:r>
          </a:p>
          <a:p>
            <a:r>
              <a:t>Τα κάστρα είχαν στρατιωτική και διοικητική σημασία.</a:t>
            </a:r>
          </a:p>
          <a:p>
            <a:r>
              <a:t>👉 ΣΗΜΑΝΤΙΚΟ: Αποτελούν ορατά ίχνη της ενετικής παρουσίας μέχρι σήμερα.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Αρχιτεκτονική και Κτίρια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Ενετικά στοιχεία εμφανίζονται σε δημόσια και ιδιωτικά κτίρια.</a:t>
            </a:r>
          </a:p>
          <a:p>
            <a:r>
              <a:t>Χρήση καμάρων, πέτρας και συμμετρίας.</a:t>
            </a:r>
          </a:p>
          <a:p>
            <a:r>
              <a:t>Επιρροές στη μορφή των πόλεων και των πλατειών.</a:t>
            </a:r>
          </a:p>
          <a:p>
            <a:r>
              <a:t>👉 ΣΗΜΑΝΤΙΚΟ: Η αρχιτεκτονική δείχνει τη δυτική επιρροή στο νησί.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Τοπωνύμια και Σύμβολα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Πολλά ονόματα περιοχών έχουν ενετική προέλευση.</a:t>
            </a:r>
          </a:p>
          <a:p>
            <a:r>
              <a:t>Το λιοντάρι του Αγίου Μάρκου ήταν σύμβολο της Βενετίας.</a:t>
            </a:r>
          </a:p>
          <a:p>
            <a:r>
              <a:t>Το σύμβολο εμφανίζεται σε κτίρια και οικόσημα.</a:t>
            </a:r>
          </a:p>
          <a:p>
            <a:r>
              <a:t>👉 ΣΗΜΑΝΤΙΚΟ: Τα σύμβολα δείχνουν την πολιτική εξουσία των Ενετών.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Καθημερινή Ζωή και Πολιτισμός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Επηρεάστηκαν η γλώσσα, η διοίκηση και το εμπόριο.</a:t>
            </a:r>
          </a:p>
          <a:p>
            <a:r>
              <a:t>Ανάπτυξη ναυτιλίας και εμπορικών σχέσεων.</a:t>
            </a:r>
          </a:p>
          <a:p>
            <a:r>
              <a:t>Συνύπαρξη ελληνικών και δυτικών στοιχείων.</a:t>
            </a:r>
          </a:p>
          <a:p>
            <a:r>
              <a:t>👉 ΣΗΜΑΝΤΙΚΟ: Δημιουργήθηκε ιδιαίτερη πολιτιστική ταυτότητα.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Συμπέρασμα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Η Ενετοκρατία άφησε έντονα ίχνη στην Κεφαλονιά.</a:t>
            </a:r>
          </a:p>
          <a:p>
            <a:r>
              <a:t>Τα μνημεία και τα σύμβολα διατηρούνται μέχρι σήμερα.</a:t>
            </a:r>
          </a:p>
          <a:p>
            <a:r>
              <a:t>Η ιστορία συνδέεται άμεσα με τον τόπο που ζούμε.</a:t>
            </a:r>
          </a:p>
          <a:p>
            <a:r>
              <a:t>👉 ΤΕΛΙΚΟ ΜΗΝΥΜΑ: Το παρελθόν βοηθά να κατανοούμε το παρόν.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Πηγές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Σχολικό βιβλίο Ιστορίας</a:t>
            </a:r>
          </a:p>
          <a:p>
            <a:r>
              <a:t>Εγκυκλοπαίδειες και ιστορικές ιστοσελίδες</a:t>
            </a:r>
          </a:p>
          <a:p>
            <a:r>
              <a:t>Τοπικές ιστορικές πηγές για την Κεφαλονιά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