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4C2F1C-97E1-47C5-A9D1-ACDF6839699F}" v="102" dt="2026-03-03T19:13:32.7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660"/>
  </p:normalViewPr>
  <p:slideViewPr>
    <p:cSldViewPr snapToGrid="0">
      <p:cViewPr varScale="1">
        <p:scale>
          <a:sx n="64" d="100"/>
          <a:sy n="64" d="100"/>
        </p:scale>
        <p:origin x="104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Χαραλαμπος Μπαζιγος" userId="88b17e25197a0589" providerId="LiveId" clId="{B55AFF43-4740-4E7B-9900-CF3BBF7BA3EE}"/>
    <pc:docChg chg="undo custSel addSld delSld modSld">
      <pc:chgData name="Χαραλαμπος Μπαζιγος" userId="88b17e25197a0589" providerId="LiveId" clId="{B55AFF43-4740-4E7B-9900-CF3BBF7BA3EE}" dt="2026-03-03T20:54:16.199" v="1410" actId="27636"/>
      <pc:docMkLst>
        <pc:docMk/>
      </pc:docMkLst>
      <pc:sldChg chg="modTransition">
        <pc:chgData name="Χαραλαμπος Μπαζιγος" userId="88b17e25197a0589" providerId="LiveId" clId="{B55AFF43-4740-4E7B-9900-CF3BBF7BA3EE}" dt="2026-03-03T19:11:19.074" v="1206"/>
        <pc:sldMkLst>
          <pc:docMk/>
          <pc:sldMk cId="1896989602" sldId="256"/>
        </pc:sldMkLst>
      </pc:sldChg>
      <pc:sldChg chg="modTransition">
        <pc:chgData name="Χαραλαμπος Μπαζιγος" userId="88b17e25197a0589" providerId="LiveId" clId="{B55AFF43-4740-4E7B-9900-CF3BBF7BA3EE}" dt="2026-03-03T19:11:22.417" v="1207"/>
        <pc:sldMkLst>
          <pc:docMk/>
          <pc:sldMk cId="2796625482" sldId="257"/>
        </pc:sldMkLst>
      </pc:sldChg>
      <pc:sldChg chg="modTransition">
        <pc:chgData name="Χαραλαμπος Μπαζιγος" userId="88b17e25197a0589" providerId="LiveId" clId="{B55AFF43-4740-4E7B-9900-CF3BBF7BA3EE}" dt="2026-03-03T19:11:24.834" v="1208"/>
        <pc:sldMkLst>
          <pc:docMk/>
          <pc:sldMk cId="1956064546" sldId="258"/>
        </pc:sldMkLst>
      </pc:sldChg>
      <pc:sldChg chg="modTransition">
        <pc:chgData name="Χαραλαμπος Μπαζιγος" userId="88b17e25197a0589" providerId="LiveId" clId="{B55AFF43-4740-4E7B-9900-CF3BBF7BA3EE}" dt="2026-03-03T19:11:27.737" v="1209"/>
        <pc:sldMkLst>
          <pc:docMk/>
          <pc:sldMk cId="1575419775" sldId="259"/>
        </pc:sldMkLst>
      </pc:sldChg>
      <pc:sldChg chg="modTransition">
        <pc:chgData name="Χαραλαμπος Μπαζιγος" userId="88b17e25197a0589" providerId="LiveId" clId="{B55AFF43-4740-4E7B-9900-CF3BBF7BA3EE}" dt="2026-03-03T19:11:30.481" v="1210"/>
        <pc:sldMkLst>
          <pc:docMk/>
          <pc:sldMk cId="2765752485" sldId="260"/>
        </pc:sldMkLst>
      </pc:sldChg>
      <pc:sldChg chg="modTransition">
        <pc:chgData name="Χαραλαμπος Μπαζιγος" userId="88b17e25197a0589" providerId="LiveId" clId="{B55AFF43-4740-4E7B-9900-CF3BBF7BA3EE}" dt="2026-03-03T19:11:36.361" v="1211"/>
        <pc:sldMkLst>
          <pc:docMk/>
          <pc:sldMk cId="947904166" sldId="261"/>
        </pc:sldMkLst>
      </pc:sldChg>
      <pc:sldChg chg="modTransition">
        <pc:chgData name="Χαραλαμπος Μπαζιγος" userId="88b17e25197a0589" providerId="LiveId" clId="{B55AFF43-4740-4E7B-9900-CF3BBF7BA3EE}" dt="2026-03-03T19:11:38.858" v="1212"/>
        <pc:sldMkLst>
          <pc:docMk/>
          <pc:sldMk cId="2630892457" sldId="262"/>
        </pc:sldMkLst>
      </pc:sldChg>
      <pc:sldChg chg="addSp delSp modSp mod modTransition setBg setClrOvrMap">
        <pc:chgData name="Χαραλαμπος Μπαζιγος" userId="88b17e25197a0589" providerId="LiveId" clId="{B55AFF43-4740-4E7B-9900-CF3BBF7BA3EE}" dt="2026-03-03T19:11:42.688" v="1213"/>
        <pc:sldMkLst>
          <pc:docMk/>
          <pc:sldMk cId="2257938173" sldId="263"/>
        </pc:sldMkLst>
        <pc:spChg chg="mod">
          <ac:chgData name="Χαραλαμπος Μπαζιγος" userId="88b17e25197a0589" providerId="LiveId" clId="{B55AFF43-4740-4E7B-9900-CF3BBF7BA3EE}" dt="2026-03-03T15:12:01.560" v="0" actId="26606"/>
          <ac:spMkLst>
            <pc:docMk/>
            <pc:sldMk cId="2257938173" sldId="263"/>
            <ac:spMk id="2" creationId="{FC779FF0-6CA3-EFC4-22AE-8C1E43E1BF00}"/>
          </ac:spMkLst>
        </pc:spChg>
        <pc:spChg chg="del">
          <ac:chgData name="Χαραλαμπος Μπαζιγος" userId="88b17e25197a0589" providerId="LiveId" clId="{B55AFF43-4740-4E7B-9900-CF3BBF7BA3EE}" dt="2026-03-03T15:12:01.560" v="0" actId="26606"/>
          <ac:spMkLst>
            <pc:docMk/>
            <pc:sldMk cId="2257938173" sldId="263"/>
            <ac:spMk id="3" creationId="{A244ABB3-A923-FBA4-1F29-8F5011B7431C}"/>
          </ac:spMkLst>
        </pc:spChg>
        <pc:graphicFrameChg chg="add">
          <ac:chgData name="Χαραλαμπος Μπαζιγος" userId="88b17e25197a0589" providerId="LiveId" clId="{B55AFF43-4740-4E7B-9900-CF3BBF7BA3EE}" dt="2026-03-03T15:12:01.560" v="0" actId="26606"/>
          <ac:graphicFrameMkLst>
            <pc:docMk/>
            <pc:sldMk cId="2257938173" sldId="263"/>
            <ac:graphicFrameMk id="5" creationId="{9AC94106-AEF1-D941-B6E3-0062ACF2B69D}"/>
          </ac:graphicFrameMkLst>
        </pc:graphicFrameChg>
      </pc:sldChg>
      <pc:sldChg chg="addSp delSp modSp mod modTransition setBg">
        <pc:chgData name="Χαραλαμπος Μπαζιγος" userId="88b17e25197a0589" providerId="LiveId" clId="{B55AFF43-4740-4E7B-9900-CF3BBF7BA3EE}" dt="2026-03-03T19:11:45.874" v="1214"/>
        <pc:sldMkLst>
          <pc:docMk/>
          <pc:sldMk cId="609518076" sldId="264"/>
        </pc:sldMkLst>
        <pc:spChg chg="mod">
          <ac:chgData name="Χαραλαμπος Μπαζιγος" userId="88b17e25197a0589" providerId="LiveId" clId="{B55AFF43-4740-4E7B-9900-CF3BBF7BA3EE}" dt="2026-03-03T15:13:45.823" v="9" actId="20577"/>
          <ac:spMkLst>
            <pc:docMk/>
            <pc:sldMk cId="609518076" sldId="264"/>
            <ac:spMk id="2" creationId="{7794707B-BB09-84A2-6556-5C23CAC864BB}"/>
          </ac:spMkLst>
        </pc:spChg>
        <pc:spChg chg="mod ord">
          <ac:chgData name="Χαραλαμπος Μπαζιγος" userId="88b17e25197a0589" providerId="LiveId" clId="{B55AFF43-4740-4E7B-9900-CF3BBF7BA3EE}" dt="2026-03-03T15:14:03.817" v="20" actId="27636"/>
          <ac:spMkLst>
            <pc:docMk/>
            <pc:sldMk cId="609518076" sldId="264"/>
            <ac:spMk id="3" creationId="{1E97C553-AE4E-8EFE-2675-36D66E8385F1}"/>
          </ac:spMkLst>
        </pc:spChg>
        <pc:spChg chg="add del">
          <ac:chgData name="Χαραλαμπος Μπαζιγος" userId="88b17e25197a0589" providerId="LiveId" clId="{B55AFF43-4740-4E7B-9900-CF3BBF7BA3EE}" dt="2026-03-03T15:13:50.300" v="10" actId="26606"/>
          <ac:spMkLst>
            <pc:docMk/>
            <pc:sldMk cId="609518076" sldId="264"/>
            <ac:spMk id="9" creationId="{48CAE4AE-A9DF-45AF-9A9C-1712BC63418E}"/>
          </ac:spMkLst>
        </pc:spChg>
        <pc:spChg chg="add del">
          <ac:chgData name="Χαραλαμπος Μπαζιγος" userId="88b17e25197a0589" providerId="LiveId" clId="{B55AFF43-4740-4E7B-9900-CF3BBF7BA3EE}" dt="2026-03-03T15:13:50.300" v="10" actId="26606"/>
          <ac:spMkLst>
            <pc:docMk/>
            <pc:sldMk cId="609518076" sldId="264"/>
            <ac:spMk id="34" creationId="{E972DE0D-2E53-4159-ABD3-C601524262C2}"/>
          </ac:spMkLst>
        </pc:spChg>
        <pc:spChg chg="add">
          <ac:chgData name="Χαραλαμπος Μπαζιγος" userId="88b17e25197a0589" providerId="LiveId" clId="{B55AFF43-4740-4E7B-9900-CF3BBF7BA3EE}" dt="2026-03-03T15:13:50.300" v="10" actId="26606"/>
          <ac:spMkLst>
            <pc:docMk/>
            <pc:sldMk cId="609518076" sldId="264"/>
            <ac:spMk id="39" creationId="{48CAE4AE-A9DF-45AF-9A9C-1712BC63418E}"/>
          </ac:spMkLst>
        </pc:spChg>
        <pc:spChg chg="add">
          <ac:chgData name="Χαραλαμπος Μπαζιγος" userId="88b17e25197a0589" providerId="LiveId" clId="{B55AFF43-4740-4E7B-9900-CF3BBF7BA3EE}" dt="2026-03-03T15:13:50.300" v="10" actId="26606"/>
          <ac:spMkLst>
            <pc:docMk/>
            <pc:sldMk cId="609518076" sldId="264"/>
            <ac:spMk id="64" creationId="{E972DE0D-2E53-4159-ABD3-C601524262C2}"/>
          </ac:spMkLst>
        </pc:spChg>
        <pc:grpChg chg="add del">
          <ac:chgData name="Χαραλαμπος Μπαζιγος" userId="88b17e25197a0589" providerId="LiveId" clId="{B55AFF43-4740-4E7B-9900-CF3BBF7BA3EE}" dt="2026-03-03T15:13:50.300" v="10" actId="26606"/>
          <ac:grpSpMkLst>
            <pc:docMk/>
            <pc:sldMk cId="609518076" sldId="264"/>
            <ac:grpSpMk id="11" creationId="{6C272060-BC98-4C91-A58F-4DFEC566CF7F}"/>
          </ac:grpSpMkLst>
        </pc:grpChg>
        <pc:grpChg chg="add">
          <ac:chgData name="Χαραλαμπος Μπαζιγος" userId="88b17e25197a0589" providerId="LiveId" clId="{B55AFF43-4740-4E7B-9900-CF3BBF7BA3EE}" dt="2026-03-03T15:13:50.300" v="10" actId="26606"/>
          <ac:grpSpMkLst>
            <pc:docMk/>
            <pc:sldMk cId="609518076" sldId="264"/>
            <ac:grpSpMk id="41" creationId="{6C272060-BC98-4C91-A58F-4DFEC566CF7F}"/>
          </ac:grpSpMkLst>
        </pc:grpChg>
        <pc:picChg chg="add mod">
          <ac:chgData name="Χαραλαμπος Μπαζιγος" userId="88b17e25197a0589" providerId="LiveId" clId="{B55AFF43-4740-4E7B-9900-CF3BBF7BA3EE}" dt="2026-03-03T15:13:35.044" v="6" actId="26606"/>
          <ac:picMkLst>
            <pc:docMk/>
            <pc:sldMk cId="609518076" sldId="264"/>
            <ac:picMk id="4" creationId="{792B03E2-2522-B1D0-B64A-CB6A30D307D3}"/>
          </ac:picMkLst>
        </pc:picChg>
      </pc:sldChg>
      <pc:sldChg chg="modSp mod modTransition">
        <pc:chgData name="Χαραλαμπος Μπαζιγος" userId="88b17e25197a0589" providerId="LiveId" clId="{B55AFF43-4740-4E7B-9900-CF3BBF7BA3EE}" dt="2026-03-03T19:11:49.105" v="1215"/>
        <pc:sldMkLst>
          <pc:docMk/>
          <pc:sldMk cId="4114168871" sldId="265"/>
        </pc:sldMkLst>
        <pc:spChg chg="mod">
          <ac:chgData name="Χαραλαμπος Μπαζιγος" userId="88b17e25197a0589" providerId="LiveId" clId="{B55AFF43-4740-4E7B-9900-CF3BBF7BA3EE}" dt="2026-03-03T15:14:52.463" v="22" actId="27636"/>
          <ac:spMkLst>
            <pc:docMk/>
            <pc:sldMk cId="4114168871" sldId="265"/>
            <ac:spMk id="2" creationId="{688D25D7-BC98-3CEE-8C39-391CAF796EFA}"/>
          </ac:spMkLst>
        </pc:spChg>
        <pc:spChg chg="mod">
          <ac:chgData name="Χαραλαμπος Μπαζιγος" userId="88b17e25197a0589" providerId="LiveId" clId="{B55AFF43-4740-4E7B-9900-CF3BBF7BA3EE}" dt="2026-03-03T15:18:02.043" v="69" actId="6549"/>
          <ac:spMkLst>
            <pc:docMk/>
            <pc:sldMk cId="4114168871" sldId="265"/>
            <ac:spMk id="3" creationId="{02EBDA80-E477-B528-FFCF-DAF61342E872}"/>
          </ac:spMkLst>
        </pc:spChg>
      </pc:sldChg>
      <pc:sldChg chg="addSp delSp modSp mod modTransition setBg">
        <pc:chgData name="Χαραλαμπος Μπαζιγος" userId="88b17e25197a0589" providerId="LiveId" clId="{B55AFF43-4740-4E7B-9900-CF3BBF7BA3EE}" dt="2026-03-03T19:11:51.313" v="1216"/>
        <pc:sldMkLst>
          <pc:docMk/>
          <pc:sldMk cId="1045927407" sldId="266"/>
        </pc:sldMkLst>
        <pc:spChg chg="mod">
          <ac:chgData name="Χαραλαμπος Μπαζιγος" userId="88b17e25197a0589" providerId="LiveId" clId="{B55AFF43-4740-4E7B-9900-CF3BBF7BA3EE}" dt="2026-03-03T15:20:38.757" v="97" actId="26606"/>
          <ac:spMkLst>
            <pc:docMk/>
            <pc:sldMk cId="1045927407" sldId="266"/>
            <ac:spMk id="2" creationId="{B793EEF0-4FA7-09D4-FAA2-B9DB74A92BF6}"/>
          </ac:spMkLst>
        </pc:spChg>
        <pc:spChg chg="del">
          <ac:chgData name="Χαραλαμπος Μπαζιγος" userId="88b17e25197a0589" providerId="LiveId" clId="{B55AFF43-4740-4E7B-9900-CF3BBF7BA3EE}" dt="2026-03-03T15:19:43.030" v="70"/>
          <ac:spMkLst>
            <pc:docMk/>
            <pc:sldMk cId="1045927407" sldId="266"/>
            <ac:spMk id="3" creationId="{D63FD7C7-B15F-3314-E6A4-3AB583965EB4}"/>
          </ac:spMkLst>
        </pc:spChg>
        <pc:spChg chg="add">
          <ac:chgData name="Χαραλαμπος Μπαζιγος" userId="88b17e25197a0589" providerId="LiveId" clId="{B55AFF43-4740-4E7B-9900-CF3BBF7BA3EE}" dt="2026-03-03T15:20:38.757" v="97" actId="26606"/>
          <ac:spMkLst>
            <pc:docMk/>
            <pc:sldMk cId="1045927407" sldId="266"/>
            <ac:spMk id="35" creationId="{A3BAF07C-C39E-42EB-BB22-8D46691D9735}"/>
          </ac:spMkLst>
        </pc:spChg>
        <pc:grpChg chg="add">
          <ac:chgData name="Χαραλαμπος Μπαζιγος" userId="88b17e25197a0589" providerId="LiveId" clId="{B55AFF43-4740-4E7B-9900-CF3BBF7BA3EE}" dt="2026-03-03T15:20:38.757" v="97" actId="26606"/>
          <ac:grpSpMkLst>
            <pc:docMk/>
            <pc:sldMk cId="1045927407" sldId="266"/>
            <ac:grpSpMk id="9" creationId="{2DAE3342-9DFC-49D4-B09C-25E310769317}"/>
          </ac:grpSpMkLst>
        </pc:grpChg>
        <pc:grpChg chg="add">
          <ac:chgData name="Χαραλαμπος Μπαζιγος" userId="88b17e25197a0589" providerId="LiveId" clId="{B55AFF43-4740-4E7B-9900-CF3BBF7BA3EE}" dt="2026-03-03T15:20:38.757" v="97" actId="26606"/>
          <ac:grpSpMkLst>
            <pc:docMk/>
            <pc:sldMk cId="1045927407" sldId="266"/>
            <ac:grpSpMk id="30" creationId="{B54F73D8-62C2-4127-9D19-01219BBB9942}"/>
          </ac:grpSpMkLst>
        </pc:grpChg>
        <pc:grpChg chg="add">
          <ac:chgData name="Χαραλαμπος Μπαζιγος" userId="88b17e25197a0589" providerId="LiveId" clId="{B55AFF43-4740-4E7B-9900-CF3BBF7BA3EE}" dt="2026-03-03T15:20:38.757" v="97" actId="26606"/>
          <ac:grpSpMkLst>
            <pc:docMk/>
            <pc:sldMk cId="1045927407" sldId="266"/>
            <ac:grpSpMk id="37" creationId="{D8E9CF54-0466-4261-9E62-0249E60E1886}"/>
          </ac:grpSpMkLst>
        </pc:grpChg>
        <pc:picChg chg="add mod">
          <ac:chgData name="Χαραλαμπος Μπαζιγος" userId="88b17e25197a0589" providerId="LiveId" clId="{B55AFF43-4740-4E7B-9900-CF3BBF7BA3EE}" dt="2026-03-03T15:20:38.757" v="97" actId="26606"/>
          <ac:picMkLst>
            <pc:docMk/>
            <pc:sldMk cId="1045927407" sldId="266"/>
            <ac:picMk id="4" creationId="{31542553-F6DE-8535-1B8F-FC73F5C489B1}"/>
          </ac:picMkLst>
        </pc:picChg>
      </pc:sldChg>
      <pc:sldChg chg="addSp modSp mod modTransition setBg">
        <pc:chgData name="Χαραλαμπος Μπαζιγος" userId="88b17e25197a0589" providerId="LiveId" clId="{B55AFF43-4740-4E7B-9900-CF3BBF7BA3EE}" dt="2026-03-03T19:11:53.226" v="1217"/>
        <pc:sldMkLst>
          <pc:docMk/>
          <pc:sldMk cId="2520746161" sldId="267"/>
        </pc:sldMkLst>
        <pc:spChg chg="mod">
          <ac:chgData name="Χαραλαμπος Μπαζιγος" userId="88b17e25197a0589" providerId="LiveId" clId="{B55AFF43-4740-4E7B-9900-CF3BBF7BA3EE}" dt="2026-03-03T16:08:11.072" v="311" actId="20577"/>
          <ac:spMkLst>
            <pc:docMk/>
            <pc:sldMk cId="2520746161" sldId="267"/>
            <ac:spMk id="2" creationId="{8FDFC082-BCD2-81DF-8827-E6E98F6E92F9}"/>
          </ac:spMkLst>
        </pc:spChg>
        <pc:spChg chg="mod ord">
          <ac:chgData name="Χαραλαμπος Μπαζιγος" userId="88b17e25197a0589" providerId="LiveId" clId="{B55AFF43-4740-4E7B-9900-CF3BBF7BA3EE}" dt="2026-03-03T15:23:27.148" v="120" actId="27636"/>
          <ac:spMkLst>
            <pc:docMk/>
            <pc:sldMk cId="2520746161" sldId="267"/>
            <ac:spMk id="3" creationId="{81EFDD64-A6E4-2D7B-B439-7F2E719CF583}"/>
          </ac:spMkLst>
        </pc:spChg>
        <pc:spChg chg="add">
          <ac:chgData name="Χαραλαμπος Μπαζιγος" userId="88b17e25197a0589" providerId="LiveId" clId="{B55AFF43-4740-4E7B-9900-CF3BBF7BA3EE}" dt="2026-03-03T15:22:50.392" v="106" actId="26606"/>
          <ac:spMkLst>
            <pc:docMk/>
            <pc:sldMk cId="2520746161" sldId="267"/>
            <ac:spMk id="9" creationId="{48CAE4AE-A9DF-45AF-9A9C-1712BC63418E}"/>
          </ac:spMkLst>
        </pc:spChg>
        <pc:spChg chg="add">
          <ac:chgData name="Χαραλαμπος Μπαζιγος" userId="88b17e25197a0589" providerId="LiveId" clId="{B55AFF43-4740-4E7B-9900-CF3BBF7BA3EE}" dt="2026-03-03T15:22:50.392" v="106" actId="26606"/>
          <ac:spMkLst>
            <pc:docMk/>
            <pc:sldMk cId="2520746161" sldId="267"/>
            <ac:spMk id="34" creationId="{E972DE0D-2E53-4159-ABD3-C601524262C2}"/>
          </ac:spMkLst>
        </pc:spChg>
        <pc:grpChg chg="add">
          <ac:chgData name="Χαραλαμπος Μπαζιγος" userId="88b17e25197a0589" providerId="LiveId" clId="{B55AFF43-4740-4E7B-9900-CF3BBF7BA3EE}" dt="2026-03-03T15:22:50.392" v="106" actId="26606"/>
          <ac:grpSpMkLst>
            <pc:docMk/>
            <pc:sldMk cId="2520746161" sldId="267"/>
            <ac:grpSpMk id="11" creationId="{6C272060-BC98-4C91-A58F-4DFEC566CF7F}"/>
          </ac:grpSpMkLst>
        </pc:grpChg>
        <pc:picChg chg="add mod">
          <ac:chgData name="Χαραλαμπος Μπαζιγος" userId="88b17e25197a0589" providerId="LiveId" clId="{B55AFF43-4740-4E7B-9900-CF3BBF7BA3EE}" dt="2026-03-03T15:22:50.392" v="106" actId="26606"/>
          <ac:picMkLst>
            <pc:docMk/>
            <pc:sldMk cId="2520746161" sldId="267"/>
            <ac:picMk id="4" creationId="{778407C2-7081-834A-94F0-B9E734B2A7DF}"/>
          </ac:picMkLst>
        </pc:picChg>
      </pc:sldChg>
      <pc:sldChg chg="addSp delSp modSp new mod modTransition setBg setClrOvrMap">
        <pc:chgData name="Χαραλαμπος Μπαζιγος" userId="88b17e25197a0589" providerId="LiveId" clId="{B55AFF43-4740-4E7B-9900-CF3BBF7BA3EE}" dt="2026-03-03T19:11:56.418" v="1218"/>
        <pc:sldMkLst>
          <pc:docMk/>
          <pc:sldMk cId="3585474687" sldId="268"/>
        </pc:sldMkLst>
        <pc:spChg chg="mod">
          <ac:chgData name="Χαραλαμπος Μπαζιγος" userId="88b17e25197a0589" providerId="LiveId" clId="{B55AFF43-4740-4E7B-9900-CF3BBF7BA3EE}" dt="2026-03-03T15:26:06.701" v="132" actId="26606"/>
          <ac:spMkLst>
            <pc:docMk/>
            <pc:sldMk cId="3585474687" sldId="268"/>
            <ac:spMk id="2" creationId="{CE09FA8A-4D41-2ADC-3368-1BF93D5A576D}"/>
          </ac:spMkLst>
        </pc:spChg>
        <pc:spChg chg="mod ord">
          <ac:chgData name="Χαραλαμπος Μπαζιγος" userId="88b17e25197a0589" providerId="LiveId" clId="{B55AFF43-4740-4E7B-9900-CF3BBF7BA3EE}" dt="2026-03-03T15:26:19.617" v="136" actId="403"/>
          <ac:spMkLst>
            <pc:docMk/>
            <pc:sldMk cId="3585474687" sldId="268"/>
            <ac:spMk id="3" creationId="{9752597B-131C-F079-CDED-25CBF4D40F1C}"/>
          </ac:spMkLst>
        </pc:spChg>
        <pc:spChg chg="add del">
          <ac:chgData name="Χαραλαμπος Μπαζιγος" userId="88b17e25197a0589" providerId="LiveId" clId="{B55AFF43-4740-4E7B-9900-CF3BBF7BA3EE}" dt="2026-03-03T15:26:06.709" v="133" actId="26606"/>
          <ac:spMkLst>
            <pc:docMk/>
            <pc:sldMk cId="3585474687" sldId="268"/>
            <ac:spMk id="10" creationId="{A3BAF07C-C39E-42EB-BB22-8D46691D9735}"/>
          </ac:spMkLst>
        </pc:spChg>
        <pc:spChg chg="add del">
          <ac:chgData name="Χαραλαμπος Μπαζιγος" userId="88b17e25197a0589" providerId="LiveId" clId="{B55AFF43-4740-4E7B-9900-CF3BBF7BA3EE}" dt="2026-03-03T15:26:06.701" v="132" actId="26606"/>
          <ac:spMkLst>
            <pc:docMk/>
            <pc:sldMk cId="3585474687" sldId="268"/>
            <ac:spMk id="36" creationId="{A3BAF07C-C39E-42EB-BB22-8D46691D9735}"/>
          </ac:spMkLst>
        </pc:spChg>
        <pc:spChg chg="add del">
          <ac:chgData name="Χαραλαμπος Μπαζιγος" userId="88b17e25197a0589" providerId="LiveId" clId="{B55AFF43-4740-4E7B-9900-CF3BBF7BA3EE}" dt="2026-03-03T15:26:06.701" v="132" actId="26606"/>
          <ac:spMkLst>
            <pc:docMk/>
            <pc:sldMk cId="3585474687" sldId="268"/>
            <ac:spMk id="59" creationId="{44C110BA-81E8-4247-853A-5F2B93E92E46}"/>
          </ac:spMkLst>
        </pc:spChg>
        <pc:spChg chg="add">
          <ac:chgData name="Χαραλαμπος Μπαζιγος" userId="88b17e25197a0589" providerId="LiveId" clId="{B55AFF43-4740-4E7B-9900-CF3BBF7BA3EE}" dt="2026-03-03T15:26:06.709" v="133" actId="26606"/>
          <ac:spMkLst>
            <pc:docMk/>
            <pc:sldMk cId="3585474687" sldId="268"/>
            <ac:spMk id="61" creationId="{A3BAF07C-C39E-42EB-BB22-8D46691D9735}"/>
          </ac:spMkLst>
        </pc:spChg>
        <pc:grpChg chg="add del">
          <ac:chgData name="Χαραλαμπος Μπαζιγος" userId="88b17e25197a0589" providerId="LiveId" clId="{B55AFF43-4740-4E7B-9900-CF3BBF7BA3EE}" dt="2026-03-03T15:26:06.709" v="133" actId="26606"/>
          <ac:grpSpMkLst>
            <pc:docMk/>
            <pc:sldMk cId="3585474687" sldId="268"/>
            <ac:grpSpMk id="12" creationId="{D8E9CF54-0466-4261-9E62-0249E60E1886}"/>
          </ac:grpSpMkLst>
        </pc:grpChg>
        <pc:grpChg chg="add del">
          <ac:chgData name="Χαραλαμπος Μπαζιγος" userId="88b17e25197a0589" providerId="LiveId" clId="{B55AFF43-4740-4E7B-9900-CF3BBF7BA3EE}" dt="2026-03-03T15:26:06.701" v="132" actId="26606"/>
          <ac:grpSpMkLst>
            <pc:docMk/>
            <pc:sldMk cId="3585474687" sldId="268"/>
            <ac:grpSpMk id="38" creationId="{D8E9CF54-0466-4261-9E62-0249E60E1886}"/>
          </ac:grpSpMkLst>
        </pc:grpChg>
        <pc:grpChg chg="add">
          <ac:chgData name="Χαραλαμπος Μπαζιγος" userId="88b17e25197a0589" providerId="LiveId" clId="{B55AFF43-4740-4E7B-9900-CF3BBF7BA3EE}" dt="2026-03-03T15:26:06.709" v="133" actId="26606"/>
          <ac:grpSpMkLst>
            <pc:docMk/>
            <pc:sldMk cId="3585474687" sldId="268"/>
            <ac:grpSpMk id="62" creationId="{D8E9CF54-0466-4261-9E62-0249E60E1886}"/>
          </ac:grpSpMkLst>
        </pc:grpChg>
        <pc:picChg chg="add mod ord">
          <ac:chgData name="Χαραλαμπος Μπαζιγος" userId="88b17e25197a0589" providerId="LiveId" clId="{B55AFF43-4740-4E7B-9900-CF3BBF7BA3EE}" dt="2026-03-03T15:26:06.701" v="132" actId="26606"/>
          <ac:picMkLst>
            <pc:docMk/>
            <pc:sldMk cId="3585474687" sldId="268"/>
            <ac:picMk id="4" creationId="{0BA10C66-7AAF-89D2-F0BB-9C5B0EFCEDAA}"/>
          </ac:picMkLst>
        </pc:picChg>
        <pc:picChg chg="add mod">
          <ac:chgData name="Χαραλαμπος Μπαζιγος" userId="88b17e25197a0589" providerId="LiveId" clId="{B55AFF43-4740-4E7B-9900-CF3BBF7BA3EE}" dt="2026-03-03T15:26:06.701" v="132" actId="26606"/>
          <ac:picMkLst>
            <pc:docMk/>
            <pc:sldMk cId="3585474687" sldId="268"/>
            <ac:picMk id="5" creationId="{E388DBB5-71F2-D8D8-F25F-EE3454E8D2E8}"/>
          </ac:picMkLst>
        </pc:picChg>
      </pc:sldChg>
      <pc:sldChg chg="addSp modSp new mod modTransition setBg">
        <pc:chgData name="Χαραλαμπος Μπαζιγος" userId="88b17e25197a0589" providerId="LiveId" clId="{B55AFF43-4740-4E7B-9900-CF3BBF7BA3EE}" dt="2026-03-03T19:12:00.433" v="1219"/>
        <pc:sldMkLst>
          <pc:docMk/>
          <pc:sldMk cId="4293677217" sldId="269"/>
        </pc:sldMkLst>
        <pc:spChg chg="mod">
          <ac:chgData name="Χαραλαμπος Μπαζιγος" userId="88b17e25197a0589" providerId="LiveId" clId="{B55AFF43-4740-4E7B-9900-CF3BBF7BA3EE}" dt="2026-03-03T16:08:00.358" v="309" actId="20577"/>
          <ac:spMkLst>
            <pc:docMk/>
            <pc:sldMk cId="4293677217" sldId="269"/>
            <ac:spMk id="2" creationId="{516B7BA8-85A7-01DA-37D8-F28B3CDEA6D4}"/>
          </ac:spMkLst>
        </pc:spChg>
        <pc:spChg chg="mod ord">
          <ac:chgData name="Χαραλαμπος Μπαζιγος" userId="88b17e25197a0589" providerId="LiveId" clId="{B55AFF43-4740-4E7B-9900-CF3BBF7BA3EE}" dt="2026-03-03T15:34:09.813" v="201" actId="26606"/>
          <ac:spMkLst>
            <pc:docMk/>
            <pc:sldMk cId="4293677217" sldId="269"/>
            <ac:spMk id="3" creationId="{E48A8FB1-41FB-9C14-8C17-6F1AE0BB67A7}"/>
          </ac:spMkLst>
        </pc:spChg>
        <pc:spChg chg="add mod">
          <ac:chgData name="Χαραλαμπος Μπαζιγος" userId="88b17e25197a0589" providerId="LiveId" clId="{B55AFF43-4740-4E7B-9900-CF3BBF7BA3EE}" dt="2026-03-03T15:36:34.929" v="213" actId="14100"/>
          <ac:spMkLst>
            <pc:docMk/>
            <pc:sldMk cId="4293677217" sldId="269"/>
            <ac:spMk id="6" creationId="{A29A7DA3-C878-9F73-943A-A09B0DD687D1}"/>
          </ac:spMkLst>
        </pc:spChg>
        <pc:spChg chg="add">
          <ac:chgData name="Χαραλαμπος Μπαζιγος" userId="88b17e25197a0589" providerId="LiveId" clId="{B55AFF43-4740-4E7B-9900-CF3BBF7BA3EE}" dt="2026-03-03T15:34:09.813" v="201" actId="26606"/>
          <ac:spMkLst>
            <pc:docMk/>
            <pc:sldMk cId="4293677217" sldId="269"/>
            <ac:spMk id="9" creationId="{48CAE4AE-A9DF-45AF-9A9C-1712BC63418E}"/>
          </ac:spMkLst>
        </pc:spChg>
        <pc:spChg chg="add">
          <ac:chgData name="Χαραλαμπος Μπαζιγος" userId="88b17e25197a0589" providerId="LiveId" clId="{B55AFF43-4740-4E7B-9900-CF3BBF7BA3EE}" dt="2026-03-03T15:34:09.813" v="201" actId="26606"/>
          <ac:spMkLst>
            <pc:docMk/>
            <pc:sldMk cId="4293677217" sldId="269"/>
            <ac:spMk id="34" creationId="{E972DE0D-2E53-4159-ABD3-C601524262C2}"/>
          </ac:spMkLst>
        </pc:spChg>
        <pc:grpChg chg="add">
          <ac:chgData name="Χαραλαμπος Μπαζιγος" userId="88b17e25197a0589" providerId="LiveId" clId="{B55AFF43-4740-4E7B-9900-CF3BBF7BA3EE}" dt="2026-03-03T15:34:09.813" v="201" actId="26606"/>
          <ac:grpSpMkLst>
            <pc:docMk/>
            <pc:sldMk cId="4293677217" sldId="269"/>
            <ac:grpSpMk id="11" creationId="{6C272060-BC98-4C91-A58F-4DFEC566CF7F}"/>
          </ac:grpSpMkLst>
        </pc:grpChg>
        <pc:picChg chg="add mod">
          <ac:chgData name="Χαραλαμπος Μπαζιγος" userId="88b17e25197a0589" providerId="LiveId" clId="{B55AFF43-4740-4E7B-9900-CF3BBF7BA3EE}" dt="2026-03-03T15:36:41.149" v="214" actId="1076"/>
          <ac:picMkLst>
            <pc:docMk/>
            <pc:sldMk cId="4293677217" sldId="269"/>
            <ac:picMk id="4" creationId="{7C05E1C5-305D-C218-756A-DCCF46D8A6B9}"/>
          </ac:picMkLst>
        </pc:picChg>
      </pc:sldChg>
      <pc:sldChg chg="addSp modSp new mod modTransition setBg setClrOvrMap">
        <pc:chgData name="Χαραλαμπος Μπαζιγος" userId="88b17e25197a0589" providerId="LiveId" clId="{B55AFF43-4740-4E7B-9900-CF3BBF7BA3EE}" dt="2026-03-03T19:12:03.001" v="1220"/>
        <pc:sldMkLst>
          <pc:docMk/>
          <pc:sldMk cId="1064934453" sldId="270"/>
        </pc:sldMkLst>
        <pc:spChg chg="mod">
          <ac:chgData name="Χαραλαμπος Μπαζιγος" userId="88b17e25197a0589" providerId="LiveId" clId="{B55AFF43-4740-4E7B-9900-CF3BBF7BA3EE}" dt="2026-03-03T15:43:48.127" v="218" actId="20577"/>
          <ac:spMkLst>
            <pc:docMk/>
            <pc:sldMk cId="1064934453" sldId="270"/>
            <ac:spMk id="2" creationId="{E331E292-E3C4-85A5-C4B3-CA80563F6FC1}"/>
          </ac:spMkLst>
        </pc:spChg>
        <pc:spChg chg="mod ord">
          <ac:chgData name="Χαραλαμπος Μπαζιγος" userId="88b17e25197a0589" providerId="LiveId" clId="{B55AFF43-4740-4E7B-9900-CF3BBF7BA3EE}" dt="2026-03-03T15:56:44.263" v="227" actId="313"/>
          <ac:spMkLst>
            <pc:docMk/>
            <pc:sldMk cId="1064934453" sldId="270"/>
            <ac:spMk id="3" creationId="{BBA83A8D-D2CD-AB98-C7B4-A2B61208F8BB}"/>
          </ac:spMkLst>
        </pc:spChg>
        <pc:spChg chg="add">
          <ac:chgData name="Χαραλαμπος Μπαζιγος" userId="88b17e25197a0589" providerId="LiveId" clId="{B55AFF43-4740-4E7B-9900-CF3BBF7BA3EE}" dt="2026-03-03T15:43:45.403" v="217" actId="26606"/>
          <ac:spMkLst>
            <pc:docMk/>
            <pc:sldMk cId="1064934453" sldId="270"/>
            <ac:spMk id="9" creationId="{A3BAF07C-C39E-42EB-BB22-8D46691D9735}"/>
          </ac:spMkLst>
        </pc:spChg>
        <pc:grpChg chg="add">
          <ac:chgData name="Χαραλαμπος Μπαζιγος" userId="88b17e25197a0589" providerId="LiveId" clId="{B55AFF43-4740-4E7B-9900-CF3BBF7BA3EE}" dt="2026-03-03T15:43:45.403" v="217" actId="26606"/>
          <ac:grpSpMkLst>
            <pc:docMk/>
            <pc:sldMk cId="1064934453" sldId="270"/>
            <ac:grpSpMk id="11" creationId="{D8E9CF54-0466-4261-9E62-0249E60E1886}"/>
          </ac:grpSpMkLst>
        </pc:grpChg>
        <pc:picChg chg="add mod">
          <ac:chgData name="Χαραλαμπος Μπαζιγος" userId="88b17e25197a0589" providerId="LiveId" clId="{B55AFF43-4740-4E7B-9900-CF3BBF7BA3EE}" dt="2026-03-03T15:43:45.403" v="217" actId="26606"/>
          <ac:picMkLst>
            <pc:docMk/>
            <pc:sldMk cId="1064934453" sldId="270"/>
            <ac:picMk id="4" creationId="{464F7B77-D88C-AFCE-A378-B7B1C12D0F98}"/>
          </ac:picMkLst>
        </pc:picChg>
      </pc:sldChg>
      <pc:sldChg chg="addSp modSp new mod modTransition setBg setClrOvrMap">
        <pc:chgData name="Χαραλαμπος Μπαζιγος" userId="88b17e25197a0589" providerId="LiveId" clId="{B55AFF43-4740-4E7B-9900-CF3BBF7BA3EE}" dt="2026-03-03T19:12:05.162" v="1221"/>
        <pc:sldMkLst>
          <pc:docMk/>
          <pc:sldMk cId="4026199418" sldId="271"/>
        </pc:sldMkLst>
        <pc:spChg chg="mod">
          <ac:chgData name="Χαραλαμπος Μπαζιγος" userId="88b17e25197a0589" providerId="LiveId" clId="{B55AFF43-4740-4E7B-9900-CF3BBF7BA3EE}" dt="2026-03-03T16:07:53.350" v="307" actId="20577"/>
          <ac:spMkLst>
            <pc:docMk/>
            <pc:sldMk cId="4026199418" sldId="271"/>
            <ac:spMk id="2" creationId="{D28A3038-1214-9915-C25B-0AF953727954}"/>
          </ac:spMkLst>
        </pc:spChg>
        <pc:spChg chg="mod">
          <ac:chgData name="Χαραλαμπος Μπαζιγος" userId="88b17e25197a0589" providerId="LiveId" clId="{B55AFF43-4740-4E7B-9900-CF3BBF7BA3EE}" dt="2026-03-03T16:05:23.887" v="271" actId="27636"/>
          <ac:spMkLst>
            <pc:docMk/>
            <pc:sldMk cId="4026199418" sldId="271"/>
            <ac:spMk id="3" creationId="{79B92082-BEB1-6762-8D14-51AC3E9461DD}"/>
          </ac:spMkLst>
        </pc:spChg>
        <pc:spChg chg="add">
          <ac:chgData name="Χαραλαμπος Μπαζιγος" userId="88b17e25197a0589" providerId="LiveId" clId="{B55AFF43-4740-4E7B-9900-CF3BBF7BA3EE}" dt="2026-03-03T16:04:41.594" v="250" actId="26606"/>
          <ac:spMkLst>
            <pc:docMk/>
            <pc:sldMk cId="4026199418" sldId="271"/>
            <ac:spMk id="8" creationId="{90F08744-9D7B-4693-B8D6-2A5210AE96F6}"/>
          </ac:spMkLst>
        </pc:spChg>
        <pc:spChg chg="add">
          <ac:chgData name="Χαραλαμπος Μπαζιγος" userId="88b17e25197a0589" providerId="LiveId" clId="{B55AFF43-4740-4E7B-9900-CF3BBF7BA3EE}" dt="2026-03-03T16:04:41.594" v="250" actId="26606"/>
          <ac:spMkLst>
            <pc:docMk/>
            <pc:sldMk cId="4026199418" sldId="271"/>
            <ac:spMk id="10" creationId="{5B2E630F-F386-44FA-B1A1-C10A9BF4346C}"/>
          </ac:spMkLst>
        </pc:spChg>
        <pc:spChg chg="add">
          <ac:chgData name="Χαραλαμπος Μπαζιγος" userId="88b17e25197a0589" providerId="LiveId" clId="{B55AFF43-4740-4E7B-9900-CF3BBF7BA3EE}" dt="2026-03-03T16:04:41.594" v="250" actId="26606"/>
          <ac:spMkLst>
            <pc:docMk/>
            <pc:sldMk cId="4026199418" sldId="271"/>
            <ac:spMk id="12" creationId="{73567C09-8B4D-49A6-A711-C44C5807D8DD}"/>
          </ac:spMkLst>
        </pc:spChg>
      </pc:sldChg>
      <pc:sldChg chg="addSp modSp new mod modTransition setBg">
        <pc:chgData name="Χαραλαμπος Μπαζιγος" userId="88b17e25197a0589" providerId="LiveId" clId="{B55AFF43-4740-4E7B-9900-CF3BBF7BA3EE}" dt="2026-03-03T19:12:07.497" v="1222"/>
        <pc:sldMkLst>
          <pc:docMk/>
          <pc:sldMk cId="3608924694" sldId="272"/>
        </pc:sldMkLst>
        <pc:spChg chg="mod">
          <ac:chgData name="Χαραλαμπος Μπαζιγος" userId="88b17e25197a0589" providerId="LiveId" clId="{B55AFF43-4740-4E7B-9900-CF3BBF7BA3EE}" dt="2026-03-03T16:04:20.374" v="240" actId="20577"/>
          <ac:spMkLst>
            <pc:docMk/>
            <pc:sldMk cId="3608924694" sldId="272"/>
            <ac:spMk id="2" creationId="{C3D036E4-0FE5-25A4-74D6-4F87EBE668BA}"/>
          </ac:spMkLst>
        </pc:spChg>
        <pc:spChg chg="mod">
          <ac:chgData name="Χαραλαμπος Μπαζιγος" userId="88b17e25197a0589" providerId="LiveId" clId="{B55AFF43-4740-4E7B-9900-CF3BBF7BA3EE}" dt="2026-03-03T16:04:29.719" v="249" actId="27636"/>
          <ac:spMkLst>
            <pc:docMk/>
            <pc:sldMk cId="3608924694" sldId="272"/>
            <ac:spMk id="3" creationId="{834CC756-FAFD-D34A-8E59-F30FAA34AF3E}"/>
          </ac:spMkLst>
        </pc:spChg>
        <pc:spChg chg="add">
          <ac:chgData name="Χαραλαμπος Μπαζιγος" userId="88b17e25197a0589" providerId="LiveId" clId="{B55AFF43-4740-4E7B-9900-CF3BBF7BA3EE}" dt="2026-03-03T16:04:12.080" v="237" actId="26606"/>
          <ac:spMkLst>
            <pc:docMk/>
            <pc:sldMk cId="3608924694" sldId="272"/>
            <ac:spMk id="9" creationId="{6420E2B4-24E6-4FB9-BCF4-A3376DFA110A}"/>
          </ac:spMkLst>
        </pc:spChg>
        <pc:spChg chg="add">
          <ac:chgData name="Χαραλαμπος Μπαζιγος" userId="88b17e25197a0589" providerId="LiveId" clId="{B55AFF43-4740-4E7B-9900-CF3BBF7BA3EE}" dt="2026-03-03T16:04:12.080" v="237" actId="26606"/>
          <ac:spMkLst>
            <pc:docMk/>
            <pc:sldMk cId="3608924694" sldId="272"/>
            <ac:spMk id="39" creationId="{675F0547-C7AB-4477-A626-778525DFDCBB}"/>
          </ac:spMkLst>
        </pc:spChg>
        <pc:grpChg chg="add">
          <ac:chgData name="Χαραλαμπος Μπαζιγος" userId="88b17e25197a0589" providerId="LiveId" clId="{B55AFF43-4740-4E7B-9900-CF3BBF7BA3EE}" dt="2026-03-03T16:04:12.080" v="237" actId="26606"/>
          <ac:grpSpMkLst>
            <pc:docMk/>
            <pc:sldMk cId="3608924694" sldId="272"/>
            <ac:grpSpMk id="11" creationId="{1F5D0122-4BFE-4B20-81AE-3288966EE1C2}"/>
          </ac:grpSpMkLst>
        </pc:grpChg>
        <pc:grpChg chg="add">
          <ac:chgData name="Χαραλαμπος Μπαζιγος" userId="88b17e25197a0589" providerId="LiveId" clId="{B55AFF43-4740-4E7B-9900-CF3BBF7BA3EE}" dt="2026-03-03T16:04:12.080" v="237" actId="26606"/>
          <ac:grpSpMkLst>
            <pc:docMk/>
            <pc:sldMk cId="3608924694" sldId="272"/>
            <ac:grpSpMk id="34" creationId="{3664E9D7-CFD6-4BF1-9244-6F75D2C889D1}"/>
          </ac:grpSpMkLst>
        </pc:grpChg>
        <pc:picChg chg="add mod">
          <ac:chgData name="Χαραλαμπος Μπαζιγος" userId="88b17e25197a0589" providerId="LiveId" clId="{B55AFF43-4740-4E7B-9900-CF3BBF7BA3EE}" dt="2026-03-03T16:04:12.080" v="237" actId="26606"/>
          <ac:picMkLst>
            <pc:docMk/>
            <pc:sldMk cId="3608924694" sldId="272"/>
            <ac:picMk id="4" creationId="{5ED48348-A9E5-AA7F-8005-48662F7A9CB3}"/>
          </ac:picMkLst>
        </pc:picChg>
      </pc:sldChg>
      <pc:sldChg chg="addSp modSp new mod modTransition setBg">
        <pc:chgData name="Χαραλαμπος Μπαζιγος" userId="88b17e25197a0589" providerId="LiveId" clId="{B55AFF43-4740-4E7B-9900-CF3BBF7BA3EE}" dt="2026-03-03T19:12:10.994" v="1223"/>
        <pc:sldMkLst>
          <pc:docMk/>
          <pc:sldMk cId="3121248592" sldId="273"/>
        </pc:sldMkLst>
        <pc:spChg chg="mod">
          <ac:chgData name="Χαραλαμπος Μπαζιγος" userId="88b17e25197a0589" providerId="LiveId" clId="{B55AFF43-4740-4E7B-9900-CF3BBF7BA3EE}" dt="2026-03-03T16:08:48.831" v="313" actId="26606"/>
          <ac:spMkLst>
            <pc:docMk/>
            <pc:sldMk cId="3121248592" sldId="273"/>
            <ac:spMk id="2" creationId="{8B7C6598-8BF1-8757-B1A9-BDEDD60E203E}"/>
          </ac:spMkLst>
        </pc:spChg>
        <pc:spChg chg="mod ord">
          <ac:chgData name="Χαραλαμπος Μπαζιγος" userId="88b17e25197a0589" providerId="LiveId" clId="{B55AFF43-4740-4E7B-9900-CF3BBF7BA3EE}" dt="2026-03-03T16:09:38.769" v="319" actId="20577"/>
          <ac:spMkLst>
            <pc:docMk/>
            <pc:sldMk cId="3121248592" sldId="273"/>
            <ac:spMk id="3" creationId="{287450EA-6CE0-86CB-946C-08A03EC3F075}"/>
          </ac:spMkLst>
        </pc:spChg>
        <pc:spChg chg="add">
          <ac:chgData name="Χαραλαμπος Μπαζιγος" userId="88b17e25197a0589" providerId="LiveId" clId="{B55AFF43-4740-4E7B-9900-CF3BBF7BA3EE}" dt="2026-03-03T16:08:48.831" v="313" actId="26606"/>
          <ac:spMkLst>
            <pc:docMk/>
            <pc:sldMk cId="3121248592" sldId="273"/>
            <ac:spMk id="9" creationId="{48CAE4AE-A9DF-45AF-9A9C-1712BC63418E}"/>
          </ac:spMkLst>
        </pc:spChg>
        <pc:spChg chg="add">
          <ac:chgData name="Χαραλαμπος Μπαζιγος" userId="88b17e25197a0589" providerId="LiveId" clId="{B55AFF43-4740-4E7B-9900-CF3BBF7BA3EE}" dt="2026-03-03T16:08:48.831" v="313" actId="26606"/>
          <ac:spMkLst>
            <pc:docMk/>
            <pc:sldMk cId="3121248592" sldId="273"/>
            <ac:spMk id="34" creationId="{E972DE0D-2E53-4159-ABD3-C601524262C2}"/>
          </ac:spMkLst>
        </pc:spChg>
        <pc:grpChg chg="add">
          <ac:chgData name="Χαραλαμπος Μπαζιγος" userId="88b17e25197a0589" providerId="LiveId" clId="{B55AFF43-4740-4E7B-9900-CF3BBF7BA3EE}" dt="2026-03-03T16:08:48.831" v="313" actId="26606"/>
          <ac:grpSpMkLst>
            <pc:docMk/>
            <pc:sldMk cId="3121248592" sldId="273"/>
            <ac:grpSpMk id="11" creationId="{6C272060-BC98-4C91-A58F-4DFEC566CF7F}"/>
          </ac:grpSpMkLst>
        </pc:grpChg>
        <pc:picChg chg="add mod">
          <ac:chgData name="Χαραλαμπος Μπαζιγος" userId="88b17e25197a0589" providerId="LiveId" clId="{B55AFF43-4740-4E7B-9900-CF3BBF7BA3EE}" dt="2026-03-03T16:08:48.831" v="313" actId="26606"/>
          <ac:picMkLst>
            <pc:docMk/>
            <pc:sldMk cId="3121248592" sldId="273"/>
            <ac:picMk id="4" creationId="{8A4EFD17-D94C-0691-85A8-74A008B28247}"/>
          </ac:picMkLst>
        </pc:picChg>
      </pc:sldChg>
      <pc:sldChg chg="addSp modSp new mod modTransition setBg">
        <pc:chgData name="Χαραλαμπος Μπαζιγος" userId="88b17e25197a0589" providerId="LiveId" clId="{B55AFF43-4740-4E7B-9900-CF3BBF7BA3EE}" dt="2026-03-03T19:12:12.770" v="1224"/>
        <pc:sldMkLst>
          <pc:docMk/>
          <pc:sldMk cId="2463320975" sldId="274"/>
        </pc:sldMkLst>
        <pc:spChg chg="mod">
          <ac:chgData name="Χαραλαμπος Μπαζιγος" userId="88b17e25197a0589" providerId="LiveId" clId="{B55AFF43-4740-4E7B-9900-CF3BBF7BA3EE}" dt="2026-03-03T16:13:06.968" v="354" actId="26606"/>
          <ac:spMkLst>
            <pc:docMk/>
            <pc:sldMk cId="2463320975" sldId="274"/>
            <ac:spMk id="2" creationId="{2842C702-99AE-C8F9-F032-5E47BB58DA67}"/>
          </ac:spMkLst>
        </pc:spChg>
        <pc:spChg chg="mod">
          <ac:chgData name="Χαραλαμπος Μπαζιγος" userId="88b17e25197a0589" providerId="LiveId" clId="{B55AFF43-4740-4E7B-9900-CF3BBF7BA3EE}" dt="2026-03-03T16:13:57.151" v="367" actId="403"/>
          <ac:spMkLst>
            <pc:docMk/>
            <pc:sldMk cId="2463320975" sldId="274"/>
            <ac:spMk id="3" creationId="{F3115EC9-3689-10A1-35A3-D08DC2CA3D2F}"/>
          </ac:spMkLst>
        </pc:spChg>
        <pc:spChg chg="add">
          <ac:chgData name="Χαραλαμπος Μπαζιγος" userId="88b17e25197a0589" providerId="LiveId" clId="{B55AFF43-4740-4E7B-9900-CF3BBF7BA3EE}" dt="2026-03-03T16:13:06.968" v="354" actId="26606"/>
          <ac:spMkLst>
            <pc:docMk/>
            <pc:sldMk cId="2463320975" sldId="274"/>
            <ac:spMk id="9" creationId="{2957367F-0D64-42F0-A033-660B417FE3F5}"/>
          </ac:spMkLst>
        </pc:spChg>
        <pc:grpChg chg="add">
          <ac:chgData name="Χαραλαμπος Μπαζιγος" userId="88b17e25197a0589" providerId="LiveId" clId="{B55AFF43-4740-4E7B-9900-CF3BBF7BA3EE}" dt="2026-03-03T16:13:06.968" v="354" actId="26606"/>
          <ac:grpSpMkLst>
            <pc:docMk/>
            <pc:sldMk cId="2463320975" sldId="274"/>
            <ac:grpSpMk id="11" creationId="{A74C980A-5321-4E88-B6F7-572A3327E3C8}"/>
          </ac:grpSpMkLst>
        </pc:grpChg>
        <pc:grpChg chg="add">
          <ac:chgData name="Χαραλαμπος Μπαζιγος" userId="88b17e25197a0589" providerId="LiveId" clId="{B55AFF43-4740-4E7B-9900-CF3BBF7BA3EE}" dt="2026-03-03T16:13:06.968" v="354" actId="26606"/>
          <ac:grpSpMkLst>
            <pc:docMk/>
            <pc:sldMk cId="2463320975" sldId="274"/>
            <ac:grpSpMk id="34" creationId="{0A1FAD6E-B62A-435F-B914-503F8B950123}"/>
          </ac:grpSpMkLst>
        </pc:grpChg>
        <pc:picChg chg="add mod">
          <ac:chgData name="Χαραλαμπος Μπαζιγος" userId="88b17e25197a0589" providerId="LiveId" clId="{B55AFF43-4740-4E7B-9900-CF3BBF7BA3EE}" dt="2026-03-03T16:13:44.440" v="364" actId="14100"/>
          <ac:picMkLst>
            <pc:docMk/>
            <pc:sldMk cId="2463320975" sldId="274"/>
            <ac:picMk id="4" creationId="{1FB8526D-12F0-6EEB-1919-FF5971E099B5}"/>
          </ac:picMkLst>
        </pc:picChg>
      </pc:sldChg>
      <pc:sldChg chg="addSp modSp new mod modTransition setBg">
        <pc:chgData name="Χαραλαμπος Μπαζιγος" userId="88b17e25197a0589" providerId="LiveId" clId="{B55AFF43-4740-4E7B-9900-CF3BBF7BA3EE}" dt="2026-03-03T19:12:14.665" v="1225"/>
        <pc:sldMkLst>
          <pc:docMk/>
          <pc:sldMk cId="1985175698" sldId="275"/>
        </pc:sldMkLst>
        <pc:spChg chg="mod">
          <ac:chgData name="Χαραλαμπος Μπαζιγος" userId="88b17e25197a0589" providerId="LiveId" clId="{B55AFF43-4740-4E7B-9900-CF3BBF7BA3EE}" dt="2026-03-03T16:16:45.419" v="386" actId="20577"/>
          <ac:spMkLst>
            <pc:docMk/>
            <pc:sldMk cId="1985175698" sldId="275"/>
            <ac:spMk id="2" creationId="{0D89EA99-7189-072F-A851-73B426FB3EFF}"/>
          </ac:spMkLst>
        </pc:spChg>
        <pc:spChg chg="mod ord">
          <ac:chgData name="Χαραλαμπος Μπαζιγος" userId="88b17e25197a0589" providerId="LiveId" clId="{B55AFF43-4740-4E7B-9900-CF3BBF7BA3EE}" dt="2026-03-03T16:16:07.901" v="375" actId="403"/>
          <ac:spMkLst>
            <pc:docMk/>
            <pc:sldMk cId="1985175698" sldId="275"/>
            <ac:spMk id="3" creationId="{83AD89C0-6B60-37DD-7011-6FE4B3119E4B}"/>
          </ac:spMkLst>
        </pc:spChg>
        <pc:spChg chg="add">
          <ac:chgData name="Χαραλαμπος Μπαζιγος" userId="88b17e25197a0589" providerId="LiveId" clId="{B55AFF43-4740-4E7B-9900-CF3BBF7BA3EE}" dt="2026-03-03T16:15:54.296" v="372" actId="26606"/>
          <ac:spMkLst>
            <pc:docMk/>
            <pc:sldMk cId="1985175698" sldId="275"/>
            <ac:spMk id="9" creationId="{48CAE4AE-A9DF-45AF-9A9C-1712BC63418E}"/>
          </ac:spMkLst>
        </pc:spChg>
        <pc:spChg chg="add">
          <ac:chgData name="Χαραλαμπος Μπαζιγος" userId="88b17e25197a0589" providerId="LiveId" clId="{B55AFF43-4740-4E7B-9900-CF3BBF7BA3EE}" dt="2026-03-03T16:15:54.296" v="372" actId="26606"/>
          <ac:spMkLst>
            <pc:docMk/>
            <pc:sldMk cId="1985175698" sldId="275"/>
            <ac:spMk id="34" creationId="{E972DE0D-2E53-4159-ABD3-C601524262C2}"/>
          </ac:spMkLst>
        </pc:spChg>
        <pc:grpChg chg="add">
          <ac:chgData name="Χαραλαμπος Μπαζιγος" userId="88b17e25197a0589" providerId="LiveId" clId="{B55AFF43-4740-4E7B-9900-CF3BBF7BA3EE}" dt="2026-03-03T16:15:54.296" v="372" actId="26606"/>
          <ac:grpSpMkLst>
            <pc:docMk/>
            <pc:sldMk cId="1985175698" sldId="275"/>
            <ac:grpSpMk id="11" creationId="{6C272060-BC98-4C91-A58F-4DFEC566CF7F}"/>
          </ac:grpSpMkLst>
        </pc:grpChg>
        <pc:picChg chg="add mod">
          <ac:chgData name="Χαραλαμπος Μπαζιγος" userId="88b17e25197a0589" providerId="LiveId" clId="{B55AFF43-4740-4E7B-9900-CF3BBF7BA3EE}" dt="2026-03-03T16:15:54.296" v="372" actId="26606"/>
          <ac:picMkLst>
            <pc:docMk/>
            <pc:sldMk cId="1985175698" sldId="275"/>
            <ac:picMk id="4" creationId="{DA1E50DF-5148-E3E2-338F-4E5A162F35DB}"/>
          </ac:picMkLst>
        </pc:picChg>
      </pc:sldChg>
      <pc:sldChg chg="addSp delSp modSp new mod modTransition setBg setClrOvrMap">
        <pc:chgData name="Χαραλαμπος Μπαζιγος" userId="88b17e25197a0589" providerId="LiveId" clId="{B55AFF43-4740-4E7B-9900-CF3BBF7BA3EE}" dt="2026-03-03T19:12:16.666" v="1226"/>
        <pc:sldMkLst>
          <pc:docMk/>
          <pc:sldMk cId="654947071" sldId="276"/>
        </pc:sldMkLst>
        <pc:spChg chg="mod">
          <ac:chgData name="Χαραλαμπος Μπαζιγος" userId="88b17e25197a0589" providerId="LiveId" clId="{B55AFF43-4740-4E7B-9900-CF3BBF7BA3EE}" dt="2026-03-03T16:18:38.344" v="400" actId="26606"/>
          <ac:spMkLst>
            <pc:docMk/>
            <pc:sldMk cId="654947071" sldId="276"/>
            <ac:spMk id="2" creationId="{2D26D8DF-9456-D58B-1B9E-0AFEA56E3C74}"/>
          </ac:spMkLst>
        </pc:spChg>
        <pc:spChg chg="mod ord">
          <ac:chgData name="Χαραλαμπος Μπαζιγος" userId="88b17e25197a0589" providerId="LiveId" clId="{B55AFF43-4740-4E7B-9900-CF3BBF7BA3EE}" dt="2026-03-03T16:19:04.176" v="409" actId="27636"/>
          <ac:spMkLst>
            <pc:docMk/>
            <pc:sldMk cId="654947071" sldId="276"/>
            <ac:spMk id="3" creationId="{E2FBE226-9E1E-D0D1-628D-63BE921F9B02}"/>
          </ac:spMkLst>
        </pc:spChg>
        <pc:spChg chg="add del">
          <ac:chgData name="Χαραλαμπος Μπαζιγος" userId="88b17e25197a0589" providerId="LiveId" clId="{B55AFF43-4740-4E7B-9900-CF3BBF7BA3EE}" dt="2026-03-03T16:18:38.344" v="400" actId="26606"/>
          <ac:spMkLst>
            <pc:docMk/>
            <pc:sldMk cId="654947071" sldId="276"/>
            <ac:spMk id="9" creationId="{DD192C9E-5048-45EF-872F-57480C35B753}"/>
          </ac:spMkLst>
        </pc:spChg>
        <pc:spChg chg="add del">
          <ac:chgData name="Χαραλαμπος Μπαζιγος" userId="88b17e25197a0589" providerId="LiveId" clId="{B55AFF43-4740-4E7B-9900-CF3BBF7BA3EE}" dt="2026-03-03T16:18:38.344" v="400" actId="26606"/>
          <ac:spMkLst>
            <pc:docMk/>
            <pc:sldMk cId="654947071" sldId="276"/>
            <ac:spMk id="11" creationId="{A5B0CC4D-5179-42F0-9DDF-8ACC5138D888}"/>
          </ac:spMkLst>
        </pc:spChg>
        <pc:spChg chg="add del">
          <ac:chgData name="Χαραλαμπος Μπαζιγος" userId="88b17e25197a0589" providerId="LiveId" clId="{B55AFF43-4740-4E7B-9900-CF3BBF7BA3EE}" dt="2026-03-03T16:18:29.249" v="397" actId="26606"/>
          <ac:spMkLst>
            <pc:docMk/>
            <pc:sldMk cId="654947071" sldId="276"/>
            <ac:spMk id="44" creationId="{A3BAF07C-C39E-42EB-BB22-8D46691D9735}"/>
          </ac:spMkLst>
        </pc:spChg>
        <pc:spChg chg="add del">
          <ac:chgData name="Χαραλαμπος Μπαζιγος" userId="88b17e25197a0589" providerId="LiveId" clId="{B55AFF43-4740-4E7B-9900-CF3BBF7BA3EE}" dt="2026-03-03T16:18:38.339" v="399" actId="26606"/>
          <ac:spMkLst>
            <pc:docMk/>
            <pc:sldMk cId="654947071" sldId="276"/>
            <ac:spMk id="68" creationId="{48CAE4AE-A9DF-45AF-9A9C-1712BC63418E}"/>
          </ac:spMkLst>
        </pc:spChg>
        <pc:spChg chg="add del">
          <ac:chgData name="Χαραλαμπος Μπαζιγος" userId="88b17e25197a0589" providerId="LiveId" clId="{B55AFF43-4740-4E7B-9900-CF3BBF7BA3EE}" dt="2026-03-03T16:18:38.339" v="399" actId="26606"/>
          <ac:spMkLst>
            <pc:docMk/>
            <pc:sldMk cId="654947071" sldId="276"/>
            <ac:spMk id="69" creationId="{E972DE0D-2E53-4159-ABD3-C601524262C2}"/>
          </ac:spMkLst>
        </pc:spChg>
        <pc:spChg chg="add del">
          <ac:chgData name="Χαραλαμπος Μπαζιγος" userId="88b17e25197a0589" providerId="LiveId" clId="{B55AFF43-4740-4E7B-9900-CF3BBF7BA3EE}" dt="2026-03-03T16:18:58.095" v="404" actId="26606"/>
          <ac:spMkLst>
            <pc:docMk/>
            <pc:sldMk cId="654947071" sldId="276"/>
            <ac:spMk id="91" creationId="{2957367F-0D64-42F0-A033-660B417FE3F5}"/>
          </ac:spMkLst>
        </pc:spChg>
        <pc:spChg chg="add">
          <ac:chgData name="Χαραλαμπος Μπαζιγος" userId="88b17e25197a0589" providerId="LiveId" clId="{B55AFF43-4740-4E7B-9900-CF3BBF7BA3EE}" dt="2026-03-03T16:18:58.095" v="404" actId="26606"/>
          <ac:spMkLst>
            <pc:docMk/>
            <pc:sldMk cId="654947071" sldId="276"/>
            <ac:spMk id="103" creationId="{7CC9829A-26F6-4595-8608-1A9F57DA7504}"/>
          </ac:spMkLst>
        </pc:spChg>
        <pc:grpChg chg="add del">
          <ac:chgData name="Χαραλαμπος Μπαζιγος" userId="88b17e25197a0589" providerId="LiveId" clId="{B55AFF43-4740-4E7B-9900-CF3BBF7BA3EE}" dt="2026-03-03T16:18:38.344" v="400" actId="26606"/>
          <ac:grpSpMkLst>
            <pc:docMk/>
            <pc:sldMk cId="654947071" sldId="276"/>
            <ac:grpSpMk id="13" creationId="{7CB39D17-872D-4673-926B-43DB210DE765}"/>
          </ac:grpSpMkLst>
        </pc:grpChg>
        <pc:grpChg chg="add del">
          <ac:chgData name="Χαραλαμπος Μπαζιγος" userId="88b17e25197a0589" providerId="LiveId" clId="{B55AFF43-4740-4E7B-9900-CF3BBF7BA3EE}" dt="2026-03-03T16:18:38.344" v="400" actId="26606"/>
          <ac:grpSpMkLst>
            <pc:docMk/>
            <pc:sldMk cId="654947071" sldId="276"/>
            <ac:grpSpMk id="36" creationId="{1E036FD2-416E-4EE4-9883-07FBB2F136C0}"/>
          </ac:grpSpMkLst>
        </pc:grpChg>
        <pc:grpChg chg="add del">
          <ac:chgData name="Χαραλαμπος Μπαζιγος" userId="88b17e25197a0589" providerId="LiveId" clId="{B55AFF43-4740-4E7B-9900-CF3BBF7BA3EE}" dt="2026-03-03T16:18:29.249" v="397" actId="26606"/>
          <ac:grpSpMkLst>
            <pc:docMk/>
            <pc:sldMk cId="654947071" sldId="276"/>
            <ac:grpSpMk id="46" creationId="{D8E9CF54-0466-4261-9E62-0249E60E1886}"/>
          </ac:grpSpMkLst>
        </pc:grpChg>
        <pc:grpChg chg="add del">
          <ac:chgData name="Χαραλαμπος Μπαζιγος" userId="88b17e25197a0589" providerId="LiveId" clId="{B55AFF43-4740-4E7B-9900-CF3BBF7BA3EE}" dt="2026-03-03T16:18:38.339" v="399" actId="26606"/>
          <ac:grpSpMkLst>
            <pc:docMk/>
            <pc:sldMk cId="654947071" sldId="276"/>
            <ac:grpSpMk id="70" creationId="{6C272060-BC98-4C91-A58F-4DFEC566CF7F}"/>
          </ac:grpSpMkLst>
        </pc:grpChg>
        <pc:grpChg chg="add del">
          <ac:chgData name="Χαραλαμπος Μπαζιγος" userId="88b17e25197a0589" providerId="LiveId" clId="{B55AFF43-4740-4E7B-9900-CF3BBF7BA3EE}" dt="2026-03-03T16:18:58.095" v="404" actId="26606"/>
          <ac:grpSpMkLst>
            <pc:docMk/>
            <pc:sldMk cId="654947071" sldId="276"/>
            <ac:grpSpMk id="92" creationId="{A74C980A-5321-4E88-B6F7-572A3327E3C8}"/>
          </ac:grpSpMkLst>
        </pc:grpChg>
        <pc:grpChg chg="add del">
          <ac:chgData name="Χαραλαμπος Μπαζιγος" userId="88b17e25197a0589" providerId="LiveId" clId="{B55AFF43-4740-4E7B-9900-CF3BBF7BA3EE}" dt="2026-03-03T16:18:58.095" v="404" actId="26606"/>
          <ac:grpSpMkLst>
            <pc:docMk/>
            <pc:sldMk cId="654947071" sldId="276"/>
            <ac:grpSpMk id="95" creationId="{0A1FAD6E-B62A-435F-B914-503F8B950123}"/>
          </ac:grpSpMkLst>
        </pc:grpChg>
        <pc:grpChg chg="add">
          <ac:chgData name="Χαραλαμπος Μπαζιγος" userId="88b17e25197a0589" providerId="LiveId" clId="{B55AFF43-4740-4E7B-9900-CF3BBF7BA3EE}" dt="2026-03-03T16:18:58.095" v="404" actId="26606"/>
          <ac:grpSpMkLst>
            <pc:docMk/>
            <pc:sldMk cId="654947071" sldId="276"/>
            <ac:grpSpMk id="105" creationId="{75343792-FB15-4868-8582-6FB07FD06552}"/>
          </ac:grpSpMkLst>
        </pc:grpChg>
        <pc:grpChg chg="add">
          <ac:chgData name="Χαραλαμπος Μπαζιγος" userId="88b17e25197a0589" providerId="LiveId" clId="{B55AFF43-4740-4E7B-9900-CF3BBF7BA3EE}" dt="2026-03-03T16:18:58.095" v="404" actId="26606"/>
          <ac:grpSpMkLst>
            <pc:docMk/>
            <pc:sldMk cId="654947071" sldId="276"/>
            <ac:grpSpMk id="128" creationId="{F594A2EF-2FF2-48A2-91C9-02790030750B}"/>
          </ac:grpSpMkLst>
        </pc:grpChg>
        <pc:picChg chg="add mod ord">
          <ac:chgData name="Χαραλαμπος Μπαζιγος" userId="88b17e25197a0589" providerId="LiveId" clId="{B55AFF43-4740-4E7B-9900-CF3BBF7BA3EE}" dt="2026-03-03T16:18:58.095" v="404" actId="26606"/>
          <ac:picMkLst>
            <pc:docMk/>
            <pc:sldMk cId="654947071" sldId="276"/>
            <ac:picMk id="4" creationId="{206D4A59-9FAA-18C2-F477-746A3C46B86A}"/>
          </ac:picMkLst>
        </pc:picChg>
      </pc:sldChg>
      <pc:sldChg chg="addSp modSp new mod modTransition setBg">
        <pc:chgData name="Χαραλαμπος Μπαζιγος" userId="88b17e25197a0589" providerId="LiveId" clId="{B55AFF43-4740-4E7B-9900-CF3BBF7BA3EE}" dt="2026-03-03T20:27:18.118" v="1284" actId="20577"/>
        <pc:sldMkLst>
          <pc:docMk/>
          <pc:sldMk cId="1999243836" sldId="277"/>
        </pc:sldMkLst>
        <pc:spChg chg="mod">
          <ac:chgData name="Χαραλαμπος Μπαζιγος" userId="88b17e25197a0589" providerId="LiveId" clId="{B55AFF43-4740-4E7B-9900-CF3BBF7BA3EE}" dt="2026-03-03T16:25:08.871" v="501" actId="26606"/>
          <ac:spMkLst>
            <pc:docMk/>
            <pc:sldMk cId="1999243836" sldId="277"/>
            <ac:spMk id="2" creationId="{CF8194BC-CF7C-D095-E2B6-5D535C638580}"/>
          </ac:spMkLst>
        </pc:spChg>
        <pc:spChg chg="mod">
          <ac:chgData name="Χαραλαμπος Μπαζιγος" userId="88b17e25197a0589" providerId="LiveId" clId="{B55AFF43-4740-4E7B-9900-CF3BBF7BA3EE}" dt="2026-03-03T20:27:18.118" v="1284" actId="20577"/>
          <ac:spMkLst>
            <pc:docMk/>
            <pc:sldMk cId="1999243836" sldId="277"/>
            <ac:spMk id="3" creationId="{B5D1F9CD-51E5-8B50-5227-8FFE31D83781}"/>
          </ac:spMkLst>
        </pc:spChg>
        <pc:spChg chg="add">
          <ac:chgData name="Χαραλαμπος Μπαζιγος" userId="88b17e25197a0589" providerId="LiveId" clId="{B55AFF43-4740-4E7B-9900-CF3BBF7BA3EE}" dt="2026-03-03T16:25:08.871" v="501" actId="26606"/>
          <ac:spMkLst>
            <pc:docMk/>
            <pc:sldMk cId="1999243836" sldId="277"/>
            <ac:spMk id="8" creationId="{F3C5918A-1DC5-4CF3-AA27-00AA3088AA9F}"/>
          </ac:spMkLst>
        </pc:spChg>
        <pc:spChg chg="add">
          <ac:chgData name="Χαραλαμπος Μπαζιγος" userId="88b17e25197a0589" providerId="LiveId" clId="{B55AFF43-4740-4E7B-9900-CF3BBF7BA3EE}" dt="2026-03-03T16:25:08.871" v="501" actId="26606"/>
          <ac:spMkLst>
            <pc:docMk/>
            <pc:sldMk cId="1999243836" sldId="277"/>
            <ac:spMk id="10" creationId="{B786683A-6FD6-4BF7-B3B0-DC397677391F}"/>
          </ac:spMkLst>
        </pc:spChg>
        <pc:spChg chg="add">
          <ac:chgData name="Χαραλαμπος Μπαζιγος" userId="88b17e25197a0589" providerId="LiveId" clId="{B55AFF43-4740-4E7B-9900-CF3BBF7BA3EE}" dt="2026-03-03T16:25:08.871" v="501" actId="26606"/>
          <ac:spMkLst>
            <pc:docMk/>
            <pc:sldMk cId="1999243836" sldId="277"/>
            <ac:spMk id="12" creationId="{05169E50-59FB-4AEE-B61D-44A882A4CD2C}"/>
          </ac:spMkLst>
        </pc:spChg>
        <pc:spChg chg="add">
          <ac:chgData name="Χαραλαμπος Μπαζιγος" userId="88b17e25197a0589" providerId="LiveId" clId="{B55AFF43-4740-4E7B-9900-CF3BBF7BA3EE}" dt="2026-03-03T16:25:08.871" v="501" actId="26606"/>
          <ac:spMkLst>
            <pc:docMk/>
            <pc:sldMk cId="1999243836" sldId="277"/>
            <ac:spMk id="14" creationId="{117C30F0-5A38-4B60-B632-3AF7C2780824}"/>
          </ac:spMkLst>
        </pc:spChg>
        <pc:spChg chg="add">
          <ac:chgData name="Χαραλαμπος Μπαζιγος" userId="88b17e25197a0589" providerId="LiveId" clId="{B55AFF43-4740-4E7B-9900-CF3BBF7BA3EE}" dt="2026-03-03T16:25:08.871" v="501" actId="26606"/>
          <ac:spMkLst>
            <pc:docMk/>
            <pc:sldMk cId="1999243836" sldId="277"/>
            <ac:spMk id="16" creationId="{A200CBA5-3F2B-4AAC-9F86-99AFECC19C1D}"/>
          </ac:spMkLst>
        </pc:spChg>
      </pc:sldChg>
      <pc:sldChg chg="addSp modSp new mod modTransition setBg">
        <pc:chgData name="Χαραλαμπος Μπαζιγος" userId="88b17e25197a0589" providerId="LiveId" clId="{B55AFF43-4740-4E7B-9900-CF3BBF7BA3EE}" dt="2026-03-03T19:12:22.217" v="1228"/>
        <pc:sldMkLst>
          <pc:docMk/>
          <pc:sldMk cId="3743079809" sldId="278"/>
        </pc:sldMkLst>
        <pc:spChg chg="mod">
          <ac:chgData name="Χαραλαμπος Μπαζιγος" userId="88b17e25197a0589" providerId="LiveId" clId="{B55AFF43-4740-4E7B-9900-CF3BBF7BA3EE}" dt="2026-03-03T16:24:39.688" v="497" actId="20577"/>
          <ac:spMkLst>
            <pc:docMk/>
            <pc:sldMk cId="3743079809" sldId="278"/>
            <ac:spMk id="2" creationId="{1AAB516A-9620-7836-986D-CF28D30293B2}"/>
          </ac:spMkLst>
        </pc:spChg>
        <pc:spChg chg="mod">
          <ac:chgData name="Χαραλαμπος Μπαζιγος" userId="88b17e25197a0589" providerId="LiveId" clId="{B55AFF43-4740-4E7B-9900-CF3BBF7BA3EE}" dt="2026-03-03T16:24:50.983" v="500" actId="403"/>
          <ac:spMkLst>
            <pc:docMk/>
            <pc:sldMk cId="3743079809" sldId="278"/>
            <ac:spMk id="3" creationId="{0A88FBDA-972A-E571-7C90-D89F29A278D8}"/>
          </ac:spMkLst>
        </pc:spChg>
        <pc:spChg chg="add">
          <ac:chgData name="Χαραλαμπος Μπαζιγος" userId="88b17e25197a0589" providerId="LiveId" clId="{B55AFF43-4740-4E7B-9900-CF3BBF7BA3EE}" dt="2026-03-03T16:24:35.457" v="494" actId="26606"/>
          <ac:spMkLst>
            <pc:docMk/>
            <pc:sldMk cId="3743079809" sldId="278"/>
            <ac:spMk id="9" creationId="{C691060F-34FA-4A0D-8D92-11FBDC0268FF}"/>
          </ac:spMkLst>
        </pc:spChg>
        <pc:grpChg chg="add">
          <ac:chgData name="Χαραλαμπος Μπαζιγος" userId="88b17e25197a0589" providerId="LiveId" clId="{B55AFF43-4740-4E7B-9900-CF3BBF7BA3EE}" dt="2026-03-03T16:24:35.457" v="494" actId="26606"/>
          <ac:grpSpMkLst>
            <pc:docMk/>
            <pc:sldMk cId="3743079809" sldId="278"/>
            <ac:grpSpMk id="11" creationId="{06AB73D0-D220-4D64-A1F1-4F7DB7C53ACF}"/>
          </ac:grpSpMkLst>
        </pc:grpChg>
        <pc:grpChg chg="add">
          <ac:chgData name="Χαραλαμπος Μπαζιγος" userId="88b17e25197a0589" providerId="LiveId" clId="{B55AFF43-4740-4E7B-9900-CF3BBF7BA3EE}" dt="2026-03-03T16:24:35.457" v="494" actId="26606"/>
          <ac:grpSpMkLst>
            <pc:docMk/>
            <pc:sldMk cId="3743079809" sldId="278"/>
            <ac:grpSpMk id="34" creationId="{A7AF4F1D-2649-4BA6-8241-9043DB477517}"/>
          </ac:grpSpMkLst>
        </pc:grpChg>
        <pc:picChg chg="add mod">
          <ac:chgData name="Χαραλαμπος Μπαζιγος" userId="88b17e25197a0589" providerId="LiveId" clId="{B55AFF43-4740-4E7B-9900-CF3BBF7BA3EE}" dt="2026-03-03T16:24:35.457" v="494" actId="26606"/>
          <ac:picMkLst>
            <pc:docMk/>
            <pc:sldMk cId="3743079809" sldId="278"/>
            <ac:picMk id="4" creationId="{BE1C3A13-54B3-E76D-D194-0AC1928B5459}"/>
          </ac:picMkLst>
        </pc:picChg>
      </pc:sldChg>
      <pc:sldChg chg="addSp modSp new mod modTransition setBg setClrOvrMap">
        <pc:chgData name="Χαραλαμπος Μπαζιγος" userId="88b17e25197a0589" providerId="LiveId" clId="{B55AFF43-4740-4E7B-9900-CF3BBF7BA3EE}" dt="2026-03-03T19:12:24.201" v="1229"/>
        <pc:sldMkLst>
          <pc:docMk/>
          <pc:sldMk cId="3927660550" sldId="279"/>
        </pc:sldMkLst>
        <pc:spChg chg="mod">
          <ac:chgData name="Χαραλαμπος Μπαζιγος" userId="88b17e25197a0589" providerId="LiveId" clId="{B55AFF43-4740-4E7B-9900-CF3BBF7BA3EE}" dt="2026-03-03T16:26:40.948" v="511"/>
          <ac:spMkLst>
            <pc:docMk/>
            <pc:sldMk cId="3927660550" sldId="279"/>
            <ac:spMk id="2" creationId="{D90C6EA2-87FA-BD10-A799-ABC05E99A867}"/>
          </ac:spMkLst>
        </pc:spChg>
        <pc:spChg chg="mod">
          <ac:chgData name="Χαραλαμπος Μπαζιγος" userId="88b17e25197a0589" providerId="LiveId" clId="{B55AFF43-4740-4E7B-9900-CF3BBF7BA3EE}" dt="2026-03-03T16:27:18.449" v="515" actId="403"/>
          <ac:spMkLst>
            <pc:docMk/>
            <pc:sldMk cId="3927660550" sldId="279"/>
            <ac:spMk id="3" creationId="{723AE812-187A-B786-4C8C-A972C714D588}"/>
          </ac:spMkLst>
        </pc:spChg>
        <pc:spChg chg="add">
          <ac:chgData name="Χαραλαμπος Μπαζιγος" userId="88b17e25197a0589" providerId="LiveId" clId="{B55AFF43-4740-4E7B-9900-CF3BBF7BA3EE}" dt="2026-03-03T16:26:09.555" v="510" actId="26606"/>
          <ac:spMkLst>
            <pc:docMk/>
            <pc:sldMk cId="3927660550" sldId="279"/>
            <ac:spMk id="8" creationId="{90F08744-9D7B-4693-B8D6-2A5210AE96F6}"/>
          </ac:spMkLst>
        </pc:spChg>
        <pc:spChg chg="add">
          <ac:chgData name="Χαραλαμπος Μπαζιγος" userId="88b17e25197a0589" providerId="LiveId" clId="{B55AFF43-4740-4E7B-9900-CF3BBF7BA3EE}" dt="2026-03-03T16:26:09.555" v="510" actId="26606"/>
          <ac:spMkLst>
            <pc:docMk/>
            <pc:sldMk cId="3927660550" sldId="279"/>
            <ac:spMk id="10" creationId="{5B2E630F-F386-44FA-B1A1-C10A9BF4346C}"/>
          </ac:spMkLst>
        </pc:spChg>
        <pc:spChg chg="add">
          <ac:chgData name="Χαραλαμπος Μπαζιγος" userId="88b17e25197a0589" providerId="LiveId" clId="{B55AFF43-4740-4E7B-9900-CF3BBF7BA3EE}" dt="2026-03-03T16:26:09.555" v="510" actId="26606"/>
          <ac:spMkLst>
            <pc:docMk/>
            <pc:sldMk cId="3927660550" sldId="279"/>
            <ac:spMk id="12" creationId="{73567C09-8B4D-49A6-A711-C44C5807D8DD}"/>
          </ac:spMkLst>
        </pc:spChg>
      </pc:sldChg>
      <pc:sldChg chg="modSp new mod modTransition">
        <pc:chgData name="Χαραλαμπος Μπαζιγος" userId="88b17e25197a0589" providerId="LiveId" clId="{B55AFF43-4740-4E7B-9900-CF3BBF7BA3EE}" dt="2026-03-03T19:12:26.122" v="1230"/>
        <pc:sldMkLst>
          <pc:docMk/>
          <pc:sldMk cId="3869670881" sldId="280"/>
        </pc:sldMkLst>
        <pc:spChg chg="mod">
          <ac:chgData name="Χαραλαμπος Μπαζιγος" userId="88b17e25197a0589" providerId="LiveId" clId="{B55AFF43-4740-4E7B-9900-CF3BBF7BA3EE}" dt="2026-03-03T16:27:37.303" v="525" actId="20577"/>
          <ac:spMkLst>
            <pc:docMk/>
            <pc:sldMk cId="3869670881" sldId="280"/>
            <ac:spMk id="2" creationId="{30F6A9DC-6E46-BCFE-CED5-7D3D59FE0B5B}"/>
          </ac:spMkLst>
        </pc:spChg>
        <pc:spChg chg="mod">
          <ac:chgData name="Χαραλαμπος Μπαζιγος" userId="88b17e25197a0589" providerId="LiveId" clId="{B55AFF43-4740-4E7B-9900-CF3BBF7BA3EE}" dt="2026-03-03T16:28:01.355" v="526"/>
          <ac:spMkLst>
            <pc:docMk/>
            <pc:sldMk cId="3869670881" sldId="280"/>
            <ac:spMk id="3" creationId="{8FB146DB-898D-86EC-9699-94A87869B2BB}"/>
          </ac:spMkLst>
        </pc:spChg>
      </pc:sldChg>
      <pc:sldChg chg="modSp new mod modTransition">
        <pc:chgData name="Χαραλαμπος Μπαζιγος" userId="88b17e25197a0589" providerId="LiveId" clId="{B55AFF43-4740-4E7B-9900-CF3BBF7BA3EE}" dt="2026-03-03T19:12:28.121" v="1231"/>
        <pc:sldMkLst>
          <pc:docMk/>
          <pc:sldMk cId="3322041893" sldId="281"/>
        </pc:sldMkLst>
        <pc:spChg chg="mod">
          <ac:chgData name="Χαραλαμπος Μπαζιγος" userId="88b17e25197a0589" providerId="LiveId" clId="{B55AFF43-4740-4E7B-9900-CF3BBF7BA3EE}" dt="2026-03-03T16:29:08.360" v="541" actId="20577"/>
          <ac:spMkLst>
            <pc:docMk/>
            <pc:sldMk cId="3322041893" sldId="281"/>
            <ac:spMk id="2" creationId="{1A739599-9239-AB47-9BC1-FB48B2EA248F}"/>
          </ac:spMkLst>
        </pc:spChg>
        <pc:spChg chg="mod">
          <ac:chgData name="Χαραλαμπος Μπαζιγος" userId="88b17e25197a0589" providerId="LiveId" clId="{B55AFF43-4740-4E7B-9900-CF3BBF7BA3EE}" dt="2026-03-03T16:28:55.096" v="530" actId="27636"/>
          <ac:spMkLst>
            <pc:docMk/>
            <pc:sldMk cId="3322041893" sldId="281"/>
            <ac:spMk id="3" creationId="{892A7C0A-DC79-7823-B445-8E0F50E9E750}"/>
          </ac:spMkLst>
        </pc:spChg>
      </pc:sldChg>
      <pc:sldChg chg="modSp new mod modTransition">
        <pc:chgData name="Χαραλαμπος Μπαζιγος" userId="88b17e25197a0589" providerId="LiveId" clId="{B55AFF43-4740-4E7B-9900-CF3BBF7BA3EE}" dt="2026-03-03T20:33:17.624" v="1330" actId="20577"/>
        <pc:sldMkLst>
          <pc:docMk/>
          <pc:sldMk cId="2827358630" sldId="282"/>
        </pc:sldMkLst>
        <pc:spChg chg="mod">
          <ac:chgData name="Χαραλαμπος Μπαζιγος" userId="88b17e25197a0589" providerId="LiveId" clId="{B55AFF43-4740-4E7B-9900-CF3BBF7BA3EE}" dt="2026-03-03T16:29:29.812" v="542"/>
          <ac:spMkLst>
            <pc:docMk/>
            <pc:sldMk cId="2827358630" sldId="282"/>
            <ac:spMk id="2" creationId="{3B90B528-0751-4722-2B37-D5A56BE478A1}"/>
          </ac:spMkLst>
        </pc:spChg>
        <pc:spChg chg="mod">
          <ac:chgData name="Χαραλαμπος Μπαζιγος" userId="88b17e25197a0589" providerId="LiveId" clId="{B55AFF43-4740-4E7B-9900-CF3BBF7BA3EE}" dt="2026-03-03T20:33:17.624" v="1330" actId="20577"/>
          <ac:spMkLst>
            <pc:docMk/>
            <pc:sldMk cId="2827358630" sldId="282"/>
            <ac:spMk id="3" creationId="{B98EE751-AAC1-E97E-7BD5-B50CE55649EA}"/>
          </ac:spMkLst>
        </pc:spChg>
      </pc:sldChg>
      <pc:sldChg chg="addSp delSp modSp new mod modTransition setBg">
        <pc:chgData name="Χαραλαμπος Μπαζιγος" userId="88b17e25197a0589" providerId="LiveId" clId="{B55AFF43-4740-4E7B-9900-CF3BBF7BA3EE}" dt="2026-03-03T19:12:39.721" v="1233"/>
        <pc:sldMkLst>
          <pc:docMk/>
          <pc:sldMk cId="1924146426" sldId="283"/>
        </pc:sldMkLst>
        <pc:spChg chg="mod">
          <ac:chgData name="Χαραλαμπος Μπαζιγος" userId="88b17e25197a0589" providerId="LiveId" clId="{B55AFF43-4740-4E7B-9900-CF3BBF7BA3EE}" dt="2026-03-03T16:32:19.127" v="570" actId="27636"/>
          <ac:spMkLst>
            <pc:docMk/>
            <pc:sldMk cId="1924146426" sldId="283"/>
            <ac:spMk id="2" creationId="{72B6CAC1-6939-C5A5-E73F-B1815253EB07}"/>
          </ac:spMkLst>
        </pc:spChg>
        <pc:spChg chg="del">
          <ac:chgData name="Χαραλαμπος Μπαζιγος" userId="88b17e25197a0589" providerId="LiveId" clId="{B55AFF43-4740-4E7B-9900-CF3BBF7BA3EE}" dt="2026-03-03T16:31:31.080" v="554"/>
          <ac:spMkLst>
            <pc:docMk/>
            <pc:sldMk cId="1924146426" sldId="283"/>
            <ac:spMk id="3" creationId="{C60568A8-18D1-3ABB-5A26-FD635D4DC37C}"/>
          </ac:spMkLst>
        </pc:spChg>
        <pc:spChg chg="add del">
          <ac:chgData name="Χαραλαμπος Μπαζιγος" userId="88b17e25197a0589" providerId="LiveId" clId="{B55AFF43-4740-4E7B-9900-CF3BBF7BA3EE}" dt="2026-03-03T16:31:46.380" v="556" actId="26606"/>
          <ac:spMkLst>
            <pc:docMk/>
            <pc:sldMk cId="1924146426" sldId="283"/>
            <ac:spMk id="35" creationId="{34DD805B-2A7B-4ADA-9C4D-E0C9F192DBB3}"/>
          </ac:spMkLst>
        </pc:spChg>
        <pc:spChg chg="add del">
          <ac:chgData name="Χαραλαμπος Μπαζιγος" userId="88b17e25197a0589" providerId="LiveId" clId="{B55AFF43-4740-4E7B-9900-CF3BBF7BA3EE}" dt="2026-03-03T16:31:46.380" v="556" actId="26606"/>
          <ac:spMkLst>
            <pc:docMk/>
            <pc:sldMk cId="1924146426" sldId="283"/>
            <ac:spMk id="63" creationId="{9BF6EDB4-B4ED-4900-9E38-A7AE0EEEEA1F}"/>
          </ac:spMkLst>
        </pc:spChg>
        <pc:spChg chg="add del">
          <ac:chgData name="Χαραλαμπος Μπαζιγος" userId="88b17e25197a0589" providerId="LiveId" clId="{B55AFF43-4740-4E7B-9900-CF3BBF7BA3EE}" dt="2026-03-03T16:32:09.041" v="564" actId="26606"/>
          <ac:spMkLst>
            <pc:docMk/>
            <pc:sldMk cId="1924146426" sldId="283"/>
            <ac:spMk id="89" creationId="{8334A2EF-69D9-41C1-9876-91D7FCF7C3C4}"/>
          </ac:spMkLst>
        </pc:spChg>
        <pc:spChg chg="add del">
          <ac:chgData name="Χαραλαμπος Μπαζιγος" userId="88b17e25197a0589" providerId="LiveId" clId="{B55AFF43-4740-4E7B-9900-CF3BBF7BA3EE}" dt="2026-03-03T16:32:09.041" v="564" actId="26606"/>
          <ac:spMkLst>
            <pc:docMk/>
            <pc:sldMk cId="1924146426" sldId="283"/>
            <ac:spMk id="110" creationId="{C8CA0C52-5ACA-4F17-AA4A-312E0E110981}"/>
          </ac:spMkLst>
        </pc:spChg>
        <pc:spChg chg="add">
          <ac:chgData name="Χαραλαμπος Μπαζιγος" userId="88b17e25197a0589" providerId="LiveId" clId="{B55AFF43-4740-4E7B-9900-CF3BBF7BA3EE}" dt="2026-03-03T16:31:46.392" v="557" actId="26606"/>
          <ac:spMkLst>
            <pc:docMk/>
            <pc:sldMk cId="1924146426" sldId="283"/>
            <ac:spMk id="111" creationId="{4F37E7FB-7372-47E3-914E-7CF7E94B1C49}"/>
          </ac:spMkLst>
        </pc:spChg>
        <pc:spChg chg="add">
          <ac:chgData name="Χαραλαμπος Μπαζιγος" userId="88b17e25197a0589" providerId="LiveId" clId="{B55AFF43-4740-4E7B-9900-CF3BBF7BA3EE}" dt="2026-03-03T16:32:09.041" v="564" actId="26606"/>
          <ac:spMkLst>
            <pc:docMk/>
            <pc:sldMk cId="1924146426" sldId="283"/>
            <ac:spMk id="148" creationId="{60BF2CBE-B1E9-4C42-89DC-C35E4E651648}"/>
          </ac:spMkLst>
        </pc:spChg>
        <pc:spChg chg="add">
          <ac:chgData name="Χαραλαμπος Μπαζιγος" userId="88b17e25197a0589" providerId="LiveId" clId="{B55AFF43-4740-4E7B-9900-CF3BBF7BA3EE}" dt="2026-03-03T16:32:09.041" v="564" actId="26606"/>
          <ac:spMkLst>
            <pc:docMk/>
            <pc:sldMk cId="1924146426" sldId="283"/>
            <ac:spMk id="150" creationId="{72C95A87-DCDB-41C4-B774-744B3ECBE8CB}"/>
          </ac:spMkLst>
        </pc:spChg>
        <pc:spChg chg="add">
          <ac:chgData name="Χαραλαμπος Μπαζιγος" userId="88b17e25197a0589" providerId="LiveId" clId="{B55AFF43-4740-4E7B-9900-CF3BBF7BA3EE}" dt="2026-03-03T16:32:09.041" v="564" actId="26606"/>
          <ac:spMkLst>
            <pc:docMk/>
            <pc:sldMk cId="1924146426" sldId="283"/>
            <ac:spMk id="152" creationId="{BCB97515-32FF-43A6-A51C-B140193ABB66}"/>
          </ac:spMkLst>
        </pc:spChg>
        <pc:spChg chg="add">
          <ac:chgData name="Χαραλαμπος Μπαζιγος" userId="88b17e25197a0589" providerId="LiveId" clId="{B55AFF43-4740-4E7B-9900-CF3BBF7BA3EE}" dt="2026-03-03T16:32:09.041" v="564" actId="26606"/>
          <ac:spMkLst>
            <pc:docMk/>
            <pc:sldMk cId="1924146426" sldId="283"/>
            <ac:spMk id="156" creationId="{61B1C1DE-4201-4989-BE65-41ADC2472550}"/>
          </ac:spMkLst>
        </pc:spChg>
        <pc:spChg chg="add">
          <ac:chgData name="Χαραλαμπος Μπαζιγος" userId="88b17e25197a0589" providerId="LiveId" clId="{B55AFF43-4740-4E7B-9900-CF3BBF7BA3EE}" dt="2026-03-03T16:32:09.041" v="564" actId="26606"/>
          <ac:spMkLst>
            <pc:docMk/>
            <pc:sldMk cId="1924146426" sldId="283"/>
            <ac:spMk id="158" creationId="{806398CC-D327-4E06-838C-31119BD56F81}"/>
          </ac:spMkLst>
        </pc:spChg>
        <pc:spChg chg="add">
          <ac:chgData name="Χαραλαμπος Μπαζιγος" userId="88b17e25197a0589" providerId="LiveId" clId="{B55AFF43-4740-4E7B-9900-CF3BBF7BA3EE}" dt="2026-03-03T16:32:09.041" v="564" actId="26606"/>
          <ac:spMkLst>
            <pc:docMk/>
            <pc:sldMk cId="1924146426" sldId="283"/>
            <ac:spMk id="162" creationId="{7C324CDD-B30F-47DD-8627-E2171D5E8399}"/>
          </ac:spMkLst>
        </pc:spChg>
        <pc:spChg chg="add">
          <ac:chgData name="Χαραλαμπος Μπαζιγος" userId="88b17e25197a0589" providerId="LiveId" clId="{B55AFF43-4740-4E7B-9900-CF3BBF7BA3EE}" dt="2026-03-03T16:32:09.041" v="564" actId="26606"/>
          <ac:spMkLst>
            <pc:docMk/>
            <pc:sldMk cId="1924146426" sldId="283"/>
            <ac:spMk id="164" creationId="{79C8D19E-E3D6-45A6-BCA2-5918A37D7ACC}"/>
          </ac:spMkLst>
        </pc:spChg>
        <pc:spChg chg="add">
          <ac:chgData name="Χαραλαμπος Μπαζιγος" userId="88b17e25197a0589" providerId="LiveId" clId="{B55AFF43-4740-4E7B-9900-CF3BBF7BA3EE}" dt="2026-03-03T16:32:09.041" v="564" actId="26606"/>
          <ac:spMkLst>
            <pc:docMk/>
            <pc:sldMk cId="1924146426" sldId="283"/>
            <ac:spMk id="168" creationId="{38328CB6-0FC5-4AEA-BC7E-489267CB6F19}"/>
          </ac:spMkLst>
        </pc:spChg>
        <pc:grpChg chg="add del">
          <ac:chgData name="Χαραλαμπος Μπαζιγος" userId="88b17e25197a0589" providerId="LiveId" clId="{B55AFF43-4740-4E7B-9900-CF3BBF7BA3EE}" dt="2026-03-03T16:31:46.380" v="556" actId="26606"/>
          <ac:grpSpMkLst>
            <pc:docMk/>
            <pc:sldMk cId="1924146426" sldId="283"/>
            <ac:grpSpMk id="9" creationId="{17C4610E-9C18-467B-BF10-BE6A974CC364}"/>
          </ac:grpSpMkLst>
        </pc:grpChg>
        <pc:grpChg chg="add del">
          <ac:chgData name="Χαραλαμπος Μπαζιγος" userId="88b17e25197a0589" providerId="LiveId" clId="{B55AFF43-4740-4E7B-9900-CF3BBF7BA3EE}" dt="2026-03-03T16:31:46.380" v="556" actId="26606"/>
          <ac:grpSpMkLst>
            <pc:docMk/>
            <pc:sldMk cId="1924146426" sldId="283"/>
            <ac:grpSpMk id="30" creationId="{A899734C-500F-4274-9854-8BFA14A1D7EE}"/>
          </ac:grpSpMkLst>
        </pc:grpChg>
        <pc:grpChg chg="add del">
          <ac:chgData name="Χαραλαμπος Μπαζιγος" userId="88b17e25197a0589" providerId="LiveId" clId="{B55AFF43-4740-4E7B-9900-CF3BBF7BA3EE}" dt="2026-03-03T16:31:46.380" v="556" actId="26606"/>
          <ac:grpSpMkLst>
            <pc:docMk/>
            <pc:sldMk cId="1924146426" sldId="283"/>
            <ac:grpSpMk id="37" creationId="{C664A566-6D08-4E84-9708-4916A20016FF}"/>
          </ac:grpSpMkLst>
        </pc:grpChg>
        <pc:grpChg chg="add del">
          <ac:chgData name="Χαραλαμπος Μπαζιγος" userId="88b17e25197a0589" providerId="LiveId" clId="{B55AFF43-4740-4E7B-9900-CF3BBF7BA3EE}" dt="2026-03-03T16:31:46.380" v="556" actId="26606"/>
          <ac:grpSpMkLst>
            <pc:docMk/>
            <pc:sldMk cId="1924146426" sldId="283"/>
            <ac:grpSpMk id="58" creationId="{B83678BA-0A50-4D51-9E9E-08BB66F83C37}"/>
          </ac:grpSpMkLst>
        </pc:grpChg>
        <pc:grpChg chg="add">
          <ac:chgData name="Χαραλαμπος Μπαζιγος" userId="88b17e25197a0589" providerId="LiveId" clId="{B55AFF43-4740-4E7B-9900-CF3BBF7BA3EE}" dt="2026-03-03T16:31:46.392" v="557" actId="26606"/>
          <ac:grpSpMkLst>
            <pc:docMk/>
            <pc:sldMk cId="1924146426" sldId="283"/>
            <ac:grpSpMk id="65" creationId="{17C4610E-9C18-467B-BF10-BE6A974CC364}"/>
          </ac:grpSpMkLst>
        </pc:grpChg>
        <pc:grpChg chg="add">
          <ac:chgData name="Χαραλαμπος Μπαζιγος" userId="88b17e25197a0589" providerId="LiveId" clId="{B55AFF43-4740-4E7B-9900-CF3BBF7BA3EE}" dt="2026-03-03T16:31:46.392" v="557" actId="26606"/>
          <ac:grpSpMkLst>
            <pc:docMk/>
            <pc:sldMk cId="1924146426" sldId="283"/>
            <ac:grpSpMk id="85" creationId="{A899734C-500F-4274-9854-8BFA14A1D7EE}"/>
          </ac:grpSpMkLst>
        </pc:grpChg>
        <pc:grpChg chg="add">
          <ac:chgData name="Χαραλαμπος Μπαζιγος" userId="88b17e25197a0589" providerId="LiveId" clId="{B55AFF43-4740-4E7B-9900-CF3BBF7BA3EE}" dt="2026-03-03T16:31:46.392" v="557" actId="26606"/>
          <ac:grpSpMkLst>
            <pc:docMk/>
            <pc:sldMk cId="1924146426" sldId="283"/>
            <ac:grpSpMk id="90" creationId="{874C0C03-1202-4DC9-BA33-998DDFB3FB89}"/>
          </ac:grpSpMkLst>
        </pc:grpChg>
        <pc:picChg chg="add mod">
          <ac:chgData name="Χαραλαμπος Μπαζιγος" userId="88b17e25197a0589" providerId="LiveId" clId="{B55AFF43-4740-4E7B-9900-CF3BBF7BA3EE}" dt="2026-03-03T16:31:46.392" v="557" actId="26606"/>
          <ac:picMkLst>
            <pc:docMk/>
            <pc:sldMk cId="1924146426" sldId="283"/>
            <ac:picMk id="4" creationId="{AF7C4121-ECEF-9165-64AD-2688CFB2E442}"/>
          </ac:picMkLst>
        </pc:picChg>
      </pc:sldChg>
      <pc:sldChg chg="modSp new mod modTransition">
        <pc:chgData name="Χαραλαμπος Μπαζιγος" userId="88b17e25197a0589" providerId="LiveId" clId="{B55AFF43-4740-4E7B-9900-CF3BBF7BA3EE}" dt="2026-03-03T20:39:53.735" v="1375" actId="20577"/>
        <pc:sldMkLst>
          <pc:docMk/>
          <pc:sldMk cId="3529721235" sldId="284"/>
        </pc:sldMkLst>
        <pc:spChg chg="mod">
          <ac:chgData name="Χαραλαμπος Μπαζιγος" userId="88b17e25197a0589" providerId="LiveId" clId="{B55AFF43-4740-4E7B-9900-CF3BBF7BA3EE}" dt="2026-03-03T16:33:32.491" v="572" actId="27636"/>
          <ac:spMkLst>
            <pc:docMk/>
            <pc:sldMk cId="3529721235" sldId="284"/>
            <ac:spMk id="2" creationId="{ACBAE0E6-B7F8-3985-D27C-A276961BF743}"/>
          </ac:spMkLst>
        </pc:spChg>
        <pc:spChg chg="mod">
          <ac:chgData name="Χαραλαμπος Μπαζιγος" userId="88b17e25197a0589" providerId="LiveId" clId="{B55AFF43-4740-4E7B-9900-CF3BBF7BA3EE}" dt="2026-03-03T20:39:53.735" v="1375" actId="20577"/>
          <ac:spMkLst>
            <pc:docMk/>
            <pc:sldMk cId="3529721235" sldId="284"/>
            <ac:spMk id="3" creationId="{E92CDE53-BD1F-FAE5-7A62-5F1B1CC4F863}"/>
          </ac:spMkLst>
        </pc:spChg>
      </pc:sldChg>
      <pc:sldChg chg="addSp delSp modSp new mod modTransition setBg setClrOvrMap">
        <pc:chgData name="Χαραλαμπος Μπαζιγος" userId="88b17e25197a0589" providerId="LiveId" clId="{B55AFF43-4740-4E7B-9900-CF3BBF7BA3EE}" dt="2026-03-03T19:12:46.834" v="1235"/>
        <pc:sldMkLst>
          <pc:docMk/>
          <pc:sldMk cId="3576948092" sldId="285"/>
        </pc:sldMkLst>
        <pc:spChg chg="mod">
          <ac:chgData name="Χαραλαμπος Μπαζιγος" userId="88b17e25197a0589" providerId="LiveId" clId="{B55AFF43-4740-4E7B-9900-CF3BBF7BA3EE}" dt="2026-03-03T16:36:25.598" v="595" actId="26606"/>
          <ac:spMkLst>
            <pc:docMk/>
            <pc:sldMk cId="3576948092" sldId="285"/>
            <ac:spMk id="2" creationId="{0A190356-69C6-B65C-F2F4-3D1E22E365AD}"/>
          </ac:spMkLst>
        </pc:spChg>
        <pc:spChg chg="mod ord">
          <ac:chgData name="Χαραλαμπος Μπαζιγος" userId="88b17e25197a0589" providerId="LiveId" clId="{B55AFF43-4740-4E7B-9900-CF3BBF7BA3EE}" dt="2026-03-03T16:36:55.385" v="616" actId="403"/>
          <ac:spMkLst>
            <pc:docMk/>
            <pc:sldMk cId="3576948092" sldId="285"/>
            <ac:spMk id="3" creationId="{78C5D178-E757-3D77-E1CC-D4131EC86D45}"/>
          </ac:spMkLst>
        </pc:spChg>
        <pc:spChg chg="add del">
          <ac:chgData name="Χαραλαμπος Μπαζιγος" userId="88b17e25197a0589" providerId="LiveId" clId="{B55AFF43-4740-4E7B-9900-CF3BBF7BA3EE}" dt="2026-03-03T16:36:25.598" v="595" actId="26606"/>
          <ac:spMkLst>
            <pc:docMk/>
            <pc:sldMk cId="3576948092" sldId="285"/>
            <ac:spMk id="10" creationId="{A2027178-7D50-45EC-B6F1-B308D927D105}"/>
          </ac:spMkLst>
        </pc:spChg>
        <pc:spChg chg="add">
          <ac:chgData name="Χαραλαμπος Μπαζιγος" userId="88b17e25197a0589" providerId="LiveId" clId="{B55AFF43-4740-4E7B-9900-CF3BBF7BA3EE}" dt="2026-03-03T16:36:25.598" v="595" actId="26606"/>
          <ac:spMkLst>
            <pc:docMk/>
            <pc:sldMk cId="3576948092" sldId="285"/>
            <ac:spMk id="43" creationId="{A3BAF07C-C39E-42EB-BB22-8D46691D9735}"/>
          </ac:spMkLst>
        </pc:spChg>
        <pc:grpChg chg="add del">
          <ac:chgData name="Χαραλαμπος Μπαζιγος" userId="88b17e25197a0589" providerId="LiveId" clId="{B55AFF43-4740-4E7B-9900-CF3BBF7BA3EE}" dt="2026-03-03T16:36:25.598" v="595" actId="26606"/>
          <ac:grpSpMkLst>
            <pc:docMk/>
            <pc:sldMk cId="3576948092" sldId="285"/>
            <ac:grpSpMk id="12" creationId="{FBFB0784-3787-467E-A6EE-25169A9E3496}"/>
          </ac:grpSpMkLst>
        </pc:grpChg>
        <pc:grpChg chg="add del">
          <ac:chgData name="Χαραλαμπος Μπαζιγος" userId="88b17e25197a0589" providerId="LiveId" clId="{B55AFF43-4740-4E7B-9900-CF3BBF7BA3EE}" dt="2026-03-03T16:36:25.598" v="595" actId="26606"/>
          <ac:grpSpMkLst>
            <pc:docMk/>
            <pc:sldMk cId="3576948092" sldId="285"/>
            <ac:grpSpMk id="35" creationId="{EB198604-08D7-456B-AE20-46A30AD512FD}"/>
          </ac:grpSpMkLst>
        </pc:grpChg>
        <pc:grpChg chg="add">
          <ac:chgData name="Χαραλαμπος Μπαζιγος" userId="88b17e25197a0589" providerId="LiveId" clId="{B55AFF43-4740-4E7B-9900-CF3BBF7BA3EE}" dt="2026-03-03T16:36:25.598" v="595" actId="26606"/>
          <ac:grpSpMkLst>
            <pc:docMk/>
            <pc:sldMk cId="3576948092" sldId="285"/>
            <ac:grpSpMk id="45" creationId="{D8E9CF54-0466-4261-9E62-0249E60E1886}"/>
          </ac:grpSpMkLst>
        </pc:grpChg>
        <pc:picChg chg="add mod ord">
          <ac:chgData name="Χαραλαμπος Μπαζιγος" userId="88b17e25197a0589" providerId="LiveId" clId="{B55AFF43-4740-4E7B-9900-CF3BBF7BA3EE}" dt="2026-03-03T16:36:25.598" v="595" actId="26606"/>
          <ac:picMkLst>
            <pc:docMk/>
            <pc:sldMk cId="3576948092" sldId="285"/>
            <ac:picMk id="4" creationId="{30B7143B-1870-B3F8-E3B2-B3F8D585D261}"/>
          </ac:picMkLst>
        </pc:picChg>
        <pc:picChg chg="add mod">
          <ac:chgData name="Χαραλαμπος Μπαζιγος" userId="88b17e25197a0589" providerId="LiveId" clId="{B55AFF43-4740-4E7B-9900-CF3BBF7BA3EE}" dt="2026-03-03T16:36:25.598" v="595" actId="26606"/>
          <ac:picMkLst>
            <pc:docMk/>
            <pc:sldMk cId="3576948092" sldId="285"/>
            <ac:picMk id="5" creationId="{CB4F3E2E-D4BB-7DEA-CCF4-94C7E6CC0DDB}"/>
          </ac:picMkLst>
        </pc:picChg>
      </pc:sldChg>
      <pc:sldChg chg="addSp modSp new mod modTransition setBg setClrOvrMap">
        <pc:chgData name="Χαραλαμπος Μπαζιγος" userId="88b17e25197a0589" providerId="LiveId" clId="{B55AFF43-4740-4E7B-9900-CF3BBF7BA3EE}" dt="2026-03-03T19:12:49.418" v="1236"/>
        <pc:sldMkLst>
          <pc:docMk/>
          <pc:sldMk cId="1411715876" sldId="286"/>
        </pc:sldMkLst>
        <pc:spChg chg="mod">
          <ac:chgData name="Χαραλαμπος Μπαζιγος" userId="88b17e25197a0589" providerId="LiveId" clId="{B55AFF43-4740-4E7B-9900-CF3BBF7BA3EE}" dt="2026-03-03T16:39:37.496" v="626" actId="27636"/>
          <ac:spMkLst>
            <pc:docMk/>
            <pc:sldMk cId="1411715876" sldId="286"/>
            <ac:spMk id="2" creationId="{40A91624-07A8-5E4A-0832-D870E67D6453}"/>
          </ac:spMkLst>
        </pc:spChg>
        <pc:spChg chg="mod ord">
          <ac:chgData name="Χαραλαμπος Μπαζιγος" userId="88b17e25197a0589" providerId="LiveId" clId="{B55AFF43-4740-4E7B-9900-CF3BBF7BA3EE}" dt="2026-03-03T16:40:38.073" v="639" actId="5793"/>
          <ac:spMkLst>
            <pc:docMk/>
            <pc:sldMk cId="1411715876" sldId="286"/>
            <ac:spMk id="3" creationId="{405E3247-7574-862E-388B-36C7606F3C7D}"/>
          </ac:spMkLst>
        </pc:spChg>
        <pc:spChg chg="add">
          <ac:chgData name="Χαραλαμπος Μπαζιγος" userId="88b17e25197a0589" providerId="LiveId" clId="{B55AFF43-4740-4E7B-9900-CF3BBF7BA3EE}" dt="2026-03-03T16:39:31.081" v="623" actId="26606"/>
          <ac:spMkLst>
            <pc:docMk/>
            <pc:sldMk cId="1411715876" sldId="286"/>
            <ac:spMk id="10" creationId="{A3BAF07C-C39E-42EB-BB22-8D46691D9735}"/>
          </ac:spMkLst>
        </pc:spChg>
        <pc:grpChg chg="add">
          <ac:chgData name="Χαραλαμπος Μπαζιγος" userId="88b17e25197a0589" providerId="LiveId" clId="{B55AFF43-4740-4E7B-9900-CF3BBF7BA3EE}" dt="2026-03-03T16:39:31.081" v="623" actId="26606"/>
          <ac:grpSpMkLst>
            <pc:docMk/>
            <pc:sldMk cId="1411715876" sldId="286"/>
            <ac:grpSpMk id="12" creationId="{D8E9CF54-0466-4261-9E62-0249E60E1886}"/>
          </ac:grpSpMkLst>
        </pc:grpChg>
        <pc:picChg chg="add mod ord">
          <ac:chgData name="Χαραλαμπος Μπαζιγος" userId="88b17e25197a0589" providerId="LiveId" clId="{B55AFF43-4740-4E7B-9900-CF3BBF7BA3EE}" dt="2026-03-03T16:39:31.081" v="623" actId="26606"/>
          <ac:picMkLst>
            <pc:docMk/>
            <pc:sldMk cId="1411715876" sldId="286"/>
            <ac:picMk id="4" creationId="{30C703D1-B52E-E2F0-AC9C-9EAAEB900B58}"/>
          </ac:picMkLst>
        </pc:picChg>
        <pc:picChg chg="add mod">
          <ac:chgData name="Χαραλαμπος Μπαζιγος" userId="88b17e25197a0589" providerId="LiveId" clId="{B55AFF43-4740-4E7B-9900-CF3BBF7BA3EE}" dt="2026-03-03T16:39:31.081" v="623" actId="26606"/>
          <ac:picMkLst>
            <pc:docMk/>
            <pc:sldMk cId="1411715876" sldId="286"/>
            <ac:picMk id="5" creationId="{159B862C-4BC1-8F8F-4E73-3F6156A53AC8}"/>
          </ac:picMkLst>
        </pc:picChg>
      </pc:sldChg>
      <pc:sldChg chg="modSp new mod modTransition">
        <pc:chgData name="Χαραλαμπος Μπαζιγος" userId="88b17e25197a0589" providerId="LiveId" clId="{B55AFF43-4740-4E7B-9900-CF3BBF7BA3EE}" dt="2026-03-03T19:12:51.954" v="1237"/>
        <pc:sldMkLst>
          <pc:docMk/>
          <pc:sldMk cId="1632340974" sldId="287"/>
        </pc:sldMkLst>
        <pc:spChg chg="mod">
          <ac:chgData name="Χαραλαμπος Μπαζιγος" userId="88b17e25197a0589" providerId="LiveId" clId="{B55AFF43-4740-4E7B-9900-CF3BBF7BA3EE}" dt="2026-03-03T16:42:16.771" v="677" actId="20577"/>
          <ac:spMkLst>
            <pc:docMk/>
            <pc:sldMk cId="1632340974" sldId="287"/>
            <ac:spMk id="2" creationId="{321B095E-EC40-A5FC-3EE2-F6247D16E315}"/>
          </ac:spMkLst>
        </pc:spChg>
        <pc:spChg chg="mod">
          <ac:chgData name="Χαραλαμπος Μπαζιγος" userId="88b17e25197a0589" providerId="LiveId" clId="{B55AFF43-4740-4E7B-9900-CF3BBF7BA3EE}" dt="2026-03-03T16:45:03.550" v="698" actId="27636"/>
          <ac:spMkLst>
            <pc:docMk/>
            <pc:sldMk cId="1632340974" sldId="287"/>
            <ac:spMk id="3" creationId="{3710C723-4E88-5A6C-F350-D50E2CDAE522}"/>
          </ac:spMkLst>
        </pc:spChg>
      </pc:sldChg>
      <pc:sldChg chg="modSp new mod modTransition">
        <pc:chgData name="Χαραλαμπος Μπαζιγος" userId="88b17e25197a0589" providerId="LiveId" clId="{B55AFF43-4740-4E7B-9900-CF3BBF7BA3EE}" dt="2026-03-03T19:12:54.633" v="1238"/>
        <pc:sldMkLst>
          <pc:docMk/>
          <pc:sldMk cId="39383963" sldId="288"/>
        </pc:sldMkLst>
        <pc:spChg chg="mod">
          <ac:chgData name="Χαραλαμπος Μπαζιγος" userId="88b17e25197a0589" providerId="LiveId" clId="{B55AFF43-4740-4E7B-9900-CF3BBF7BA3EE}" dt="2026-03-03T16:43:22.310" v="682"/>
          <ac:spMkLst>
            <pc:docMk/>
            <pc:sldMk cId="39383963" sldId="288"/>
            <ac:spMk id="2" creationId="{D3B89170-B369-83FE-CE98-299BF14A997B}"/>
          </ac:spMkLst>
        </pc:spChg>
        <pc:spChg chg="mod">
          <ac:chgData name="Χαραλαμπος Μπαζιγος" userId="88b17e25197a0589" providerId="LiveId" clId="{B55AFF43-4740-4E7B-9900-CF3BBF7BA3EE}" dt="2026-03-03T16:43:56.077" v="687" actId="403"/>
          <ac:spMkLst>
            <pc:docMk/>
            <pc:sldMk cId="39383963" sldId="288"/>
            <ac:spMk id="3" creationId="{51D0F479-A252-6809-A713-772242A8F067}"/>
          </ac:spMkLst>
        </pc:spChg>
      </pc:sldChg>
      <pc:sldChg chg="addSp delSp modSp new mod modTransition setBg setClrOvrMap">
        <pc:chgData name="Χαραλαμπος Μπαζιγος" userId="88b17e25197a0589" providerId="LiveId" clId="{B55AFF43-4740-4E7B-9900-CF3BBF7BA3EE}" dt="2026-03-03T19:12:58.106" v="1239"/>
        <pc:sldMkLst>
          <pc:docMk/>
          <pc:sldMk cId="206194302" sldId="289"/>
        </pc:sldMkLst>
        <pc:spChg chg="mod">
          <ac:chgData name="Χαραλαμπος Μπαζιγος" userId="88b17e25197a0589" providerId="LiveId" clId="{B55AFF43-4740-4E7B-9900-CF3BBF7BA3EE}" dt="2026-03-03T16:46:41.297" v="710" actId="26606"/>
          <ac:spMkLst>
            <pc:docMk/>
            <pc:sldMk cId="206194302" sldId="289"/>
            <ac:spMk id="2" creationId="{00D96476-5487-F324-4510-C724D8815339}"/>
          </ac:spMkLst>
        </pc:spChg>
        <pc:spChg chg="mod ord">
          <ac:chgData name="Χαραλαμπος Μπαζιγος" userId="88b17e25197a0589" providerId="LiveId" clId="{B55AFF43-4740-4E7B-9900-CF3BBF7BA3EE}" dt="2026-03-03T16:46:41.297" v="710" actId="26606"/>
          <ac:spMkLst>
            <pc:docMk/>
            <pc:sldMk cId="206194302" sldId="289"/>
            <ac:spMk id="3" creationId="{1C46A0D7-98FA-A7D3-1B22-D0BB8D84D844}"/>
          </ac:spMkLst>
        </pc:spChg>
        <pc:spChg chg="add del">
          <ac:chgData name="Χαραλαμπος Μπαζιγος" userId="88b17e25197a0589" providerId="LiveId" clId="{B55AFF43-4740-4E7B-9900-CF3BBF7BA3EE}" dt="2026-03-03T16:46:41.285" v="709" actId="26606"/>
          <ac:spMkLst>
            <pc:docMk/>
            <pc:sldMk cId="206194302" sldId="289"/>
            <ac:spMk id="9" creationId="{A3BAF07C-C39E-42EB-BB22-8D46691D9735}"/>
          </ac:spMkLst>
        </pc:spChg>
        <pc:spChg chg="add">
          <ac:chgData name="Χαραλαμπος Μπαζιγος" userId="88b17e25197a0589" providerId="LiveId" clId="{B55AFF43-4740-4E7B-9900-CF3BBF7BA3EE}" dt="2026-03-03T16:46:41.297" v="710" actId="26606"/>
          <ac:spMkLst>
            <pc:docMk/>
            <pc:sldMk cId="206194302" sldId="289"/>
            <ac:spMk id="33" creationId="{7CC9829A-26F6-4595-8608-1A9F57DA7504}"/>
          </ac:spMkLst>
        </pc:spChg>
        <pc:grpChg chg="add del">
          <ac:chgData name="Χαραλαμπος Μπαζιγος" userId="88b17e25197a0589" providerId="LiveId" clId="{B55AFF43-4740-4E7B-9900-CF3BBF7BA3EE}" dt="2026-03-03T16:46:41.285" v="709" actId="26606"/>
          <ac:grpSpMkLst>
            <pc:docMk/>
            <pc:sldMk cId="206194302" sldId="289"/>
            <ac:grpSpMk id="11" creationId="{D8E9CF54-0466-4261-9E62-0249E60E1886}"/>
          </ac:grpSpMkLst>
        </pc:grpChg>
        <pc:grpChg chg="add">
          <ac:chgData name="Χαραλαμπος Μπαζιγος" userId="88b17e25197a0589" providerId="LiveId" clId="{B55AFF43-4740-4E7B-9900-CF3BBF7BA3EE}" dt="2026-03-03T16:46:41.297" v="710" actId="26606"/>
          <ac:grpSpMkLst>
            <pc:docMk/>
            <pc:sldMk cId="206194302" sldId="289"/>
            <ac:grpSpMk id="34" creationId="{F594A2EF-2FF2-48A2-91C9-02790030750B}"/>
          </ac:grpSpMkLst>
        </pc:grpChg>
        <pc:grpChg chg="add">
          <ac:chgData name="Χαραλαμπος Μπαζιγος" userId="88b17e25197a0589" providerId="LiveId" clId="{B55AFF43-4740-4E7B-9900-CF3BBF7BA3EE}" dt="2026-03-03T16:46:41.297" v="710" actId="26606"/>
          <ac:grpSpMkLst>
            <pc:docMk/>
            <pc:sldMk cId="206194302" sldId="289"/>
            <ac:grpSpMk id="38" creationId="{75343792-FB15-4868-8582-6FB07FD06552}"/>
          </ac:grpSpMkLst>
        </pc:grpChg>
        <pc:picChg chg="add mod">
          <ac:chgData name="Χαραλαμπος Μπαζιγος" userId="88b17e25197a0589" providerId="LiveId" clId="{B55AFF43-4740-4E7B-9900-CF3BBF7BA3EE}" dt="2026-03-03T16:46:41.297" v="710" actId="26606"/>
          <ac:picMkLst>
            <pc:docMk/>
            <pc:sldMk cId="206194302" sldId="289"/>
            <ac:picMk id="4" creationId="{CBA72D69-5588-773C-09C4-72298E9CF092}"/>
          </ac:picMkLst>
        </pc:picChg>
      </pc:sldChg>
      <pc:sldChg chg="addSp modSp new mod modTransition setBg">
        <pc:chgData name="Χαραλαμπος Μπαζιγος" userId="88b17e25197a0589" providerId="LiveId" clId="{B55AFF43-4740-4E7B-9900-CF3BBF7BA3EE}" dt="2026-03-03T19:13:00.666" v="1240"/>
        <pc:sldMkLst>
          <pc:docMk/>
          <pc:sldMk cId="213180874" sldId="290"/>
        </pc:sldMkLst>
        <pc:spChg chg="mod">
          <ac:chgData name="Χαραλαμπος Μπαζιγος" userId="88b17e25197a0589" providerId="LiveId" clId="{B55AFF43-4740-4E7B-9900-CF3BBF7BA3EE}" dt="2026-03-03T16:47:05.818" v="712" actId="26606"/>
          <ac:spMkLst>
            <pc:docMk/>
            <pc:sldMk cId="213180874" sldId="290"/>
            <ac:spMk id="2" creationId="{2464C7B8-E3D4-8E65-2F25-412B71B4C6D4}"/>
          </ac:spMkLst>
        </pc:spChg>
        <pc:spChg chg="mod ord">
          <ac:chgData name="Χαραλαμπος Μπαζιγος" userId="88b17e25197a0589" providerId="LiveId" clId="{B55AFF43-4740-4E7B-9900-CF3BBF7BA3EE}" dt="2026-03-03T16:47:14.493" v="719" actId="27636"/>
          <ac:spMkLst>
            <pc:docMk/>
            <pc:sldMk cId="213180874" sldId="290"/>
            <ac:spMk id="3" creationId="{73C945D8-BF00-7CCE-A8BF-9A6F6B998D9B}"/>
          </ac:spMkLst>
        </pc:spChg>
        <pc:spChg chg="add">
          <ac:chgData name="Χαραλαμπος Μπαζιγος" userId="88b17e25197a0589" providerId="LiveId" clId="{B55AFF43-4740-4E7B-9900-CF3BBF7BA3EE}" dt="2026-03-03T16:47:05.818" v="712" actId="26606"/>
          <ac:spMkLst>
            <pc:docMk/>
            <pc:sldMk cId="213180874" sldId="290"/>
            <ac:spMk id="9" creationId="{48CAE4AE-A9DF-45AF-9A9C-1712BC63418E}"/>
          </ac:spMkLst>
        </pc:spChg>
        <pc:spChg chg="add">
          <ac:chgData name="Χαραλαμπος Μπαζιγος" userId="88b17e25197a0589" providerId="LiveId" clId="{B55AFF43-4740-4E7B-9900-CF3BBF7BA3EE}" dt="2026-03-03T16:47:05.818" v="712" actId="26606"/>
          <ac:spMkLst>
            <pc:docMk/>
            <pc:sldMk cId="213180874" sldId="290"/>
            <ac:spMk id="34" creationId="{E972DE0D-2E53-4159-ABD3-C601524262C2}"/>
          </ac:spMkLst>
        </pc:spChg>
        <pc:grpChg chg="add">
          <ac:chgData name="Χαραλαμπος Μπαζιγος" userId="88b17e25197a0589" providerId="LiveId" clId="{B55AFF43-4740-4E7B-9900-CF3BBF7BA3EE}" dt="2026-03-03T16:47:05.818" v="712" actId="26606"/>
          <ac:grpSpMkLst>
            <pc:docMk/>
            <pc:sldMk cId="213180874" sldId="290"/>
            <ac:grpSpMk id="11" creationId="{6C272060-BC98-4C91-A58F-4DFEC566CF7F}"/>
          </ac:grpSpMkLst>
        </pc:grpChg>
        <pc:picChg chg="add mod">
          <ac:chgData name="Χαραλαμπος Μπαζιγος" userId="88b17e25197a0589" providerId="LiveId" clId="{B55AFF43-4740-4E7B-9900-CF3BBF7BA3EE}" dt="2026-03-03T16:47:05.818" v="712" actId="26606"/>
          <ac:picMkLst>
            <pc:docMk/>
            <pc:sldMk cId="213180874" sldId="290"/>
            <ac:picMk id="4" creationId="{4300C5C6-59A4-B03A-ED5F-CF13885E813E}"/>
          </ac:picMkLst>
        </pc:picChg>
      </pc:sldChg>
      <pc:sldChg chg="addSp modSp new mod modTransition setBg">
        <pc:chgData name="Χαραλαμπος Μπαζιγος" userId="88b17e25197a0589" providerId="LiveId" clId="{B55AFF43-4740-4E7B-9900-CF3BBF7BA3EE}" dt="2026-03-03T20:50:26.489" v="1388" actId="20577"/>
        <pc:sldMkLst>
          <pc:docMk/>
          <pc:sldMk cId="4170407148" sldId="291"/>
        </pc:sldMkLst>
        <pc:spChg chg="mod">
          <ac:chgData name="Χαραλαμπος Μπαζιγος" userId="88b17e25197a0589" providerId="LiveId" clId="{B55AFF43-4740-4E7B-9900-CF3BBF7BA3EE}" dt="2026-03-03T16:48:32.871" v="721"/>
          <ac:spMkLst>
            <pc:docMk/>
            <pc:sldMk cId="4170407148" sldId="291"/>
            <ac:spMk id="2" creationId="{D8D9CF63-AB8F-8747-ACF1-395B726385C1}"/>
          </ac:spMkLst>
        </pc:spChg>
        <pc:spChg chg="mod">
          <ac:chgData name="Χαραλαμπος Μπαζιγος" userId="88b17e25197a0589" providerId="LiveId" clId="{B55AFF43-4740-4E7B-9900-CF3BBF7BA3EE}" dt="2026-03-03T20:50:26.489" v="1388" actId="20577"/>
          <ac:spMkLst>
            <pc:docMk/>
            <pc:sldMk cId="4170407148" sldId="291"/>
            <ac:spMk id="3" creationId="{ECF74789-1D6F-F19B-8D92-D677E7CCE25B}"/>
          </ac:spMkLst>
        </pc:spChg>
        <pc:spChg chg="add">
          <ac:chgData name="Χαραλαμπος Μπαζιγος" userId="88b17e25197a0589" providerId="LiveId" clId="{B55AFF43-4740-4E7B-9900-CF3BBF7BA3EE}" dt="2026-03-03T16:47:28.749" v="720" actId="26606"/>
          <ac:spMkLst>
            <pc:docMk/>
            <pc:sldMk cId="4170407148" sldId="291"/>
            <ac:spMk id="8" creationId="{F3C5918A-1DC5-4CF3-AA27-00AA3088AA9F}"/>
          </ac:spMkLst>
        </pc:spChg>
        <pc:spChg chg="add">
          <ac:chgData name="Χαραλαμπος Μπαζιγος" userId="88b17e25197a0589" providerId="LiveId" clId="{B55AFF43-4740-4E7B-9900-CF3BBF7BA3EE}" dt="2026-03-03T16:47:28.749" v="720" actId="26606"/>
          <ac:spMkLst>
            <pc:docMk/>
            <pc:sldMk cId="4170407148" sldId="291"/>
            <ac:spMk id="10" creationId="{B786683A-6FD6-4BF7-B3B0-DC397677391F}"/>
          </ac:spMkLst>
        </pc:spChg>
        <pc:spChg chg="add">
          <ac:chgData name="Χαραλαμπος Μπαζιγος" userId="88b17e25197a0589" providerId="LiveId" clId="{B55AFF43-4740-4E7B-9900-CF3BBF7BA3EE}" dt="2026-03-03T16:47:28.749" v="720" actId="26606"/>
          <ac:spMkLst>
            <pc:docMk/>
            <pc:sldMk cId="4170407148" sldId="291"/>
            <ac:spMk id="12" creationId="{05169E50-59FB-4AEE-B61D-44A882A4CD2C}"/>
          </ac:spMkLst>
        </pc:spChg>
        <pc:spChg chg="add">
          <ac:chgData name="Χαραλαμπος Μπαζιγος" userId="88b17e25197a0589" providerId="LiveId" clId="{B55AFF43-4740-4E7B-9900-CF3BBF7BA3EE}" dt="2026-03-03T16:47:28.749" v="720" actId="26606"/>
          <ac:spMkLst>
            <pc:docMk/>
            <pc:sldMk cId="4170407148" sldId="291"/>
            <ac:spMk id="14" creationId="{117C30F0-5A38-4B60-B632-3AF7C2780824}"/>
          </ac:spMkLst>
        </pc:spChg>
        <pc:spChg chg="add">
          <ac:chgData name="Χαραλαμπος Μπαζιγος" userId="88b17e25197a0589" providerId="LiveId" clId="{B55AFF43-4740-4E7B-9900-CF3BBF7BA3EE}" dt="2026-03-03T16:47:28.749" v="720" actId="26606"/>
          <ac:spMkLst>
            <pc:docMk/>
            <pc:sldMk cId="4170407148" sldId="291"/>
            <ac:spMk id="16" creationId="{A200CBA5-3F2B-4AAC-9F86-99AFECC19C1D}"/>
          </ac:spMkLst>
        </pc:spChg>
      </pc:sldChg>
      <pc:sldChg chg="addSp modSp new mod modTransition setBg">
        <pc:chgData name="Χαραλαμπος Μπαζιγος" userId="88b17e25197a0589" providerId="LiveId" clId="{B55AFF43-4740-4E7B-9900-CF3BBF7BA3EE}" dt="2026-03-03T19:13:09.881" v="1242"/>
        <pc:sldMkLst>
          <pc:docMk/>
          <pc:sldMk cId="1536851643" sldId="292"/>
        </pc:sldMkLst>
        <pc:spChg chg="mod">
          <ac:chgData name="Χαραλαμπος Μπαζιγος" userId="88b17e25197a0589" providerId="LiveId" clId="{B55AFF43-4740-4E7B-9900-CF3BBF7BA3EE}" dt="2026-03-03T18:25:22.202" v="808" actId="20577"/>
          <ac:spMkLst>
            <pc:docMk/>
            <pc:sldMk cId="1536851643" sldId="292"/>
            <ac:spMk id="2" creationId="{DE79B843-9952-D75F-3C5A-3194602CD364}"/>
          </ac:spMkLst>
        </pc:spChg>
        <pc:spChg chg="mod">
          <ac:chgData name="Χαραλαμπος Μπαζιγος" userId="88b17e25197a0589" providerId="LiveId" clId="{B55AFF43-4740-4E7B-9900-CF3BBF7BA3EE}" dt="2026-03-03T18:25:10.823" v="797" actId="26606"/>
          <ac:spMkLst>
            <pc:docMk/>
            <pc:sldMk cId="1536851643" sldId="292"/>
            <ac:spMk id="3" creationId="{08FDC198-4F17-9D64-449F-9E2303D7B212}"/>
          </ac:spMkLst>
        </pc:spChg>
        <pc:spChg chg="add">
          <ac:chgData name="Χαραλαμπος Μπαζιγος" userId="88b17e25197a0589" providerId="LiveId" clId="{B55AFF43-4740-4E7B-9900-CF3BBF7BA3EE}" dt="2026-03-03T18:25:10.823" v="797" actId="26606"/>
          <ac:spMkLst>
            <pc:docMk/>
            <pc:sldMk cId="1536851643" sldId="292"/>
            <ac:spMk id="9" creationId="{EDFF257A-042C-46B5-80D1-3E8CFD33446E}"/>
          </ac:spMkLst>
        </pc:spChg>
        <pc:spChg chg="add">
          <ac:chgData name="Χαραλαμπος Μπαζιγος" userId="88b17e25197a0589" providerId="LiveId" clId="{B55AFF43-4740-4E7B-9900-CF3BBF7BA3EE}" dt="2026-03-03T18:25:10.823" v="797" actId="26606"/>
          <ac:spMkLst>
            <pc:docMk/>
            <pc:sldMk cId="1536851643" sldId="292"/>
            <ac:spMk id="34" creationId="{9C057A66-6E97-4BA5-B4B3-2690ACE3CE80}"/>
          </ac:spMkLst>
        </pc:spChg>
        <pc:spChg chg="add">
          <ac:chgData name="Χαραλαμπος Μπαζιγος" userId="88b17e25197a0589" providerId="LiveId" clId="{B55AFF43-4740-4E7B-9900-CF3BBF7BA3EE}" dt="2026-03-03T18:25:10.823" v="797" actId="26606"/>
          <ac:spMkLst>
            <pc:docMk/>
            <pc:sldMk cId="1536851643" sldId="292"/>
            <ac:spMk id="36" creationId="{764884A8-16DD-467F-A648-70B32E20BA99}"/>
          </ac:spMkLst>
        </pc:spChg>
        <pc:spChg chg="add">
          <ac:chgData name="Χαραλαμπος Μπαζιγος" userId="88b17e25197a0589" providerId="LiveId" clId="{B55AFF43-4740-4E7B-9900-CF3BBF7BA3EE}" dt="2026-03-03T18:25:10.823" v="797" actId="26606"/>
          <ac:spMkLst>
            <pc:docMk/>
            <pc:sldMk cId="1536851643" sldId="292"/>
            <ac:spMk id="38" creationId="{276681CD-6924-4550-926C-667FC2C6A8B5}"/>
          </ac:spMkLst>
        </pc:spChg>
        <pc:grpChg chg="add">
          <ac:chgData name="Χαραλαμπος Μπαζιγος" userId="88b17e25197a0589" providerId="LiveId" clId="{B55AFF43-4740-4E7B-9900-CF3BBF7BA3EE}" dt="2026-03-03T18:25:10.823" v="797" actId="26606"/>
          <ac:grpSpMkLst>
            <pc:docMk/>
            <pc:sldMk cId="1536851643" sldId="292"/>
            <ac:grpSpMk id="11" creationId="{E2836BD6-A1CD-4253-813F-3EDA642A7ACC}"/>
          </ac:grpSpMkLst>
        </pc:grpChg>
        <pc:picChg chg="add mod ord">
          <ac:chgData name="Χαραλαμπος Μπαζιγος" userId="88b17e25197a0589" providerId="LiveId" clId="{B55AFF43-4740-4E7B-9900-CF3BBF7BA3EE}" dt="2026-03-03T18:25:10.823" v="797" actId="26606"/>
          <ac:picMkLst>
            <pc:docMk/>
            <pc:sldMk cId="1536851643" sldId="292"/>
            <ac:picMk id="4" creationId="{4B07DD6C-865B-43A2-1EBA-3808E51F550E}"/>
          </ac:picMkLst>
        </pc:picChg>
      </pc:sldChg>
      <pc:sldChg chg="addSp modSp new mod modTransition setBg setClrOvrMap">
        <pc:chgData name="Χαραλαμπος Μπαζιγος" userId="88b17e25197a0589" providerId="LiveId" clId="{B55AFF43-4740-4E7B-9900-CF3BBF7BA3EE}" dt="2026-03-03T19:13:12.592" v="1243"/>
        <pc:sldMkLst>
          <pc:docMk/>
          <pc:sldMk cId="3672954902" sldId="293"/>
        </pc:sldMkLst>
        <pc:spChg chg="mod">
          <ac:chgData name="Χαραλαμπος Μπαζιγος" userId="88b17e25197a0589" providerId="LiveId" clId="{B55AFF43-4740-4E7B-9900-CF3BBF7BA3EE}" dt="2026-03-03T18:28:41.693" v="850" actId="14100"/>
          <ac:spMkLst>
            <pc:docMk/>
            <pc:sldMk cId="3672954902" sldId="293"/>
            <ac:spMk id="2" creationId="{EED5EAE7-B620-E5B1-BC50-B060BA40505A}"/>
          </ac:spMkLst>
        </pc:spChg>
        <pc:spChg chg="mod ord">
          <ac:chgData name="Χαραλαμπος Μπαζιγος" userId="88b17e25197a0589" providerId="LiveId" clId="{B55AFF43-4740-4E7B-9900-CF3BBF7BA3EE}" dt="2026-03-03T18:28:51.606" v="854" actId="403"/>
          <ac:spMkLst>
            <pc:docMk/>
            <pc:sldMk cId="3672954902" sldId="293"/>
            <ac:spMk id="3" creationId="{C7A45051-6114-213F-4851-7C43DF21719B}"/>
          </ac:spMkLst>
        </pc:spChg>
        <pc:spChg chg="add">
          <ac:chgData name="Χαραλαμπος Μπαζιγος" userId="88b17e25197a0589" providerId="LiveId" clId="{B55AFF43-4740-4E7B-9900-CF3BBF7BA3EE}" dt="2026-03-03T18:28:28.079" v="848" actId="26606"/>
          <ac:spMkLst>
            <pc:docMk/>
            <pc:sldMk cId="3672954902" sldId="293"/>
            <ac:spMk id="10" creationId="{A3BAF07C-C39E-42EB-BB22-8D46691D9735}"/>
          </ac:spMkLst>
        </pc:spChg>
        <pc:grpChg chg="add">
          <ac:chgData name="Χαραλαμπος Μπαζιγος" userId="88b17e25197a0589" providerId="LiveId" clId="{B55AFF43-4740-4E7B-9900-CF3BBF7BA3EE}" dt="2026-03-03T18:28:28.079" v="848" actId="26606"/>
          <ac:grpSpMkLst>
            <pc:docMk/>
            <pc:sldMk cId="3672954902" sldId="293"/>
            <ac:grpSpMk id="12" creationId="{D8E9CF54-0466-4261-9E62-0249E60E1886}"/>
          </ac:grpSpMkLst>
        </pc:grpChg>
        <pc:picChg chg="add mod ord">
          <ac:chgData name="Χαραλαμπος Μπαζιγος" userId="88b17e25197a0589" providerId="LiveId" clId="{B55AFF43-4740-4E7B-9900-CF3BBF7BA3EE}" dt="2026-03-03T18:28:28.079" v="848" actId="26606"/>
          <ac:picMkLst>
            <pc:docMk/>
            <pc:sldMk cId="3672954902" sldId="293"/>
            <ac:picMk id="4" creationId="{FE3CB530-7824-DDB4-658E-1BD1E1FB3A9D}"/>
          </ac:picMkLst>
        </pc:picChg>
        <pc:picChg chg="add mod">
          <ac:chgData name="Χαραλαμπος Μπαζιγος" userId="88b17e25197a0589" providerId="LiveId" clId="{B55AFF43-4740-4E7B-9900-CF3BBF7BA3EE}" dt="2026-03-03T18:28:28.079" v="848" actId="26606"/>
          <ac:picMkLst>
            <pc:docMk/>
            <pc:sldMk cId="3672954902" sldId="293"/>
            <ac:picMk id="5" creationId="{74A58292-4EC7-B5B7-B9B8-8FFAD8ED3ACA}"/>
          </ac:picMkLst>
        </pc:picChg>
      </pc:sldChg>
      <pc:sldChg chg="addSp delSp modSp new mod modTransition setBg">
        <pc:chgData name="Χαραλαμπος Μπαζιγος" userId="88b17e25197a0589" providerId="LiveId" clId="{B55AFF43-4740-4E7B-9900-CF3BBF7BA3EE}" dt="2026-03-03T19:13:14.785" v="1244"/>
        <pc:sldMkLst>
          <pc:docMk/>
          <pc:sldMk cId="3457039939" sldId="294"/>
        </pc:sldMkLst>
        <pc:spChg chg="mod">
          <ac:chgData name="Χαραλαμπος Μπαζιγος" userId="88b17e25197a0589" providerId="LiveId" clId="{B55AFF43-4740-4E7B-9900-CF3BBF7BA3EE}" dt="2026-03-03T18:30:51.673" v="855"/>
          <ac:spMkLst>
            <pc:docMk/>
            <pc:sldMk cId="3457039939" sldId="294"/>
            <ac:spMk id="2" creationId="{60166ED7-A89A-973C-6012-54D6BC146A4C}"/>
          </ac:spMkLst>
        </pc:spChg>
        <pc:spChg chg="del">
          <ac:chgData name="Χαραλαμπος Μπαζιγος" userId="88b17e25197a0589" providerId="LiveId" clId="{B55AFF43-4740-4E7B-9900-CF3BBF7BA3EE}" dt="2026-03-03T18:34:46.718" v="856"/>
          <ac:spMkLst>
            <pc:docMk/>
            <pc:sldMk cId="3457039939" sldId="294"/>
            <ac:spMk id="3" creationId="{A95710A4-8A2F-6819-F135-0E276C473E2A}"/>
          </ac:spMkLst>
        </pc:spChg>
        <pc:spChg chg="add">
          <ac:chgData name="Χαραλαμπος Μπαζιγος" userId="88b17e25197a0589" providerId="LiveId" clId="{B55AFF43-4740-4E7B-9900-CF3BBF7BA3EE}" dt="2026-03-03T18:34:59.853" v="857" actId="26606"/>
          <ac:spMkLst>
            <pc:docMk/>
            <pc:sldMk cId="3457039939" sldId="294"/>
            <ac:spMk id="37" creationId="{B54A4D14-513F-4121-92D3-5CCB46896211}"/>
          </ac:spMkLst>
        </pc:spChg>
        <pc:spChg chg="add">
          <ac:chgData name="Χαραλαμπος Μπαζιγος" userId="88b17e25197a0589" providerId="LiveId" clId="{B55AFF43-4740-4E7B-9900-CF3BBF7BA3EE}" dt="2026-03-03T18:34:59.853" v="857" actId="26606"/>
          <ac:spMkLst>
            <pc:docMk/>
            <pc:sldMk cId="3457039939" sldId="294"/>
            <ac:spMk id="39" creationId="{6C3411F1-AD17-499D-AFEF-2F300F6DF0F3}"/>
          </ac:spMkLst>
        </pc:spChg>
        <pc:spChg chg="add">
          <ac:chgData name="Χαραλαμπος Μπαζιγος" userId="88b17e25197a0589" providerId="LiveId" clId="{B55AFF43-4740-4E7B-9900-CF3BBF7BA3EE}" dt="2026-03-03T18:34:59.853" v="857" actId="26606"/>
          <ac:spMkLst>
            <pc:docMk/>
            <pc:sldMk cId="3457039939" sldId="294"/>
            <ac:spMk id="41" creationId="{60BF2CBE-B1E9-4C42-89DC-C35E4E651648}"/>
          </ac:spMkLst>
        </pc:spChg>
        <pc:spChg chg="add">
          <ac:chgData name="Χαραλαμπος Μπαζιγος" userId="88b17e25197a0589" providerId="LiveId" clId="{B55AFF43-4740-4E7B-9900-CF3BBF7BA3EE}" dt="2026-03-03T18:34:59.853" v="857" actId="26606"/>
          <ac:spMkLst>
            <pc:docMk/>
            <pc:sldMk cId="3457039939" sldId="294"/>
            <ac:spMk id="47" creationId="{9C6379D3-7045-4B76-9409-6D23D753D054}"/>
          </ac:spMkLst>
        </pc:spChg>
        <pc:spChg chg="add">
          <ac:chgData name="Χαραλαμπος Μπαζιγος" userId="88b17e25197a0589" providerId="LiveId" clId="{B55AFF43-4740-4E7B-9900-CF3BBF7BA3EE}" dt="2026-03-03T18:34:59.853" v="857" actId="26606"/>
          <ac:spMkLst>
            <pc:docMk/>
            <pc:sldMk cId="3457039939" sldId="294"/>
            <ac:spMk id="49" creationId="{61B1C1DE-4201-4989-BE65-41ADC2472550}"/>
          </ac:spMkLst>
        </pc:spChg>
        <pc:spChg chg="add">
          <ac:chgData name="Χαραλαμπος Μπαζιγος" userId="88b17e25197a0589" providerId="LiveId" clId="{B55AFF43-4740-4E7B-9900-CF3BBF7BA3EE}" dt="2026-03-03T18:34:59.853" v="857" actId="26606"/>
          <ac:spMkLst>
            <pc:docMk/>
            <pc:sldMk cId="3457039939" sldId="294"/>
            <ac:spMk id="51" creationId="{806398CC-D327-4E06-838C-31119BD56F81}"/>
          </ac:spMkLst>
        </pc:spChg>
        <pc:spChg chg="add">
          <ac:chgData name="Χαραλαμπος Μπαζιγος" userId="88b17e25197a0589" providerId="LiveId" clId="{B55AFF43-4740-4E7B-9900-CF3BBF7BA3EE}" dt="2026-03-03T18:34:59.853" v="857" actId="26606"/>
          <ac:spMkLst>
            <pc:docMk/>
            <pc:sldMk cId="3457039939" sldId="294"/>
            <ac:spMk id="55" creationId="{7C324CDD-B30F-47DD-8627-E2171D5E8399}"/>
          </ac:spMkLst>
        </pc:spChg>
        <pc:spChg chg="add">
          <ac:chgData name="Χαραλαμπος Μπαζιγος" userId="88b17e25197a0589" providerId="LiveId" clId="{B55AFF43-4740-4E7B-9900-CF3BBF7BA3EE}" dt="2026-03-03T18:34:59.853" v="857" actId="26606"/>
          <ac:spMkLst>
            <pc:docMk/>
            <pc:sldMk cId="3457039939" sldId="294"/>
            <ac:spMk id="57" creationId="{79C8D19E-E3D6-45A6-BCA2-5918A37D7ACC}"/>
          </ac:spMkLst>
        </pc:spChg>
        <pc:spChg chg="add">
          <ac:chgData name="Χαραλαμπος Μπαζιγος" userId="88b17e25197a0589" providerId="LiveId" clId="{B55AFF43-4740-4E7B-9900-CF3BBF7BA3EE}" dt="2026-03-03T18:34:59.853" v="857" actId="26606"/>
          <ac:spMkLst>
            <pc:docMk/>
            <pc:sldMk cId="3457039939" sldId="294"/>
            <ac:spMk id="61" creationId="{38328CB6-0FC5-4AEA-BC7E-489267CB6F19}"/>
          </ac:spMkLst>
        </pc:spChg>
        <pc:spChg chg="add">
          <ac:chgData name="Χαραλαμπος Μπαζιγος" userId="88b17e25197a0589" providerId="LiveId" clId="{B55AFF43-4740-4E7B-9900-CF3BBF7BA3EE}" dt="2026-03-03T18:34:59.853" v="857" actId="26606"/>
          <ac:spMkLst>
            <pc:docMk/>
            <pc:sldMk cId="3457039939" sldId="294"/>
            <ac:spMk id="63" creationId="{138AF5D2-3A9C-4E8F-B879-36865366A1D5}"/>
          </ac:spMkLst>
        </pc:spChg>
        <pc:picChg chg="add mod">
          <ac:chgData name="Χαραλαμπος Μπαζιγος" userId="88b17e25197a0589" providerId="LiveId" clId="{B55AFF43-4740-4E7B-9900-CF3BBF7BA3EE}" dt="2026-03-03T18:34:46.718" v="856"/>
          <ac:picMkLst>
            <pc:docMk/>
            <pc:sldMk cId="3457039939" sldId="294"/>
            <ac:picMk id="4" creationId="{02F2E811-F4F7-905B-842C-2022CC0F1399}"/>
          </ac:picMkLst>
        </pc:picChg>
      </pc:sldChg>
      <pc:sldChg chg="modSp new mod modTransition">
        <pc:chgData name="Χαραλαμπος Μπαζιγος" userId="88b17e25197a0589" providerId="LiveId" clId="{B55AFF43-4740-4E7B-9900-CF3BBF7BA3EE}" dt="2026-03-03T19:13:17.122" v="1245"/>
        <pc:sldMkLst>
          <pc:docMk/>
          <pc:sldMk cId="1319403077" sldId="295"/>
        </pc:sldMkLst>
        <pc:spChg chg="mod">
          <ac:chgData name="Χαραλαμπος Μπαζιγος" userId="88b17e25197a0589" providerId="LiveId" clId="{B55AFF43-4740-4E7B-9900-CF3BBF7BA3EE}" dt="2026-03-03T18:35:16.847" v="862"/>
          <ac:spMkLst>
            <pc:docMk/>
            <pc:sldMk cId="1319403077" sldId="295"/>
            <ac:spMk id="2" creationId="{43EBFE82-7E39-ED7B-79D7-C102C99E2C2B}"/>
          </ac:spMkLst>
        </pc:spChg>
        <pc:spChg chg="mod">
          <ac:chgData name="Χαραλαμπος Μπαζιγος" userId="88b17e25197a0589" providerId="LiveId" clId="{B55AFF43-4740-4E7B-9900-CF3BBF7BA3EE}" dt="2026-03-03T18:39:41.448" v="911" actId="27636"/>
          <ac:spMkLst>
            <pc:docMk/>
            <pc:sldMk cId="1319403077" sldId="295"/>
            <ac:spMk id="3" creationId="{A334EB69-158E-F12E-532E-66012749B007}"/>
          </ac:spMkLst>
        </pc:spChg>
      </pc:sldChg>
      <pc:sldChg chg="addSp delSp modSp new mod modTransition setBg setClrOvrMap">
        <pc:chgData name="Χαραλαμπος Μπαζιγος" userId="88b17e25197a0589" providerId="LiveId" clId="{B55AFF43-4740-4E7B-9900-CF3BBF7BA3EE}" dt="2026-03-03T19:13:19.546" v="1246"/>
        <pc:sldMkLst>
          <pc:docMk/>
          <pc:sldMk cId="3659046558" sldId="296"/>
        </pc:sldMkLst>
        <pc:spChg chg="mod">
          <ac:chgData name="Χαραλαμπος Μπαζιγος" userId="88b17e25197a0589" providerId="LiveId" clId="{B55AFF43-4740-4E7B-9900-CF3BBF7BA3EE}" dt="2026-03-03T18:44:40.819" v="948" actId="27636"/>
          <ac:spMkLst>
            <pc:docMk/>
            <pc:sldMk cId="3659046558" sldId="296"/>
            <ac:spMk id="2" creationId="{C3D49402-5C09-818C-2D0E-EED762FABB7D}"/>
          </ac:spMkLst>
        </pc:spChg>
        <pc:spChg chg="mod">
          <ac:chgData name="Χαραλαμπος Μπαζιγος" userId="88b17e25197a0589" providerId="LiveId" clId="{B55AFF43-4740-4E7B-9900-CF3BBF7BA3EE}" dt="2026-03-03T18:44:55.888" v="952" actId="403"/>
          <ac:spMkLst>
            <pc:docMk/>
            <pc:sldMk cId="3659046558" sldId="296"/>
            <ac:spMk id="3" creationId="{BA67A21C-B5BB-5B8E-2568-436086F6DDD4}"/>
          </ac:spMkLst>
        </pc:spChg>
        <pc:spChg chg="add del">
          <ac:chgData name="Χαραλαμπος Μπαζιγος" userId="88b17e25197a0589" providerId="LiveId" clId="{B55AFF43-4740-4E7B-9900-CF3BBF7BA3EE}" dt="2026-03-03T18:44:22.592" v="944" actId="26606"/>
          <ac:spMkLst>
            <pc:docMk/>
            <pc:sldMk cId="3659046558" sldId="296"/>
            <ac:spMk id="9" creationId="{828D1E49-2A21-4A83-A0E0-FB1597B4B2ED}"/>
          </ac:spMkLst>
        </pc:spChg>
        <pc:spChg chg="add del">
          <ac:chgData name="Χαραλαμπος Μπαζιγος" userId="88b17e25197a0589" providerId="LiveId" clId="{B55AFF43-4740-4E7B-9900-CF3BBF7BA3EE}" dt="2026-03-03T18:44:22.592" v="944" actId="26606"/>
          <ac:spMkLst>
            <pc:docMk/>
            <pc:sldMk cId="3659046558" sldId="296"/>
            <ac:spMk id="34" creationId="{E972DE0D-2E53-4159-ABD3-C601524262C2}"/>
          </ac:spMkLst>
        </pc:spChg>
        <pc:spChg chg="add">
          <ac:chgData name="Χαραλαμπος Μπαζιγος" userId="88b17e25197a0589" providerId="LiveId" clId="{B55AFF43-4740-4E7B-9900-CF3BBF7BA3EE}" dt="2026-03-03T18:44:22.592" v="944" actId="26606"/>
          <ac:spMkLst>
            <pc:docMk/>
            <pc:sldMk cId="3659046558" sldId="296"/>
            <ac:spMk id="39" creationId="{A3BAF07C-C39E-42EB-BB22-8D46691D9735}"/>
          </ac:spMkLst>
        </pc:spChg>
        <pc:grpChg chg="add del">
          <ac:chgData name="Χαραλαμπος Μπαζιγος" userId="88b17e25197a0589" providerId="LiveId" clId="{B55AFF43-4740-4E7B-9900-CF3BBF7BA3EE}" dt="2026-03-03T18:44:22.592" v="944" actId="26606"/>
          <ac:grpSpMkLst>
            <pc:docMk/>
            <pc:sldMk cId="3659046558" sldId="296"/>
            <ac:grpSpMk id="11" creationId="{088B852E-5494-418B-A833-75CF016A9E20}"/>
          </ac:grpSpMkLst>
        </pc:grpChg>
        <pc:grpChg chg="add">
          <ac:chgData name="Χαραλαμπος Μπαζιγος" userId="88b17e25197a0589" providerId="LiveId" clId="{B55AFF43-4740-4E7B-9900-CF3BBF7BA3EE}" dt="2026-03-03T18:44:22.592" v="944" actId="26606"/>
          <ac:grpSpMkLst>
            <pc:docMk/>
            <pc:sldMk cId="3659046558" sldId="296"/>
            <ac:grpSpMk id="41" creationId="{D8E9CF54-0466-4261-9E62-0249E60E1886}"/>
          </ac:grpSpMkLst>
        </pc:grpChg>
        <pc:picChg chg="add mod ord">
          <ac:chgData name="Χαραλαμπος Μπαζιγος" userId="88b17e25197a0589" providerId="LiveId" clId="{B55AFF43-4740-4E7B-9900-CF3BBF7BA3EE}" dt="2026-03-03T18:44:22.592" v="944" actId="26606"/>
          <ac:picMkLst>
            <pc:docMk/>
            <pc:sldMk cId="3659046558" sldId="296"/>
            <ac:picMk id="4" creationId="{42E61C92-30B9-D4EA-9BAC-91BE0EC8D1E3}"/>
          </ac:picMkLst>
        </pc:picChg>
        <pc:picChg chg="add del mod">
          <ac:chgData name="Χαραλαμπος Μπαζιγος" userId="88b17e25197a0589" providerId="LiveId" clId="{B55AFF43-4740-4E7B-9900-CF3BBF7BA3EE}" dt="2026-03-03T18:44:00.991" v="942" actId="478"/>
          <ac:picMkLst>
            <pc:docMk/>
            <pc:sldMk cId="3659046558" sldId="296"/>
            <ac:picMk id="5" creationId="{E781684D-349F-057D-EF9E-3DB4BE5DDD0B}"/>
          </ac:picMkLst>
        </pc:picChg>
        <pc:picChg chg="add mod ord">
          <ac:chgData name="Χαραλαμπος Μπαζιγος" userId="88b17e25197a0589" providerId="LiveId" clId="{B55AFF43-4740-4E7B-9900-CF3BBF7BA3EE}" dt="2026-03-03T18:44:22.592" v="944" actId="26606"/>
          <ac:picMkLst>
            <pc:docMk/>
            <pc:sldMk cId="3659046558" sldId="296"/>
            <ac:picMk id="6" creationId="{40A1AB57-2ABA-8142-D9BE-38EB36DB0941}"/>
          </ac:picMkLst>
        </pc:picChg>
      </pc:sldChg>
      <pc:sldChg chg="addSp modSp new mod modTransition setBg">
        <pc:chgData name="Χαραλαμπος Μπαζιγος" userId="88b17e25197a0589" providerId="LiveId" clId="{B55AFF43-4740-4E7B-9900-CF3BBF7BA3EE}" dt="2026-03-03T19:13:22.010" v="1247"/>
        <pc:sldMkLst>
          <pc:docMk/>
          <pc:sldMk cId="3942754067" sldId="297"/>
        </pc:sldMkLst>
        <pc:spChg chg="mod">
          <ac:chgData name="Χαραλαμπος Μπαζιγος" userId="88b17e25197a0589" providerId="LiveId" clId="{B55AFF43-4740-4E7B-9900-CF3BBF7BA3EE}" dt="2026-03-03T18:49:22.788" v="987" actId="26606"/>
          <ac:spMkLst>
            <pc:docMk/>
            <pc:sldMk cId="3942754067" sldId="297"/>
            <ac:spMk id="2" creationId="{05BEC0E1-80FE-8462-A29A-2948A8755A18}"/>
          </ac:spMkLst>
        </pc:spChg>
        <pc:spChg chg="mod">
          <ac:chgData name="Χαραλαμπος Μπαζιγος" userId="88b17e25197a0589" providerId="LiveId" clId="{B55AFF43-4740-4E7B-9900-CF3BBF7BA3EE}" dt="2026-03-03T18:49:22.788" v="987" actId="26606"/>
          <ac:spMkLst>
            <pc:docMk/>
            <pc:sldMk cId="3942754067" sldId="297"/>
            <ac:spMk id="3" creationId="{1B51CFDB-BE98-628F-C04C-F54F8B017156}"/>
          </ac:spMkLst>
        </pc:spChg>
        <pc:spChg chg="add">
          <ac:chgData name="Χαραλαμπος Μπαζιγος" userId="88b17e25197a0589" providerId="LiveId" clId="{B55AFF43-4740-4E7B-9900-CF3BBF7BA3EE}" dt="2026-03-03T18:49:22.788" v="987" actId="26606"/>
          <ac:spMkLst>
            <pc:docMk/>
            <pc:sldMk cId="3942754067" sldId="297"/>
            <ac:spMk id="10" creationId="{D6E56CF3-26B9-4D5A-96C0-31E3E53BB568}"/>
          </ac:spMkLst>
        </pc:spChg>
        <pc:spChg chg="add">
          <ac:chgData name="Χαραλαμπος Μπαζιγος" userId="88b17e25197a0589" providerId="LiveId" clId="{B55AFF43-4740-4E7B-9900-CF3BBF7BA3EE}" dt="2026-03-03T18:49:22.788" v="987" actId="26606"/>
          <ac:spMkLst>
            <pc:docMk/>
            <pc:sldMk cId="3942754067" sldId="297"/>
            <ac:spMk id="35" creationId="{256F45B4-234D-4F59-AF8D-9A8AFB94D700}"/>
          </ac:spMkLst>
        </pc:spChg>
        <pc:spChg chg="add">
          <ac:chgData name="Χαραλαμπος Μπαζιγος" userId="88b17e25197a0589" providerId="LiveId" clId="{B55AFF43-4740-4E7B-9900-CF3BBF7BA3EE}" dt="2026-03-03T18:49:22.788" v="987" actId="26606"/>
          <ac:spMkLst>
            <pc:docMk/>
            <pc:sldMk cId="3942754067" sldId="297"/>
            <ac:spMk id="37" creationId="{8D8E6E23-45CE-445A-904E-62F785DA436B}"/>
          </ac:spMkLst>
        </pc:spChg>
        <pc:spChg chg="add">
          <ac:chgData name="Χαραλαμπος Μπαζιγος" userId="88b17e25197a0589" providerId="LiveId" clId="{B55AFF43-4740-4E7B-9900-CF3BBF7BA3EE}" dt="2026-03-03T18:49:22.788" v="987" actId="26606"/>
          <ac:spMkLst>
            <pc:docMk/>
            <pc:sldMk cId="3942754067" sldId="297"/>
            <ac:spMk id="39" creationId="{E5FE8003-E652-491E-9169-0097F83C8FDF}"/>
          </ac:spMkLst>
        </pc:spChg>
        <pc:spChg chg="add">
          <ac:chgData name="Χαραλαμπος Μπαζιγος" userId="88b17e25197a0589" providerId="LiveId" clId="{B55AFF43-4740-4E7B-9900-CF3BBF7BA3EE}" dt="2026-03-03T18:49:22.788" v="987" actId="26606"/>
          <ac:spMkLst>
            <pc:docMk/>
            <pc:sldMk cId="3942754067" sldId="297"/>
            <ac:spMk id="41" creationId="{BDC66091-68FA-4006-8A27-640168146132}"/>
          </ac:spMkLst>
        </pc:spChg>
        <pc:grpChg chg="add">
          <ac:chgData name="Χαραλαμπος Μπαζιγος" userId="88b17e25197a0589" providerId="LiveId" clId="{B55AFF43-4740-4E7B-9900-CF3BBF7BA3EE}" dt="2026-03-03T18:49:22.788" v="987" actId="26606"/>
          <ac:grpSpMkLst>
            <pc:docMk/>
            <pc:sldMk cId="3942754067" sldId="297"/>
            <ac:grpSpMk id="12" creationId="{7E61D94F-EA5C-4330-8A35-483A7E58937F}"/>
          </ac:grpSpMkLst>
        </pc:grpChg>
        <pc:picChg chg="add mod ord">
          <ac:chgData name="Χαραλαμπος Μπαζιγος" userId="88b17e25197a0589" providerId="LiveId" clId="{B55AFF43-4740-4E7B-9900-CF3BBF7BA3EE}" dt="2026-03-03T18:49:22.788" v="987" actId="26606"/>
          <ac:picMkLst>
            <pc:docMk/>
            <pc:sldMk cId="3942754067" sldId="297"/>
            <ac:picMk id="4" creationId="{B9EEF186-6D35-80B5-42D2-461F59B0C35E}"/>
          </ac:picMkLst>
        </pc:picChg>
        <pc:picChg chg="add mod">
          <ac:chgData name="Χαραλαμπος Μπαζιγος" userId="88b17e25197a0589" providerId="LiveId" clId="{B55AFF43-4740-4E7B-9900-CF3BBF7BA3EE}" dt="2026-03-03T18:49:22.788" v="987" actId="26606"/>
          <ac:picMkLst>
            <pc:docMk/>
            <pc:sldMk cId="3942754067" sldId="297"/>
            <ac:picMk id="5" creationId="{3D069B09-C481-6FEE-FE5C-317CBDE6F8B3}"/>
          </ac:picMkLst>
        </pc:picChg>
      </pc:sldChg>
      <pc:sldChg chg="addSp delSp modSp new mod modTransition setBg">
        <pc:chgData name="Χαραλαμπος Μπαζιγος" userId="88b17e25197a0589" providerId="LiveId" clId="{B55AFF43-4740-4E7B-9900-CF3BBF7BA3EE}" dt="2026-03-03T20:54:16.199" v="1410" actId="27636"/>
        <pc:sldMkLst>
          <pc:docMk/>
          <pc:sldMk cId="4194904769" sldId="298"/>
        </pc:sldMkLst>
        <pc:spChg chg="mod">
          <ac:chgData name="Χαραλαμπος Μπαζιγος" userId="88b17e25197a0589" providerId="LiveId" clId="{B55AFF43-4740-4E7B-9900-CF3BBF7BA3EE}" dt="2026-03-03T18:52:18.592" v="1009" actId="26606"/>
          <ac:spMkLst>
            <pc:docMk/>
            <pc:sldMk cId="4194904769" sldId="298"/>
            <ac:spMk id="2" creationId="{69A7E83E-48A8-8EED-0AD8-15C77335A2B7}"/>
          </ac:spMkLst>
        </pc:spChg>
        <pc:spChg chg="mod ord">
          <ac:chgData name="Χαραλαμπος Μπαζιγος" userId="88b17e25197a0589" providerId="LiveId" clId="{B55AFF43-4740-4E7B-9900-CF3BBF7BA3EE}" dt="2026-03-03T20:54:16.199" v="1410" actId="27636"/>
          <ac:spMkLst>
            <pc:docMk/>
            <pc:sldMk cId="4194904769" sldId="298"/>
            <ac:spMk id="3" creationId="{257ECC58-3E54-2811-06F4-0D91EDF16134}"/>
          </ac:spMkLst>
        </pc:spChg>
        <pc:spChg chg="add del mod">
          <ac:chgData name="Χαραλαμπος Μπαζιγος" userId="88b17e25197a0589" providerId="LiveId" clId="{B55AFF43-4740-4E7B-9900-CF3BBF7BA3EE}" dt="2026-03-03T18:54:17.704" v="1024"/>
          <ac:spMkLst>
            <pc:docMk/>
            <pc:sldMk cId="4194904769" sldId="298"/>
            <ac:spMk id="6" creationId="{0A79A11C-14C5-8DE7-D435-0A6120EC4C5A}"/>
          </ac:spMkLst>
        </pc:spChg>
        <pc:spChg chg="add">
          <ac:chgData name="Χαραλαμπος Μπαζιγος" userId="88b17e25197a0589" providerId="LiveId" clId="{B55AFF43-4740-4E7B-9900-CF3BBF7BA3EE}" dt="2026-03-03T18:52:18.592" v="1009" actId="26606"/>
          <ac:spMkLst>
            <pc:docMk/>
            <pc:sldMk cId="4194904769" sldId="298"/>
            <ac:spMk id="9" creationId="{828D1E49-2A21-4A83-A0E0-FB1597B4B2ED}"/>
          </ac:spMkLst>
        </pc:spChg>
        <pc:spChg chg="add">
          <ac:chgData name="Χαραλαμπος Μπαζιγος" userId="88b17e25197a0589" providerId="LiveId" clId="{B55AFF43-4740-4E7B-9900-CF3BBF7BA3EE}" dt="2026-03-03T18:52:18.592" v="1009" actId="26606"/>
          <ac:spMkLst>
            <pc:docMk/>
            <pc:sldMk cId="4194904769" sldId="298"/>
            <ac:spMk id="34" creationId="{E972DE0D-2E53-4159-ABD3-C601524262C2}"/>
          </ac:spMkLst>
        </pc:spChg>
        <pc:grpChg chg="add">
          <ac:chgData name="Χαραλαμπος Μπαζιγος" userId="88b17e25197a0589" providerId="LiveId" clId="{B55AFF43-4740-4E7B-9900-CF3BBF7BA3EE}" dt="2026-03-03T18:52:18.592" v="1009" actId="26606"/>
          <ac:grpSpMkLst>
            <pc:docMk/>
            <pc:sldMk cId="4194904769" sldId="298"/>
            <ac:grpSpMk id="11" creationId="{088B852E-5494-418B-A833-75CF016A9E20}"/>
          </ac:grpSpMkLst>
        </pc:grpChg>
        <pc:picChg chg="add mod">
          <ac:chgData name="Χαραλαμπος Μπαζιγος" userId="88b17e25197a0589" providerId="LiveId" clId="{B55AFF43-4740-4E7B-9900-CF3BBF7BA3EE}" dt="2026-03-03T18:54:09.016" v="1022" actId="1076"/>
          <ac:picMkLst>
            <pc:docMk/>
            <pc:sldMk cId="4194904769" sldId="298"/>
            <ac:picMk id="4" creationId="{64F46FCE-3F31-6A81-1CEA-DA56F2C83F8D}"/>
          </ac:picMkLst>
        </pc:picChg>
        <pc:inkChg chg="add del">
          <ac:chgData name="Χαραλαμπος Μπαζιγος" userId="88b17e25197a0589" providerId="LiveId" clId="{B55AFF43-4740-4E7B-9900-CF3BBF7BA3EE}" dt="2026-03-03T18:56:47.923" v="1044" actId="9405"/>
          <ac:inkMkLst>
            <pc:docMk/>
            <pc:sldMk cId="4194904769" sldId="298"/>
            <ac:inkMk id="7" creationId="{5ABF4420-C591-F370-6C4E-90D1AB1FE417}"/>
          </ac:inkMkLst>
        </pc:inkChg>
        <pc:inkChg chg="add del">
          <ac:chgData name="Χαραλαμπος Μπαζιγος" userId="88b17e25197a0589" providerId="LiveId" clId="{B55AFF43-4740-4E7B-9900-CF3BBF7BA3EE}" dt="2026-03-03T18:56:47.314" v="1043" actId="9405"/>
          <ac:inkMkLst>
            <pc:docMk/>
            <pc:sldMk cId="4194904769" sldId="298"/>
            <ac:inkMk id="8" creationId="{E122990F-A4CE-380E-66A9-BF4CC0F896F8}"/>
          </ac:inkMkLst>
        </pc:inkChg>
        <pc:inkChg chg="add mod">
          <ac:chgData name="Χαραλαμπος Μπαζιγος" userId="88b17e25197a0589" providerId="LiveId" clId="{B55AFF43-4740-4E7B-9900-CF3BBF7BA3EE}" dt="2026-03-03T18:56:46.314" v="1041"/>
          <ac:inkMkLst>
            <pc:docMk/>
            <pc:sldMk cId="4194904769" sldId="298"/>
            <ac:inkMk id="10" creationId="{7579A989-4862-38F3-3375-E8F4D001BDAA}"/>
          </ac:inkMkLst>
        </pc:inkChg>
        <pc:inkChg chg="add del">
          <ac:chgData name="Χαραλαμπος Μπαζιγος" userId="88b17e25197a0589" providerId="LiveId" clId="{B55AFF43-4740-4E7B-9900-CF3BBF7BA3EE}" dt="2026-03-03T18:56:45.741" v="1040" actId="9405"/>
          <ac:inkMkLst>
            <pc:docMk/>
            <pc:sldMk cId="4194904769" sldId="298"/>
            <ac:inkMk id="33" creationId="{6BF45260-375D-E64E-DCA0-13BE67F7D009}"/>
          </ac:inkMkLst>
        </pc:inkChg>
      </pc:sldChg>
      <pc:sldChg chg="addSp delSp modSp new mod modTransition">
        <pc:chgData name="Χαραλαμπος Μπαζιγος" userId="88b17e25197a0589" providerId="LiveId" clId="{B55AFF43-4740-4E7B-9900-CF3BBF7BA3EE}" dt="2026-03-03T19:13:26.273" v="1249"/>
        <pc:sldMkLst>
          <pc:docMk/>
          <pc:sldMk cId="1712985647" sldId="299"/>
        </pc:sldMkLst>
        <pc:spChg chg="mod">
          <ac:chgData name="Χαραλαμπος Μπαζιγος" userId="88b17e25197a0589" providerId="LiveId" clId="{B55AFF43-4740-4E7B-9900-CF3BBF7BA3EE}" dt="2026-03-03T19:04:29.628" v="1105" actId="20577"/>
          <ac:spMkLst>
            <pc:docMk/>
            <pc:sldMk cId="1712985647" sldId="299"/>
            <ac:spMk id="2" creationId="{487B0477-F555-6E27-273F-1F8E574535BA}"/>
          </ac:spMkLst>
        </pc:spChg>
        <pc:spChg chg="mod">
          <ac:chgData name="Χαραλαμπος Μπαζιγος" userId="88b17e25197a0589" providerId="LiveId" clId="{B55AFF43-4740-4E7B-9900-CF3BBF7BA3EE}" dt="2026-03-03T18:59:07.458" v="1084" actId="313"/>
          <ac:spMkLst>
            <pc:docMk/>
            <pc:sldMk cId="1712985647" sldId="299"/>
            <ac:spMk id="3" creationId="{36DCE512-D748-FBDD-0AA7-AD5199A5AA96}"/>
          </ac:spMkLst>
        </pc:spChg>
        <pc:spChg chg="del mod">
          <ac:chgData name="Χαραλαμπος Μπαζιγος" userId="88b17e25197a0589" providerId="LiveId" clId="{B55AFF43-4740-4E7B-9900-CF3BBF7BA3EE}" dt="2026-03-03T19:00:28.221" v="1085"/>
          <ac:spMkLst>
            <pc:docMk/>
            <pc:sldMk cId="1712985647" sldId="299"/>
            <ac:spMk id="4" creationId="{838F7058-982F-A2B1-E082-E9F8E5E52F20}"/>
          </ac:spMkLst>
        </pc:spChg>
        <pc:picChg chg="add mod">
          <ac:chgData name="Χαραλαμπος Μπαζιγος" userId="88b17e25197a0589" providerId="LiveId" clId="{B55AFF43-4740-4E7B-9900-CF3BBF7BA3EE}" dt="2026-03-03T19:01:01.568" v="1093" actId="1076"/>
          <ac:picMkLst>
            <pc:docMk/>
            <pc:sldMk cId="1712985647" sldId="299"/>
            <ac:picMk id="13" creationId="{F54E2AB1-2252-BF73-2784-467A965FE73A}"/>
          </ac:picMkLst>
        </pc:picChg>
        <pc:picChg chg="add mod">
          <ac:chgData name="Χαραλαμπος Μπαζιγος" userId="88b17e25197a0589" providerId="LiveId" clId="{B55AFF43-4740-4E7B-9900-CF3BBF7BA3EE}" dt="2026-03-03T19:01:18.617" v="1098" actId="1076"/>
          <ac:picMkLst>
            <pc:docMk/>
            <pc:sldMk cId="1712985647" sldId="299"/>
            <ac:picMk id="14" creationId="{29A09D46-2A8F-1E55-E1D3-6FDE0A1FAE35}"/>
          </ac:picMkLst>
        </pc:picChg>
        <pc:inkChg chg="add">
          <ac:chgData name="Χαραλαμπος Μπαζιγος" userId="88b17e25197a0589" providerId="LiveId" clId="{B55AFF43-4740-4E7B-9900-CF3BBF7BA3EE}" dt="2026-03-03T18:58:14.249" v="1048" actId="9405"/>
          <ac:inkMkLst>
            <pc:docMk/>
            <pc:sldMk cId="1712985647" sldId="299"/>
            <ac:inkMk id="5" creationId="{4EA0F8C7-67D6-48FC-0641-2DC34AF8E70F}"/>
          </ac:inkMkLst>
        </pc:inkChg>
        <pc:inkChg chg="add">
          <ac:chgData name="Χαραλαμπος Μπαζιγος" userId="88b17e25197a0589" providerId="LiveId" clId="{B55AFF43-4740-4E7B-9900-CF3BBF7BA3EE}" dt="2026-03-03T18:58:15.016" v="1049" actId="9405"/>
          <ac:inkMkLst>
            <pc:docMk/>
            <pc:sldMk cId="1712985647" sldId="299"/>
            <ac:inkMk id="6" creationId="{041F6862-E07C-8267-CC23-D0B097B5389F}"/>
          </ac:inkMkLst>
        </pc:inkChg>
        <pc:inkChg chg="add">
          <ac:chgData name="Χαραλαμπος Μπαζιγος" userId="88b17e25197a0589" providerId="LiveId" clId="{B55AFF43-4740-4E7B-9900-CF3BBF7BA3EE}" dt="2026-03-03T18:58:15.798" v="1050" actId="9405"/>
          <ac:inkMkLst>
            <pc:docMk/>
            <pc:sldMk cId="1712985647" sldId="299"/>
            <ac:inkMk id="7" creationId="{CDD92C6B-76F2-2157-1A59-E0F95565933E}"/>
          </ac:inkMkLst>
        </pc:inkChg>
        <pc:inkChg chg="add">
          <ac:chgData name="Χαραλαμπος Μπαζιγος" userId="88b17e25197a0589" providerId="LiveId" clId="{B55AFF43-4740-4E7B-9900-CF3BBF7BA3EE}" dt="2026-03-03T18:58:16.836" v="1051" actId="9405"/>
          <ac:inkMkLst>
            <pc:docMk/>
            <pc:sldMk cId="1712985647" sldId="299"/>
            <ac:inkMk id="8" creationId="{8C4D1AFB-BF87-A32F-0E69-6FAF9F52498C}"/>
          </ac:inkMkLst>
        </pc:inkChg>
        <pc:inkChg chg="add">
          <ac:chgData name="Χαραλαμπος Μπαζιγος" userId="88b17e25197a0589" providerId="LiveId" clId="{B55AFF43-4740-4E7B-9900-CF3BBF7BA3EE}" dt="2026-03-03T18:58:19.982" v="1052" actId="9405"/>
          <ac:inkMkLst>
            <pc:docMk/>
            <pc:sldMk cId="1712985647" sldId="299"/>
            <ac:inkMk id="9" creationId="{9CA407E9-5F60-57B6-17E6-C1502BD8458F}"/>
          </ac:inkMkLst>
        </pc:inkChg>
        <pc:inkChg chg="add">
          <ac:chgData name="Χαραλαμπος Μπαζιγος" userId="88b17e25197a0589" providerId="LiveId" clId="{B55AFF43-4740-4E7B-9900-CF3BBF7BA3EE}" dt="2026-03-03T18:58:20.997" v="1053" actId="9405"/>
          <ac:inkMkLst>
            <pc:docMk/>
            <pc:sldMk cId="1712985647" sldId="299"/>
            <ac:inkMk id="10" creationId="{2A8661C3-16B5-EA1F-2369-13ECE30700EE}"/>
          </ac:inkMkLst>
        </pc:inkChg>
        <pc:inkChg chg="add">
          <ac:chgData name="Χαραλαμπος Μπαζιγος" userId="88b17e25197a0589" providerId="LiveId" clId="{B55AFF43-4740-4E7B-9900-CF3BBF7BA3EE}" dt="2026-03-03T18:58:21.657" v="1054" actId="9405"/>
          <ac:inkMkLst>
            <pc:docMk/>
            <pc:sldMk cId="1712985647" sldId="299"/>
            <ac:inkMk id="11" creationId="{0F2700AE-A50C-1C64-2B1E-72435651B705}"/>
          </ac:inkMkLst>
        </pc:inkChg>
        <pc:inkChg chg="add">
          <ac:chgData name="Χαραλαμπος Μπαζιγος" userId="88b17e25197a0589" providerId="LiveId" clId="{B55AFF43-4740-4E7B-9900-CF3BBF7BA3EE}" dt="2026-03-03T18:58:22.231" v="1055" actId="9405"/>
          <ac:inkMkLst>
            <pc:docMk/>
            <pc:sldMk cId="1712985647" sldId="299"/>
            <ac:inkMk id="12" creationId="{A91D17BE-412D-165E-1A36-1596530E6516}"/>
          </ac:inkMkLst>
        </pc:inkChg>
      </pc:sldChg>
      <pc:sldChg chg="new del">
        <pc:chgData name="Χαραλαμπος Μπαζιγος" userId="88b17e25197a0589" providerId="LiveId" clId="{B55AFF43-4740-4E7B-9900-CF3BBF7BA3EE}" dt="2026-03-03T18:57:45.912" v="1046" actId="47"/>
        <pc:sldMkLst>
          <pc:docMk/>
          <pc:sldMk cId="2343883370" sldId="299"/>
        </pc:sldMkLst>
      </pc:sldChg>
      <pc:sldChg chg="modSp new mod modTransition">
        <pc:chgData name="Χαραλαμπος Μπαζιγος" userId="88b17e25197a0589" providerId="LiveId" clId="{B55AFF43-4740-4E7B-9900-CF3BBF7BA3EE}" dt="2026-03-03T19:13:28.706" v="1250"/>
        <pc:sldMkLst>
          <pc:docMk/>
          <pc:sldMk cId="1629089167" sldId="300"/>
        </pc:sldMkLst>
        <pc:spChg chg="mod">
          <ac:chgData name="Χαραλαμπος Μπαζιγος" userId="88b17e25197a0589" providerId="LiveId" clId="{B55AFF43-4740-4E7B-9900-CF3BBF7BA3EE}" dt="2026-03-03T19:09:50.387" v="1175" actId="403"/>
          <ac:spMkLst>
            <pc:docMk/>
            <pc:sldMk cId="1629089167" sldId="300"/>
            <ac:spMk id="2" creationId="{CAE66CEA-642E-3B78-DA33-39BEB0346093}"/>
          </ac:spMkLst>
        </pc:spChg>
        <pc:spChg chg="mod">
          <ac:chgData name="Χαραλαμπος Μπαζιγος" userId="88b17e25197a0589" providerId="LiveId" clId="{B55AFF43-4740-4E7B-9900-CF3BBF7BA3EE}" dt="2026-03-03T19:09:35.333" v="1172" actId="403"/>
          <ac:spMkLst>
            <pc:docMk/>
            <pc:sldMk cId="1629089167" sldId="300"/>
            <ac:spMk id="3" creationId="{F14AB719-4B2E-D1E9-5236-7813A100EBD5}"/>
          </ac:spMkLst>
        </pc:spChg>
        <pc:spChg chg="mod">
          <ac:chgData name="Χαραλαμπος Μπαζιγος" userId="88b17e25197a0589" providerId="LiveId" clId="{B55AFF43-4740-4E7B-9900-CF3BBF7BA3EE}" dt="2026-03-03T19:09:45.299" v="1173" actId="20577"/>
          <ac:spMkLst>
            <pc:docMk/>
            <pc:sldMk cId="1629089167" sldId="300"/>
            <ac:spMk id="4" creationId="{B55440EA-5FEB-832F-1161-40F34A2E6E7A}"/>
          </ac:spMkLst>
        </pc:spChg>
      </pc:sldChg>
      <pc:sldChg chg="addSp delSp modSp new del mod">
        <pc:chgData name="Χαραλαμπος Μπαζιγος" userId="88b17e25197a0589" providerId="LiveId" clId="{B55AFF43-4740-4E7B-9900-CF3BBF7BA3EE}" dt="2026-03-03T19:05:09.711" v="1111" actId="47"/>
        <pc:sldMkLst>
          <pc:docMk/>
          <pc:sldMk cId="1694606008" sldId="300"/>
        </pc:sldMkLst>
        <pc:graphicFrameChg chg="add del modGraphic">
          <ac:chgData name="Χαραλαμπος Μπαζιγος" userId="88b17e25197a0589" providerId="LiveId" clId="{B55AFF43-4740-4E7B-9900-CF3BBF7BA3EE}" dt="2026-03-03T19:05:05.765" v="1110" actId="478"/>
          <ac:graphicFrameMkLst>
            <pc:docMk/>
            <pc:sldMk cId="1694606008" sldId="300"/>
            <ac:graphicFrameMk id="3" creationId="{8C8782D3-E27B-6104-652C-AB68FE613CA1}"/>
          </ac:graphicFrameMkLst>
        </pc:graphicFrameChg>
      </pc:sldChg>
      <pc:sldChg chg="new del">
        <pc:chgData name="Χαραλαμπος Μπαζιγος" userId="88b17e25197a0589" providerId="LiveId" clId="{B55AFF43-4740-4E7B-9900-CF3BBF7BA3EE}" dt="2026-03-03T19:04:50.230" v="1107" actId="47"/>
        <pc:sldMkLst>
          <pc:docMk/>
          <pc:sldMk cId="3653522604" sldId="300"/>
        </pc:sldMkLst>
      </pc:sldChg>
      <pc:sldChg chg="addSp modSp new mod modTransition">
        <pc:chgData name="Χαραλαμπος Μπαζιγος" userId="88b17e25197a0589" providerId="LiveId" clId="{B55AFF43-4740-4E7B-9900-CF3BBF7BA3EE}" dt="2026-03-03T19:13:32.715" v="1251"/>
        <pc:sldMkLst>
          <pc:docMk/>
          <pc:sldMk cId="3391933158" sldId="301"/>
        </pc:sldMkLst>
        <pc:spChg chg="mod">
          <ac:chgData name="Χαραλαμπος Μπαζιγος" userId="88b17e25197a0589" providerId="LiveId" clId="{B55AFF43-4740-4E7B-9900-CF3BBF7BA3EE}" dt="2026-03-03T19:10:15.957" v="1195" actId="20577"/>
          <ac:spMkLst>
            <pc:docMk/>
            <pc:sldMk cId="3391933158" sldId="301"/>
            <ac:spMk id="2" creationId="{4ED52FEF-14B4-60AB-0BC5-6574EB295E5D}"/>
          </ac:spMkLst>
        </pc:spChg>
        <pc:picChg chg="add mod">
          <ac:chgData name="Χαραλαμπος Μπαζιγος" userId="88b17e25197a0589" providerId="LiveId" clId="{B55AFF43-4740-4E7B-9900-CF3BBF7BA3EE}" dt="2026-03-03T19:10:55.953" v="1202" actId="14100"/>
          <ac:picMkLst>
            <pc:docMk/>
            <pc:sldMk cId="3391933158" sldId="301"/>
            <ac:picMk id="3" creationId="{093135FB-7C66-EA11-0728-CCD0CA7B9EE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5950DC-F45B-4626-B8F5-437949C135E3}"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3E1B5430-F87C-4F3F-9CD1-62B1018A4F38}">
      <dgm:prSet/>
      <dgm:spPr/>
      <dgm:t>
        <a:bodyPr/>
        <a:lstStyle/>
        <a:p>
          <a:r>
            <a:rPr lang="el-GR"/>
            <a:t>Επίσημη  γλώσσα  των  νησιών ,την περίοδο αυτή , ήταν  η ιταλική  , η οποία  υιοθετήθηκε  από  την ανώτατη τάξη.</a:t>
          </a:r>
          <a:endParaRPr lang="en-US"/>
        </a:p>
      </dgm:t>
    </dgm:pt>
    <dgm:pt modelId="{0006B8C2-122E-417B-8114-6CC6589554CB}" type="parTrans" cxnId="{7DA3803D-F72A-40EE-A9AD-AED704D31B8A}">
      <dgm:prSet/>
      <dgm:spPr/>
      <dgm:t>
        <a:bodyPr/>
        <a:lstStyle/>
        <a:p>
          <a:endParaRPr lang="en-US"/>
        </a:p>
      </dgm:t>
    </dgm:pt>
    <dgm:pt modelId="{720F6D93-4727-451F-8222-842C62A521EA}" type="sibTrans" cxnId="{7DA3803D-F72A-40EE-A9AD-AED704D31B8A}">
      <dgm:prSet/>
      <dgm:spPr/>
      <dgm:t>
        <a:bodyPr/>
        <a:lstStyle/>
        <a:p>
          <a:endParaRPr lang="en-US"/>
        </a:p>
      </dgm:t>
    </dgm:pt>
    <dgm:pt modelId="{D4B85AA9-CE75-49B2-A7EF-09C30C33FEDF}">
      <dgm:prSet/>
      <dgm:spPr/>
      <dgm:t>
        <a:bodyPr/>
        <a:lstStyle/>
        <a:p>
          <a:r>
            <a:rPr lang="el-GR"/>
            <a:t>Αξίζει  να  σημειωθεί  πως στο πλαίσιο της Ενετοκρατίας  συντελέστηκε η πολιτική, κοινωνική και πολιτιστική ενότητα όλου του επτανησιακού χώρου και  πολλά  στοιχεία  του  Ενετικού  πολιτισμού  ενσωματώθηκαν στον  Επτανησιακό  πολιτισμό. </a:t>
          </a:r>
          <a:endParaRPr lang="en-US"/>
        </a:p>
      </dgm:t>
    </dgm:pt>
    <dgm:pt modelId="{1C0CFA48-9E61-4D31-8F0B-8135501C39D2}" type="parTrans" cxnId="{92C236ED-89FE-4060-B988-B2ADD59F8B84}">
      <dgm:prSet/>
      <dgm:spPr/>
      <dgm:t>
        <a:bodyPr/>
        <a:lstStyle/>
        <a:p>
          <a:endParaRPr lang="en-US"/>
        </a:p>
      </dgm:t>
    </dgm:pt>
    <dgm:pt modelId="{A79ADD71-FC62-4C35-96BC-F1D2E5785AF4}" type="sibTrans" cxnId="{92C236ED-89FE-4060-B988-B2ADD59F8B84}">
      <dgm:prSet/>
      <dgm:spPr/>
      <dgm:t>
        <a:bodyPr/>
        <a:lstStyle/>
        <a:p>
          <a:endParaRPr lang="en-US"/>
        </a:p>
      </dgm:t>
    </dgm:pt>
    <dgm:pt modelId="{B7526AF9-C378-4104-937E-C34D64CAA5A9}" type="pres">
      <dgm:prSet presAssocID="{EB5950DC-F45B-4626-B8F5-437949C135E3}" presName="Name0" presStyleCnt="0">
        <dgm:presLayoutVars>
          <dgm:dir/>
          <dgm:animLvl val="lvl"/>
          <dgm:resizeHandles val="exact"/>
        </dgm:presLayoutVars>
      </dgm:prSet>
      <dgm:spPr/>
    </dgm:pt>
    <dgm:pt modelId="{94BC3CCE-8E2C-4302-BF25-7FB552B28263}" type="pres">
      <dgm:prSet presAssocID="{D4B85AA9-CE75-49B2-A7EF-09C30C33FEDF}" presName="boxAndChildren" presStyleCnt="0"/>
      <dgm:spPr/>
    </dgm:pt>
    <dgm:pt modelId="{247E1725-BC17-4611-83EC-FFAD394B81D5}" type="pres">
      <dgm:prSet presAssocID="{D4B85AA9-CE75-49B2-A7EF-09C30C33FEDF}" presName="parentTextBox" presStyleLbl="node1" presStyleIdx="0" presStyleCnt="2"/>
      <dgm:spPr/>
    </dgm:pt>
    <dgm:pt modelId="{F6FC17B2-D494-43E2-9320-C27D563823B1}" type="pres">
      <dgm:prSet presAssocID="{720F6D93-4727-451F-8222-842C62A521EA}" presName="sp" presStyleCnt="0"/>
      <dgm:spPr/>
    </dgm:pt>
    <dgm:pt modelId="{C109972A-76BA-49B1-8F98-23F720E4B107}" type="pres">
      <dgm:prSet presAssocID="{3E1B5430-F87C-4F3F-9CD1-62B1018A4F38}" presName="arrowAndChildren" presStyleCnt="0"/>
      <dgm:spPr/>
    </dgm:pt>
    <dgm:pt modelId="{758C0106-58BE-4ABE-B566-3585D0DCDD22}" type="pres">
      <dgm:prSet presAssocID="{3E1B5430-F87C-4F3F-9CD1-62B1018A4F38}" presName="parentTextArrow" presStyleLbl="node1" presStyleIdx="1" presStyleCnt="2"/>
      <dgm:spPr/>
    </dgm:pt>
  </dgm:ptLst>
  <dgm:cxnLst>
    <dgm:cxn modelId="{F6A9B51D-D898-4C2A-8FF3-B8FFE8B442C6}" type="presOf" srcId="{EB5950DC-F45B-4626-B8F5-437949C135E3}" destId="{B7526AF9-C378-4104-937E-C34D64CAA5A9}" srcOrd="0" destOrd="0" presId="urn:microsoft.com/office/officeart/2005/8/layout/process4"/>
    <dgm:cxn modelId="{B033F639-B51C-40DB-89E4-6189C5689815}" type="presOf" srcId="{D4B85AA9-CE75-49B2-A7EF-09C30C33FEDF}" destId="{247E1725-BC17-4611-83EC-FFAD394B81D5}" srcOrd="0" destOrd="0" presId="urn:microsoft.com/office/officeart/2005/8/layout/process4"/>
    <dgm:cxn modelId="{7DA3803D-F72A-40EE-A9AD-AED704D31B8A}" srcId="{EB5950DC-F45B-4626-B8F5-437949C135E3}" destId="{3E1B5430-F87C-4F3F-9CD1-62B1018A4F38}" srcOrd="0" destOrd="0" parTransId="{0006B8C2-122E-417B-8114-6CC6589554CB}" sibTransId="{720F6D93-4727-451F-8222-842C62A521EA}"/>
    <dgm:cxn modelId="{92C236ED-89FE-4060-B988-B2ADD59F8B84}" srcId="{EB5950DC-F45B-4626-B8F5-437949C135E3}" destId="{D4B85AA9-CE75-49B2-A7EF-09C30C33FEDF}" srcOrd="1" destOrd="0" parTransId="{1C0CFA48-9E61-4D31-8F0B-8135501C39D2}" sibTransId="{A79ADD71-FC62-4C35-96BC-F1D2E5785AF4}"/>
    <dgm:cxn modelId="{757455FA-76CD-4414-801A-03F9DC1B4036}" type="presOf" srcId="{3E1B5430-F87C-4F3F-9CD1-62B1018A4F38}" destId="{758C0106-58BE-4ABE-B566-3585D0DCDD22}" srcOrd="0" destOrd="0" presId="urn:microsoft.com/office/officeart/2005/8/layout/process4"/>
    <dgm:cxn modelId="{76C4E9D0-9FCC-45EB-9E7B-943F4911BCB9}" type="presParOf" srcId="{B7526AF9-C378-4104-937E-C34D64CAA5A9}" destId="{94BC3CCE-8E2C-4302-BF25-7FB552B28263}" srcOrd="0" destOrd="0" presId="urn:microsoft.com/office/officeart/2005/8/layout/process4"/>
    <dgm:cxn modelId="{53322997-3D64-4FA9-9E79-309071D70553}" type="presParOf" srcId="{94BC3CCE-8E2C-4302-BF25-7FB552B28263}" destId="{247E1725-BC17-4611-83EC-FFAD394B81D5}" srcOrd="0" destOrd="0" presId="urn:microsoft.com/office/officeart/2005/8/layout/process4"/>
    <dgm:cxn modelId="{6B702467-716C-4F5D-B241-65E627F8A5E1}" type="presParOf" srcId="{B7526AF9-C378-4104-937E-C34D64CAA5A9}" destId="{F6FC17B2-D494-43E2-9320-C27D563823B1}" srcOrd="1" destOrd="0" presId="urn:microsoft.com/office/officeart/2005/8/layout/process4"/>
    <dgm:cxn modelId="{5E2CF81A-1EE3-40B8-B9F6-F1DFCDCE2AD1}" type="presParOf" srcId="{B7526AF9-C378-4104-937E-C34D64CAA5A9}" destId="{C109972A-76BA-49B1-8F98-23F720E4B107}" srcOrd="2" destOrd="0" presId="urn:microsoft.com/office/officeart/2005/8/layout/process4"/>
    <dgm:cxn modelId="{CBC9D299-EBF3-44BB-B637-9AF7EEA7A5FC}" type="presParOf" srcId="{C109972A-76BA-49B1-8F98-23F720E4B107}" destId="{758C0106-58BE-4ABE-B566-3585D0DCDD2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E1725-BC17-4611-83EC-FFAD394B81D5}">
      <dsp:nvSpPr>
        <dsp:cNvPr id="0" name=""/>
        <dsp:cNvSpPr/>
      </dsp:nvSpPr>
      <dsp:spPr>
        <a:xfrm>
          <a:off x="0" y="3191526"/>
          <a:ext cx="5821767" cy="209398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l-GR" sz="2200" kern="1200"/>
            <a:t>Αξίζει  να  σημειωθεί  πως στο πλαίσιο της Ενετοκρατίας  συντελέστηκε η πολιτική, κοινωνική και πολιτιστική ενότητα όλου του επτανησιακού χώρου και  πολλά  στοιχεία  του  Ενετικού  πολιτισμού  ενσωματώθηκαν στον  Επτανησιακό  πολιτισμό. </a:t>
          </a:r>
          <a:endParaRPr lang="en-US" sz="2200" kern="1200"/>
        </a:p>
      </dsp:txBody>
      <dsp:txXfrm>
        <a:off x="0" y="3191526"/>
        <a:ext cx="5821767" cy="2093986"/>
      </dsp:txXfrm>
    </dsp:sp>
    <dsp:sp modelId="{758C0106-58BE-4ABE-B566-3585D0DCDD22}">
      <dsp:nvSpPr>
        <dsp:cNvPr id="0" name=""/>
        <dsp:cNvSpPr/>
      </dsp:nvSpPr>
      <dsp:spPr>
        <a:xfrm rot="10800000">
          <a:off x="0" y="2384"/>
          <a:ext cx="5821767" cy="3220551"/>
        </a:xfrm>
        <a:prstGeom prst="upArrowCallout">
          <a:avLst/>
        </a:prstGeom>
        <a:solidFill>
          <a:schemeClr val="accent2">
            <a:hueOff val="2529934"/>
            <a:satOff val="-47862"/>
            <a:lumOff val="-333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l-GR" sz="2200" kern="1200"/>
            <a:t>Επίσημη  γλώσσα  των  νησιών ,την περίοδο αυτή , ήταν  η ιταλική  , η οποία  υιοθετήθηκε  από  την ανώτατη τάξη.</a:t>
          </a:r>
          <a:endParaRPr lang="en-US" sz="2200" kern="1200"/>
        </a:p>
      </dsp:txBody>
      <dsp:txXfrm rot="10800000">
        <a:off x="0" y="2384"/>
        <a:ext cx="5821767" cy="209261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03T18:58:14.249"/>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03T18:58:15.016"/>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03T18:58:15.798"/>
    </inkml:context>
    <inkml:brush xml:id="br0">
      <inkml:brushProperty name="width" value="0.05" units="cm"/>
      <inkml:brushProperty name="height" value="0.05" units="cm"/>
      <inkml:brushProperty name="color" value="#E71224"/>
    </inkml:brush>
  </inkml:definitions>
  <inkml:trace contextRef="#ctx0" brushRef="#br0">1 0 24575,'0'7'0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03T18:58:16.836"/>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03T18:58:19.980"/>
    </inkml:context>
    <inkml:brush xml:id="br0">
      <inkml:brushProperty name="width" value="0.05" units="cm"/>
      <inkml:brushProperty name="height" value="0.05" units="cm"/>
      <inkml:brushProperty name="color" value="#E71224"/>
    </inkml:brush>
  </inkml:definitions>
  <inkml:trace contextRef="#ctx0" brushRef="#br0">0 1 24575,'15'0'0,"4"0"-8191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03T18:58:20.997"/>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03T18:58:21.657"/>
    </inkml:context>
    <inkml:brush xml:id="br0">
      <inkml:brushProperty name="width" value="0.05" units="cm"/>
      <inkml:brushProperty name="height" value="0.05" units="cm"/>
      <inkml:brushProperty name="color" value="#E71224"/>
    </inkml:brush>
  </inkml:definitions>
  <inkml:trace contextRef="#ctx0" brushRef="#br0">0 1 24575,'8'0'0,"1"0"-8191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03T18:58:22.231"/>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3/3/2026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3/3/2026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3/3/2026</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3/3/2026</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5125305" y="1488985"/>
            <a:ext cx="6264350" cy="169685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118447" y="4351687"/>
            <a:ext cx="6265588" cy="1704060"/>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3/3/2026</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3/3/2026</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8A87A34-81AB-432B-8DAE-1953F412C126}" type="datetimeFigureOut">
              <a:rPr lang="en-US" dirty="0"/>
              <a:t>3/3/2026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3/3/2026</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3/3/2026</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38.png"/><Relationship Id="rId3" Type="http://schemas.openxmlformats.org/officeDocument/2006/relationships/customXml" Target="../ink/ink1.xml"/><Relationship Id="rId7" Type="http://schemas.openxmlformats.org/officeDocument/2006/relationships/image" Target="../media/image36.png"/><Relationship Id="rId12" Type="http://schemas.openxmlformats.org/officeDocument/2006/relationships/customXml" Target="../ink/ink7.xml"/><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customXml" Target="../ink/ink3.xml"/><Relationship Id="rId11" Type="http://schemas.openxmlformats.org/officeDocument/2006/relationships/customXml" Target="../ink/ink6.xml"/><Relationship Id="rId5" Type="http://schemas.openxmlformats.org/officeDocument/2006/relationships/customXml" Target="../ink/ink2.xml"/><Relationship Id="rId15" Type="http://schemas.openxmlformats.org/officeDocument/2006/relationships/image" Target="../media/image39.png"/><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customXml" Target="../ink/ink5.xml"/><Relationship Id="rId14" Type="http://schemas.openxmlformats.org/officeDocument/2006/relationships/customXml" Target="../ink/ink8.xml"/></Relationships>
</file>

<file path=ppt/slides/_rels/slide45.xml.rels><?xml version="1.0" encoding="UTF-8" standalone="yes"?>
<Relationships xmlns="http://schemas.openxmlformats.org/package/2006/relationships"><Relationship Id="rId8" Type="http://schemas.openxmlformats.org/officeDocument/2006/relationships/hyperlink" Target="https://prezi.com/p/lcy2ydb7_fk1/presentation/" TargetMode="External"/><Relationship Id="rId3" Type="http://schemas.openxmlformats.org/officeDocument/2006/relationships/hyperlink" Target="https://ekefalonia.gr/" TargetMode="External"/><Relationship Id="rId7" Type="http://schemas.openxmlformats.org/officeDocument/2006/relationships/hyperlink" Target="https://www.academia.edu/" TargetMode="External"/><Relationship Id="rId2" Type="http://schemas.openxmlformats.org/officeDocument/2006/relationships/hyperlink" Target="https://www.kefaloniapress.gr/" TargetMode="External"/><Relationship Id="rId1" Type="http://schemas.openxmlformats.org/officeDocument/2006/relationships/slideLayout" Target="../slideLayouts/slideLayout8.xml"/><Relationship Id="rId6" Type="http://schemas.openxmlformats.org/officeDocument/2006/relationships/hyperlink" Target="https://el.wikipedia.org/" TargetMode="External"/><Relationship Id="rId5" Type="http://schemas.openxmlformats.org/officeDocument/2006/relationships/hyperlink" Target="https://www.inkefalonia.gr/" TargetMode="External"/><Relationship Id="rId4" Type="http://schemas.openxmlformats.org/officeDocument/2006/relationships/hyperlink" Target="https://kefalonitis.com/"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6CD400-73E4-1240-A0DA-DE346A3DA324}"/>
              </a:ext>
            </a:extLst>
          </p:cNvPr>
          <p:cNvSpPr>
            <a:spLocks noGrp="1"/>
          </p:cNvSpPr>
          <p:nvPr>
            <p:ph type="ctrTitle"/>
          </p:nvPr>
        </p:nvSpPr>
        <p:spPr/>
        <p:txBody>
          <a:bodyPr/>
          <a:lstStyle/>
          <a:p>
            <a:r>
              <a:rPr lang="el-GR" dirty="0"/>
              <a:t>Η ΕΝΕΤΟΚΡΑΤΙΑ ΣΤΗΝ ΚΕΦΑΛΟΝΙΑ </a:t>
            </a:r>
          </a:p>
        </p:txBody>
      </p:sp>
      <p:sp>
        <p:nvSpPr>
          <p:cNvPr id="3" name="Υπότιτλος 2">
            <a:extLst>
              <a:ext uri="{FF2B5EF4-FFF2-40B4-BE49-F238E27FC236}">
                <a16:creationId xmlns:a16="http://schemas.microsoft.com/office/drawing/2014/main" id="{8C3B3071-E4CF-595C-8614-E9E257842B1A}"/>
              </a:ext>
            </a:extLst>
          </p:cNvPr>
          <p:cNvSpPr>
            <a:spLocks noGrp="1"/>
          </p:cNvSpPr>
          <p:nvPr>
            <p:ph type="subTitle" idx="1"/>
          </p:nvPr>
        </p:nvSpPr>
        <p:spPr/>
        <p:txBody>
          <a:bodyPr/>
          <a:lstStyle/>
          <a:p>
            <a:r>
              <a:rPr lang="el-GR" dirty="0"/>
              <a:t>ΕΥΤΥΧΙΑ ΜΠΑΖΙΓΟΥ </a:t>
            </a:r>
          </a:p>
        </p:txBody>
      </p:sp>
    </p:spTree>
    <p:extLst>
      <p:ext uri="{BB962C8B-B14F-4D97-AF65-F5344CB8AC3E}">
        <p14:creationId xmlns:p14="http://schemas.microsoft.com/office/powerpoint/2010/main" val="189698960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8D25D7-BC98-3CEE-8C39-391CAF796EFA}"/>
              </a:ext>
            </a:extLst>
          </p:cNvPr>
          <p:cNvSpPr>
            <a:spLocks noGrp="1"/>
          </p:cNvSpPr>
          <p:nvPr>
            <p:ph type="title"/>
          </p:nvPr>
        </p:nvSpPr>
        <p:spPr/>
        <p:txBody>
          <a:bodyPr>
            <a:normAutofit fontScale="90000"/>
          </a:bodyPr>
          <a:lstStyle/>
          <a:p>
            <a:r>
              <a:rPr lang="el-GR" dirty="0"/>
              <a:t>ΕΝΕΤΙΚΑ ΚΤΙΣΜΑΤΑ - ΝΑΟΙ –</a:t>
            </a:r>
            <a:br>
              <a:rPr lang="el-GR" dirty="0"/>
            </a:br>
            <a:r>
              <a:rPr lang="el-GR" dirty="0"/>
              <a:t>ΜΝΗΜΕΙΑ ΤΗΣ ΚΕΦΑΛΟΝΙΑΣ</a:t>
            </a:r>
          </a:p>
        </p:txBody>
      </p:sp>
      <p:sp>
        <p:nvSpPr>
          <p:cNvPr id="3" name="Θέση περιεχομένου 2">
            <a:extLst>
              <a:ext uri="{FF2B5EF4-FFF2-40B4-BE49-F238E27FC236}">
                <a16:creationId xmlns:a16="http://schemas.microsoft.com/office/drawing/2014/main" id="{02EBDA80-E477-B528-FFCF-DAF61342E872}"/>
              </a:ext>
            </a:extLst>
          </p:cNvPr>
          <p:cNvSpPr>
            <a:spLocks noGrp="1"/>
          </p:cNvSpPr>
          <p:nvPr>
            <p:ph idx="1"/>
          </p:nvPr>
        </p:nvSpPr>
        <p:spPr>
          <a:xfrm>
            <a:off x="4751883" y="374754"/>
            <a:ext cx="7285220" cy="6276660"/>
          </a:xfrm>
        </p:spPr>
        <p:txBody>
          <a:bodyPr>
            <a:normAutofit fontScale="70000" lnSpcReduction="20000"/>
          </a:bodyPr>
          <a:lstStyle/>
          <a:p>
            <a:pPr marL="514350" indent="-514350">
              <a:buAutoNum type="arabicPeriod"/>
            </a:pPr>
            <a:r>
              <a:rPr lang="el-GR" sz="3200" b="1" dirty="0"/>
              <a:t>ΤΟ ΚΑΣΤΡΟ ΤΟΥ ΑΓΙΟΥ ΓΕΩΡΓΙΟΥ </a:t>
            </a:r>
          </a:p>
          <a:p>
            <a:r>
              <a:rPr lang="el-GR" sz="3200" dirty="0"/>
              <a:t>Είναι ένα αξιόλογο Βενετσιάνικο κάστρο του 16ου</a:t>
            </a:r>
          </a:p>
          <a:p>
            <a:pPr marL="0" indent="0">
              <a:buNone/>
            </a:pPr>
            <a:r>
              <a:rPr lang="el-GR" sz="3200" dirty="0"/>
              <a:t>αιώνα που δεσπόζει στο νότιο τμήμα της</a:t>
            </a:r>
          </a:p>
          <a:p>
            <a:pPr marL="0" indent="0">
              <a:buNone/>
            </a:pPr>
            <a:r>
              <a:rPr lang="el-GR" sz="3200" dirty="0"/>
              <a:t>Κεφαλονιάς και στον κόλπο του Αργοστολίου.</a:t>
            </a:r>
          </a:p>
          <a:p>
            <a:pPr marL="0" indent="0">
              <a:buNone/>
            </a:pPr>
            <a:endParaRPr lang="el-GR" sz="3200" dirty="0"/>
          </a:p>
          <a:p>
            <a:r>
              <a:rPr lang="el-GR" sz="3200" dirty="0"/>
              <a:t>Χτισμένο στην κορυφή ενός λόφου στα Περατάτα, έξω</a:t>
            </a:r>
          </a:p>
          <a:p>
            <a:pPr marL="0" indent="0">
              <a:buNone/>
            </a:pPr>
            <a:r>
              <a:rPr lang="el-GR" sz="3200" dirty="0"/>
              <a:t>από το Αργοστόλι, κατασκευάστηκε τον 12ο μ.Χ. αιώνα</a:t>
            </a:r>
          </a:p>
          <a:p>
            <a:pPr marL="0" indent="0">
              <a:buNone/>
            </a:pPr>
            <a:r>
              <a:rPr lang="el-GR" sz="3200" dirty="0"/>
              <a:t>ως η πρωτεύουσα του νησιού και παρέμεινε η</a:t>
            </a:r>
          </a:p>
          <a:p>
            <a:pPr marL="0" indent="0">
              <a:buNone/>
            </a:pPr>
            <a:r>
              <a:rPr lang="el-GR" sz="3200" dirty="0"/>
              <a:t>πρωτεύουσα της Κεφαλονιάς, ως το 1757. Πήρε το</a:t>
            </a:r>
          </a:p>
          <a:p>
            <a:pPr marL="0" indent="0">
              <a:buNone/>
            </a:pPr>
            <a:r>
              <a:rPr lang="el-GR" sz="3200" dirty="0"/>
              <a:t>όνομά του από το παλιό εκκλησάκι του Αγίου Γεωργίου</a:t>
            </a:r>
          </a:p>
          <a:p>
            <a:pPr marL="0" indent="0">
              <a:buNone/>
            </a:pPr>
            <a:r>
              <a:rPr lang="el-GR" sz="3200" dirty="0"/>
              <a:t>που βρισκόταν στην κορυφή του λόφου πριν την</a:t>
            </a:r>
          </a:p>
          <a:p>
            <a:pPr marL="0" indent="0">
              <a:buNone/>
            </a:pPr>
            <a:r>
              <a:rPr lang="el-GR" sz="3200" dirty="0"/>
              <a:t>οχύρωσή του.</a:t>
            </a:r>
          </a:p>
        </p:txBody>
      </p:sp>
    </p:spTree>
    <p:extLst>
      <p:ext uri="{BB962C8B-B14F-4D97-AF65-F5344CB8AC3E}">
        <p14:creationId xmlns:p14="http://schemas.microsoft.com/office/powerpoint/2010/main" val="411416887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4"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5"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6"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7"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9"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0"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1"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2"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3"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4"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5"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6"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7"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30" name="Group 29">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1" name="Rectangle 30">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2" name="Isosceles Triangle 31">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3" name="Rectangle 32">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p:nvSpPr>
          <p:cNvPr id="35" name="Rectangle 3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3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2" name="Τίτλος 1">
            <a:extLst>
              <a:ext uri="{FF2B5EF4-FFF2-40B4-BE49-F238E27FC236}">
                <a16:creationId xmlns:a16="http://schemas.microsoft.com/office/drawing/2014/main" id="{B793EEF0-4FA7-09D4-FAA2-B9DB74A92BF6}"/>
              </a:ext>
            </a:extLst>
          </p:cNvPr>
          <p:cNvSpPr>
            <a:spLocks noGrp="1"/>
          </p:cNvSpPr>
          <p:nvPr>
            <p:ph type="title"/>
          </p:nvPr>
        </p:nvSpPr>
        <p:spPr>
          <a:xfrm>
            <a:off x="1378425" y="5199797"/>
            <a:ext cx="9435152" cy="789673"/>
          </a:xfrm>
        </p:spPr>
        <p:txBody>
          <a:bodyPr vert="horz" lIns="228600" tIns="228600" rIns="228600" bIns="0" rtlCol="0" anchor="ctr">
            <a:normAutofit/>
          </a:bodyPr>
          <a:lstStyle/>
          <a:p>
            <a:pPr>
              <a:lnSpc>
                <a:spcPct val="80000"/>
              </a:lnSpc>
            </a:pPr>
            <a:r>
              <a:rPr lang="en-US">
                <a:solidFill>
                  <a:schemeClr val="bg1"/>
                </a:solidFill>
              </a:rPr>
              <a:t>ΚΑΣΤΡΟ ΤΟΥ ΑΓΙΟΥ ΓΕΩΡΓΙΟΥ </a:t>
            </a:r>
          </a:p>
        </p:txBody>
      </p:sp>
      <p:pic>
        <p:nvPicPr>
          <p:cNvPr id="4" name="Θέση περιεχομένου 3">
            <a:extLst>
              <a:ext uri="{FF2B5EF4-FFF2-40B4-BE49-F238E27FC236}">
                <a16:creationId xmlns:a16="http://schemas.microsoft.com/office/drawing/2014/main" id="{31542553-F6DE-8535-1B8F-FC73F5C489B1}"/>
              </a:ext>
            </a:extLst>
          </p:cNvPr>
          <p:cNvPicPr>
            <a:picLocks noGrp="1" noChangeAspect="1"/>
          </p:cNvPicPr>
          <p:nvPr>
            <p:ph idx="1"/>
          </p:nvPr>
        </p:nvPicPr>
        <p:blipFill>
          <a:blip r:embed="rId2"/>
          <a:srcRect t="24593" b="13010"/>
          <a:stretch>
            <a:fillRect/>
          </a:stretch>
        </p:blipFill>
        <p:spPr>
          <a:xfrm>
            <a:off x="20" y="10"/>
            <a:ext cx="12191980" cy="5058947"/>
          </a:xfrm>
          <a:custGeom>
            <a:avLst/>
            <a:gdLst/>
            <a:ahLst/>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p:spPr>
      </p:pic>
    </p:spTree>
    <p:extLst>
      <p:ext uri="{BB962C8B-B14F-4D97-AF65-F5344CB8AC3E}">
        <p14:creationId xmlns:p14="http://schemas.microsoft.com/office/powerpoint/2010/main" val="104592740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8FDFC082-BCD2-81DF-8827-E6E98F6E92F9}"/>
              </a:ext>
            </a:extLst>
          </p:cNvPr>
          <p:cNvSpPr>
            <a:spLocks noGrp="1"/>
          </p:cNvSpPr>
          <p:nvPr>
            <p:ph type="title"/>
          </p:nvPr>
        </p:nvSpPr>
        <p:spPr>
          <a:xfrm>
            <a:off x="7269686" y="795527"/>
            <a:ext cx="4123738" cy="1433323"/>
          </a:xfrm>
        </p:spPr>
        <p:txBody>
          <a:bodyPr>
            <a:normAutofit/>
          </a:bodyPr>
          <a:lstStyle/>
          <a:p>
            <a:pPr algn="l"/>
            <a:r>
              <a:rPr lang="el-GR" sz="3200" dirty="0">
                <a:solidFill>
                  <a:schemeClr val="tx2"/>
                </a:solidFill>
              </a:rPr>
              <a:t>2.ΤΟ  ΚΑΣΤΡΟ  ΤΗΣ  ΑΣΣΟΥ</a:t>
            </a:r>
          </a:p>
        </p:txBody>
      </p:sp>
      <p:sp>
        <p:nvSpPr>
          <p:cNvPr id="34" name="Rectangle 33">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438C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778407C2-7081-834A-94F0-B9E734B2A7DF}"/>
              </a:ext>
            </a:extLst>
          </p:cNvPr>
          <p:cNvPicPr>
            <a:picLocks noChangeAspect="1"/>
          </p:cNvPicPr>
          <p:nvPr/>
        </p:nvPicPr>
        <p:blipFill>
          <a:blip r:embed="rId2"/>
          <a:srcRect l="13018" r="968" b="-1"/>
          <a:stretch>
            <a:fillRect/>
          </a:stretch>
        </p:blipFill>
        <p:spPr>
          <a:xfrm>
            <a:off x="972115" y="960214"/>
            <a:ext cx="5641848" cy="4919472"/>
          </a:xfrm>
          <a:prstGeom prst="rect">
            <a:avLst/>
          </a:prstGeom>
          <a:ln w="12700">
            <a:noFill/>
          </a:ln>
        </p:spPr>
      </p:pic>
      <p:sp>
        <p:nvSpPr>
          <p:cNvPr id="3" name="Θέση περιεχομένου 2">
            <a:extLst>
              <a:ext uri="{FF2B5EF4-FFF2-40B4-BE49-F238E27FC236}">
                <a16:creationId xmlns:a16="http://schemas.microsoft.com/office/drawing/2014/main" id="{81EFDD64-A6E4-2D7B-B439-7F2E719CF583}"/>
              </a:ext>
            </a:extLst>
          </p:cNvPr>
          <p:cNvSpPr>
            <a:spLocks noGrp="1"/>
          </p:cNvSpPr>
          <p:nvPr>
            <p:ph idx="1"/>
          </p:nvPr>
        </p:nvSpPr>
        <p:spPr>
          <a:xfrm>
            <a:off x="7293817" y="1963711"/>
            <a:ext cx="4099607" cy="4362137"/>
          </a:xfrm>
        </p:spPr>
        <p:txBody>
          <a:bodyPr>
            <a:normAutofit fontScale="85000" lnSpcReduction="20000"/>
          </a:bodyPr>
          <a:lstStyle/>
          <a:p>
            <a:pPr>
              <a:lnSpc>
                <a:spcPct val="110000"/>
              </a:lnSpc>
              <a:buClr>
                <a:srgbClr val="438CDD"/>
              </a:buClr>
            </a:pPr>
            <a:r>
              <a:rPr lang="el-GR" sz="2200" dirty="0"/>
              <a:t>Το κάστρο της Άσσου κατασκευάστηκε στα τέλη του 16ου αιώνα, την περίοδο της Ενετοκρατίας και αποτέλεσε για πολλά χρόνια πρωτεύουσα της βόρειας Κεφαλονιάς.</a:t>
            </a:r>
          </a:p>
          <a:p>
            <a:pPr>
              <a:lnSpc>
                <a:spcPct val="110000"/>
              </a:lnSpc>
              <a:buClr>
                <a:srgbClr val="438CDD"/>
              </a:buClr>
            </a:pPr>
            <a:endParaRPr lang="el-GR" sz="2200" dirty="0"/>
          </a:p>
          <a:p>
            <a:pPr>
              <a:lnSpc>
                <a:spcPct val="110000"/>
              </a:lnSpc>
              <a:buClr>
                <a:srgbClr val="438CDD"/>
              </a:buClr>
            </a:pPr>
            <a:r>
              <a:rPr lang="el-GR" sz="2200" dirty="0"/>
              <a:t> Η κατασκευή του ήταν ένα φιλόδοξο σχέδιο των Βενετών για τη δημιουργία ισχυρής καστροπολιτείας χωρίς επιτυχία. Πρόκειται για </a:t>
            </a:r>
            <a:r>
              <a:rPr lang="el-GR" sz="2600" dirty="0"/>
              <a:t>ένα</a:t>
            </a:r>
            <a:r>
              <a:rPr lang="el-GR" sz="2200" dirty="0"/>
              <a:t> από τα μεγαλύτερα στην Ελλάδα...</a:t>
            </a:r>
            <a:br>
              <a:rPr lang="el-GR" sz="2200" dirty="0"/>
            </a:br>
            <a:br>
              <a:rPr lang="el-GR" dirty="0"/>
            </a:br>
            <a:endParaRPr lang="el-GR" dirty="0"/>
          </a:p>
        </p:txBody>
      </p:sp>
    </p:spTree>
    <p:extLst>
      <p:ext uri="{BB962C8B-B14F-4D97-AF65-F5344CB8AC3E}">
        <p14:creationId xmlns:p14="http://schemas.microsoft.com/office/powerpoint/2010/main" val="252074616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 name="Rectangle 35">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37">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6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7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2" name="Τίτλος 1">
            <a:extLst>
              <a:ext uri="{FF2B5EF4-FFF2-40B4-BE49-F238E27FC236}">
                <a16:creationId xmlns:a16="http://schemas.microsoft.com/office/drawing/2014/main" id="{CE09FA8A-4D41-2ADC-3368-1BF93D5A576D}"/>
              </a:ext>
            </a:extLst>
          </p:cNvPr>
          <p:cNvSpPr>
            <a:spLocks noGrp="1"/>
          </p:cNvSpPr>
          <p:nvPr>
            <p:ph type="title"/>
          </p:nvPr>
        </p:nvSpPr>
        <p:spPr>
          <a:xfrm>
            <a:off x="888630" y="4563895"/>
            <a:ext cx="5109005" cy="1777829"/>
          </a:xfrm>
        </p:spPr>
        <p:txBody>
          <a:bodyPr>
            <a:normAutofit/>
          </a:bodyPr>
          <a:lstStyle/>
          <a:p>
            <a:pPr algn="r"/>
            <a:r>
              <a:rPr lang="el-GR" dirty="0">
                <a:solidFill>
                  <a:schemeClr val="tx1"/>
                </a:solidFill>
              </a:rPr>
              <a:t> </a:t>
            </a:r>
          </a:p>
        </p:txBody>
      </p:sp>
      <p:pic>
        <p:nvPicPr>
          <p:cNvPr id="5" name="Εικόνα 4">
            <a:extLst>
              <a:ext uri="{FF2B5EF4-FFF2-40B4-BE49-F238E27FC236}">
                <a16:creationId xmlns:a16="http://schemas.microsoft.com/office/drawing/2014/main" id="{E388DBB5-71F2-D8D8-F25F-EE3454E8D2E8}"/>
              </a:ext>
            </a:extLst>
          </p:cNvPr>
          <p:cNvPicPr>
            <a:picLocks noChangeAspect="1"/>
          </p:cNvPicPr>
          <p:nvPr/>
        </p:nvPicPr>
        <p:blipFill>
          <a:blip r:embed="rId2"/>
          <a:srcRect r="9832" b="2"/>
          <a:stretch>
            <a:fillRect/>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4" name="Εικόνα 3">
            <a:extLst>
              <a:ext uri="{FF2B5EF4-FFF2-40B4-BE49-F238E27FC236}">
                <a16:creationId xmlns:a16="http://schemas.microsoft.com/office/drawing/2014/main" id="{0BA10C66-7AAF-89D2-F0BB-9C5B0EFCEDAA}"/>
              </a:ext>
            </a:extLst>
          </p:cNvPr>
          <p:cNvPicPr>
            <a:picLocks noChangeAspect="1"/>
          </p:cNvPicPr>
          <p:nvPr/>
        </p:nvPicPr>
        <p:blipFill>
          <a:blip r:embed="rId3"/>
          <a:srcRect l="16780" r="6267" b="-2"/>
          <a:stretch>
            <a:fillRect/>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3" name="Θέση περιεχομένου 2">
            <a:extLst>
              <a:ext uri="{FF2B5EF4-FFF2-40B4-BE49-F238E27FC236}">
                <a16:creationId xmlns:a16="http://schemas.microsoft.com/office/drawing/2014/main" id="{9752597B-131C-F079-CDED-25CBF4D40F1C}"/>
              </a:ext>
            </a:extLst>
          </p:cNvPr>
          <p:cNvSpPr>
            <a:spLocks noGrp="1"/>
          </p:cNvSpPr>
          <p:nvPr>
            <p:ph idx="1"/>
          </p:nvPr>
        </p:nvSpPr>
        <p:spPr>
          <a:xfrm>
            <a:off x="1491916" y="4571423"/>
            <a:ext cx="9908404" cy="1770300"/>
          </a:xfrm>
        </p:spPr>
        <p:txBody>
          <a:bodyPr>
            <a:normAutofit/>
          </a:bodyPr>
          <a:lstStyle/>
          <a:p>
            <a:r>
              <a:rPr lang="el-GR" sz="2400" dirty="0"/>
              <a:t>Η χερσόνησος θεωρήθηκε ιδανικό μέρος για την οικοδόμηση </a:t>
            </a:r>
            <a:r>
              <a:rPr lang="el-GR" sz="2400" dirty="0" err="1"/>
              <a:t>φρούριου</a:t>
            </a:r>
            <a:r>
              <a:rPr lang="el-GR" sz="2400" dirty="0"/>
              <a:t>, το οποίο θα μπορούσε να ελέγχει το κεντρικό Ιόνιο, και να προστατεύει τους κατοίκους από τις τουρκικές και τις  πειρατικές επιδρομές.</a:t>
            </a:r>
          </a:p>
          <a:p>
            <a:endParaRPr lang="el-GR" dirty="0"/>
          </a:p>
        </p:txBody>
      </p:sp>
    </p:spTree>
    <p:extLst>
      <p:ext uri="{BB962C8B-B14F-4D97-AF65-F5344CB8AC3E}">
        <p14:creationId xmlns:p14="http://schemas.microsoft.com/office/powerpoint/2010/main" val="3585474687"/>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516B7BA8-85A7-01DA-37D8-F28B3CDEA6D4}"/>
              </a:ext>
            </a:extLst>
          </p:cNvPr>
          <p:cNvSpPr>
            <a:spLocks noGrp="1"/>
          </p:cNvSpPr>
          <p:nvPr>
            <p:ph type="title"/>
          </p:nvPr>
        </p:nvSpPr>
        <p:spPr>
          <a:xfrm>
            <a:off x="7269686" y="795527"/>
            <a:ext cx="4123738" cy="1433323"/>
          </a:xfrm>
        </p:spPr>
        <p:txBody>
          <a:bodyPr>
            <a:normAutofit/>
          </a:bodyPr>
          <a:lstStyle/>
          <a:p>
            <a:pPr algn="l"/>
            <a:r>
              <a:rPr lang="el-GR" sz="3200" dirty="0">
                <a:solidFill>
                  <a:schemeClr val="tx2"/>
                </a:solidFill>
              </a:rPr>
              <a:t>3. Η ΜΟΝΗ ΤΗΣ ΘΕΟΤΟΚΟΥ ΣΤΑ ΣΙΣΣΙΑ</a:t>
            </a:r>
          </a:p>
        </p:txBody>
      </p:sp>
      <p:sp>
        <p:nvSpPr>
          <p:cNvPr id="34" name="Rectangle 33">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8C4F33"/>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7C05E1C5-305D-C218-756A-DCCF46D8A6B9}"/>
              </a:ext>
            </a:extLst>
          </p:cNvPr>
          <p:cNvPicPr>
            <a:picLocks noChangeAspect="1"/>
          </p:cNvPicPr>
          <p:nvPr/>
        </p:nvPicPr>
        <p:blipFill>
          <a:blip r:embed="rId2"/>
          <a:stretch>
            <a:fillRect/>
          </a:stretch>
        </p:blipFill>
        <p:spPr>
          <a:xfrm>
            <a:off x="3433489" y="934378"/>
            <a:ext cx="3234552" cy="4899025"/>
          </a:xfrm>
          <a:prstGeom prst="rect">
            <a:avLst/>
          </a:prstGeom>
          <a:ln w="12700">
            <a:noFill/>
          </a:ln>
        </p:spPr>
      </p:pic>
      <p:sp>
        <p:nvSpPr>
          <p:cNvPr id="3" name="Θέση περιεχομένου 2">
            <a:extLst>
              <a:ext uri="{FF2B5EF4-FFF2-40B4-BE49-F238E27FC236}">
                <a16:creationId xmlns:a16="http://schemas.microsoft.com/office/drawing/2014/main" id="{E48A8FB1-41FB-9C14-8C17-6F1AE0BB67A7}"/>
              </a:ext>
            </a:extLst>
          </p:cNvPr>
          <p:cNvSpPr>
            <a:spLocks noGrp="1"/>
          </p:cNvSpPr>
          <p:nvPr>
            <p:ph idx="1"/>
          </p:nvPr>
        </p:nvSpPr>
        <p:spPr>
          <a:xfrm>
            <a:off x="7293817" y="2338388"/>
            <a:ext cx="4099607" cy="3678237"/>
          </a:xfrm>
        </p:spPr>
        <p:txBody>
          <a:bodyPr>
            <a:normAutofit/>
          </a:bodyPr>
          <a:lstStyle/>
          <a:p>
            <a:pPr marL="0" indent="0">
              <a:buClr>
                <a:srgbClr val="8C4F33"/>
              </a:buClr>
              <a:buNone/>
            </a:pPr>
            <a:r>
              <a:rPr lang="el-GR"/>
              <a:t>Η Μονή της Θεοτόκου στα </a:t>
            </a:r>
            <a:r>
              <a:rPr lang="el-GR" err="1"/>
              <a:t>Σίσσια</a:t>
            </a:r>
            <a:endParaRPr lang="el-GR"/>
          </a:p>
          <a:p>
            <a:pPr marL="0" indent="0">
              <a:buClr>
                <a:srgbClr val="8C4F33"/>
              </a:buClr>
              <a:buNone/>
            </a:pPr>
            <a:r>
              <a:rPr lang="el-GR"/>
              <a:t>ήταν ανδρικό μοναστήρι, το οποίο</a:t>
            </a:r>
          </a:p>
          <a:p>
            <a:pPr marL="0" indent="0">
              <a:buClr>
                <a:srgbClr val="8C4F33"/>
              </a:buClr>
              <a:buNone/>
            </a:pPr>
            <a:r>
              <a:rPr lang="el-GR"/>
              <a:t>σύμφωνα με την παράδοση ίδρυσε</a:t>
            </a:r>
          </a:p>
          <a:p>
            <a:pPr marL="0" indent="0">
              <a:buClr>
                <a:srgbClr val="8C4F33"/>
              </a:buClr>
              <a:buNone/>
            </a:pPr>
            <a:r>
              <a:rPr lang="el-GR"/>
              <a:t>ο Άγιος Φραγκίσκος της </a:t>
            </a:r>
            <a:r>
              <a:rPr lang="el-GR" err="1"/>
              <a:t>Ασσίζης</a:t>
            </a:r>
            <a:endParaRPr lang="el-GR"/>
          </a:p>
          <a:p>
            <a:pPr marL="0" indent="0">
              <a:buClr>
                <a:srgbClr val="8C4F33"/>
              </a:buClr>
              <a:buNone/>
            </a:pPr>
            <a:r>
              <a:rPr lang="el-GR"/>
              <a:t>τον 13ο αιώνα, κατά την 5η </a:t>
            </a:r>
            <a:r>
              <a:rPr lang="el-GR" err="1"/>
              <a:t>Σταυ</a:t>
            </a:r>
            <a:r>
              <a:rPr lang="el-GR"/>
              <a:t>-</a:t>
            </a:r>
          </a:p>
          <a:p>
            <a:pPr marL="0" indent="0">
              <a:buClr>
                <a:srgbClr val="8C4F33"/>
              </a:buClr>
              <a:buNone/>
            </a:pPr>
            <a:r>
              <a:rPr lang="el-GR" err="1"/>
              <a:t>ροφορία</a:t>
            </a:r>
            <a:r>
              <a:rPr lang="el-GR"/>
              <a:t> , στο πέρασμα του από την</a:t>
            </a:r>
          </a:p>
          <a:p>
            <a:pPr marL="0" indent="0">
              <a:buClr>
                <a:srgbClr val="8C4F33"/>
              </a:buClr>
              <a:buNone/>
            </a:pPr>
            <a:r>
              <a:rPr lang="el-GR"/>
              <a:t>Κεφαλονιά. Ήταν αρχικά ανδρική</a:t>
            </a:r>
          </a:p>
          <a:p>
            <a:pPr marL="0" indent="0">
              <a:buClr>
                <a:srgbClr val="8C4F33"/>
              </a:buClr>
              <a:buNone/>
            </a:pPr>
            <a:r>
              <a:rPr lang="el-GR"/>
              <a:t>καθολική, αλλά έγινε ορθόδοξη</a:t>
            </a:r>
            <a:r>
              <a:rPr lang="el-GR" dirty="0"/>
              <a:t>.</a:t>
            </a:r>
            <a:endParaRPr lang="el-GR"/>
          </a:p>
        </p:txBody>
      </p:sp>
      <p:sp>
        <p:nvSpPr>
          <p:cNvPr id="6" name="TextBox 5">
            <a:extLst>
              <a:ext uri="{FF2B5EF4-FFF2-40B4-BE49-F238E27FC236}">
                <a16:creationId xmlns:a16="http://schemas.microsoft.com/office/drawing/2014/main" id="{A29A7DA3-C878-9F73-943A-A09B0DD687D1}"/>
              </a:ext>
            </a:extLst>
          </p:cNvPr>
          <p:cNvSpPr txBox="1"/>
          <p:nvPr/>
        </p:nvSpPr>
        <p:spPr>
          <a:xfrm>
            <a:off x="1001713" y="2694082"/>
            <a:ext cx="2055538" cy="3139321"/>
          </a:xfrm>
          <a:prstGeom prst="rect">
            <a:avLst/>
          </a:prstGeom>
          <a:noFill/>
        </p:spPr>
        <p:txBody>
          <a:bodyPr wrap="square">
            <a:spAutoFit/>
          </a:bodyPr>
          <a:lstStyle/>
          <a:p>
            <a:r>
              <a:rPr lang="el-GR" dirty="0"/>
              <a:t>Φραγκίσκος της Ασίζης (1182 – 1226)</a:t>
            </a:r>
          </a:p>
          <a:p>
            <a:endParaRPr lang="el-GR" dirty="0"/>
          </a:p>
          <a:p>
            <a:r>
              <a:rPr lang="el-GR" dirty="0"/>
              <a:t>Άγιος της Καθολικής εκκλησίας, ιδρυτής του</a:t>
            </a:r>
          </a:p>
          <a:p>
            <a:endParaRPr lang="el-GR" dirty="0"/>
          </a:p>
          <a:p>
            <a:r>
              <a:rPr lang="el-GR" dirty="0"/>
              <a:t>Τάγματος των Φραγκισκανών.</a:t>
            </a:r>
          </a:p>
        </p:txBody>
      </p:sp>
    </p:spTree>
    <p:extLst>
      <p:ext uri="{BB962C8B-B14F-4D97-AF65-F5344CB8AC3E}">
        <p14:creationId xmlns:p14="http://schemas.microsoft.com/office/powerpoint/2010/main" val="429367721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3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2" name="Τίτλος 1">
            <a:extLst>
              <a:ext uri="{FF2B5EF4-FFF2-40B4-BE49-F238E27FC236}">
                <a16:creationId xmlns:a16="http://schemas.microsoft.com/office/drawing/2014/main" id="{E331E292-E3C4-85A5-C4B3-CA80563F6FC1}"/>
              </a:ext>
            </a:extLst>
          </p:cNvPr>
          <p:cNvSpPr>
            <a:spLocks noGrp="1"/>
          </p:cNvSpPr>
          <p:nvPr>
            <p:ph type="title"/>
          </p:nvPr>
        </p:nvSpPr>
        <p:spPr>
          <a:xfrm>
            <a:off x="888630" y="4760132"/>
            <a:ext cx="5093596" cy="1777829"/>
          </a:xfrm>
        </p:spPr>
        <p:txBody>
          <a:bodyPr>
            <a:normAutofit/>
          </a:bodyPr>
          <a:lstStyle/>
          <a:p>
            <a:pPr algn="r"/>
            <a:r>
              <a:rPr lang="el-GR" dirty="0">
                <a:solidFill>
                  <a:schemeClr val="tx1"/>
                </a:solidFill>
              </a:rPr>
              <a:t> </a:t>
            </a:r>
          </a:p>
        </p:txBody>
      </p:sp>
      <p:pic>
        <p:nvPicPr>
          <p:cNvPr id="4" name="Εικόνα 3">
            <a:extLst>
              <a:ext uri="{FF2B5EF4-FFF2-40B4-BE49-F238E27FC236}">
                <a16:creationId xmlns:a16="http://schemas.microsoft.com/office/drawing/2014/main" id="{464F7B77-D88C-AFCE-A378-B7B1C12D0F98}"/>
              </a:ext>
            </a:extLst>
          </p:cNvPr>
          <p:cNvPicPr>
            <a:picLocks noChangeAspect="1"/>
          </p:cNvPicPr>
          <p:nvPr/>
        </p:nvPicPr>
        <p:blipFill>
          <a:blip r:embed="rId2"/>
          <a:srcRect t="20838" b="25841"/>
          <a:stretch>
            <a:fillRect/>
          </a:stretch>
        </p:blipFill>
        <p:spPr>
          <a:xfrm>
            <a:off x="20" y="10"/>
            <a:ext cx="12191980" cy="4599422"/>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Θέση περιεχομένου 2">
            <a:extLst>
              <a:ext uri="{FF2B5EF4-FFF2-40B4-BE49-F238E27FC236}">
                <a16:creationId xmlns:a16="http://schemas.microsoft.com/office/drawing/2014/main" id="{BBA83A8D-D2CD-AB98-C7B4-A2B61208F8BB}"/>
              </a:ext>
            </a:extLst>
          </p:cNvPr>
          <p:cNvSpPr>
            <a:spLocks noGrp="1"/>
          </p:cNvSpPr>
          <p:nvPr>
            <p:ph idx="1"/>
          </p:nvPr>
        </p:nvSpPr>
        <p:spPr>
          <a:xfrm>
            <a:off x="1858436" y="4767660"/>
            <a:ext cx="9541883" cy="1770300"/>
          </a:xfrm>
        </p:spPr>
        <p:txBody>
          <a:bodyPr>
            <a:normAutofit/>
          </a:bodyPr>
          <a:lstStyle/>
          <a:p>
            <a:r>
              <a:rPr lang="el-GR" sz="3200" dirty="0"/>
              <a:t>Επί του υπέρυθρου υπήρχε το οικόσημο του τάγματος των Φραγκισκανών.</a:t>
            </a:r>
          </a:p>
        </p:txBody>
      </p:sp>
    </p:spTree>
    <p:extLst>
      <p:ext uri="{BB962C8B-B14F-4D97-AF65-F5344CB8AC3E}">
        <p14:creationId xmlns:p14="http://schemas.microsoft.com/office/powerpoint/2010/main" val="1064934453"/>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F08744-9D7B-4693-B8D6-2A5210AE9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32">
            <a:extLst>
              <a:ext uri="{FF2B5EF4-FFF2-40B4-BE49-F238E27FC236}">
                <a16:creationId xmlns:a16="http://schemas.microsoft.com/office/drawing/2014/main" id="{5B2E630F-F386-44FA-B1A1-C10A9BF43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3567C09-8B4D-49A6-A711-C44C5807D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D28A3038-1214-9915-C25B-0AF953727954}"/>
              </a:ext>
            </a:extLst>
          </p:cNvPr>
          <p:cNvSpPr>
            <a:spLocks noGrp="1"/>
          </p:cNvSpPr>
          <p:nvPr>
            <p:ph type="title"/>
          </p:nvPr>
        </p:nvSpPr>
        <p:spPr>
          <a:xfrm>
            <a:off x="807720" y="2349925"/>
            <a:ext cx="2441894" cy="2456442"/>
          </a:xfrm>
        </p:spPr>
        <p:txBody>
          <a:bodyPr>
            <a:normAutofit/>
          </a:bodyPr>
          <a:lstStyle/>
          <a:p>
            <a:pPr algn="l"/>
            <a:r>
              <a:rPr lang="el-GR" sz="2500" dirty="0"/>
              <a:t>4.  Η  ΚΑΘΟΛΙΚΗ  ΕΚΚΛΗΣΙΑ  ΤΟΥ  ΑΓΙΟΥ  ΝΙΚΟΛΑΟΥ  ΣΤΟ  ΛΙΘΟΣΤΡΩΤΟ</a:t>
            </a:r>
            <a:br>
              <a:rPr lang="el-GR" sz="2500" dirty="0"/>
            </a:br>
            <a:endParaRPr lang="el-GR" sz="2500" dirty="0"/>
          </a:p>
        </p:txBody>
      </p:sp>
      <p:sp>
        <p:nvSpPr>
          <p:cNvPr id="3" name="Θέση περιεχομένου 2">
            <a:extLst>
              <a:ext uri="{FF2B5EF4-FFF2-40B4-BE49-F238E27FC236}">
                <a16:creationId xmlns:a16="http://schemas.microsoft.com/office/drawing/2014/main" id="{79B92082-BEB1-6762-8D14-51AC3E9461DD}"/>
              </a:ext>
            </a:extLst>
          </p:cNvPr>
          <p:cNvSpPr>
            <a:spLocks noGrp="1"/>
          </p:cNvSpPr>
          <p:nvPr>
            <p:ph idx="1"/>
          </p:nvPr>
        </p:nvSpPr>
        <p:spPr>
          <a:xfrm>
            <a:off x="4846319" y="1111249"/>
            <a:ext cx="6554001" cy="4635503"/>
          </a:xfrm>
        </p:spPr>
        <p:txBody>
          <a:bodyPr>
            <a:normAutofit fontScale="92500" lnSpcReduction="20000"/>
          </a:bodyPr>
          <a:lstStyle/>
          <a:p>
            <a:r>
              <a:rPr lang="el-GR" sz="2800" b="1" dirty="0"/>
              <a:t>Η καθολική κοινότητα της Κεφαλονιάς έχει τις ρίζες της στην εποχή της Ενετοκρατίας στο νησί, που κράτησε σχεδόν δέκα αιώνες: από την λήξη και την πτώση της ρωμαϊκής αυτοκρατορίας ουσιαστικά, τα Επτάνησα και ειδικά η Κεφαλονιά, πέρασε στα χέρια των Ενετών, που ήταν τότε η κυρίαρχη δύναμη στη Μεσόγειο, </a:t>
            </a:r>
            <a:r>
              <a:rPr lang="el-GR" sz="2800" b="1" dirty="0" err="1"/>
              <a:t>εξορμούμενοι</a:t>
            </a:r>
            <a:r>
              <a:rPr lang="el-GR" sz="2800" b="1" dirty="0"/>
              <a:t> από την </a:t>
            </a:r>
            <a:r>
              <a:rPr lang="el-GR" sz="2800" b="1" dirty="0" err="1"/>
              <a:t>Γαληνοτάτη</a:t>
            </a:r>
            <a:r>
              <a:rPr lang="el-GR" sz="2800" b="1" dirty="0"/>
              <a:t>, την Βενετία.</a:t>
            </a:r>
          </a:p>
          <a:p>
            <a:endParaRPr lang="el-GR" dirty="0"/>
          </a:p>
        </p:txBody>
      </p:sp>
    </p:spTree>
    <p:extLst>
      <p:ext uri="{BB962C8B-B14F-4D97-AF65-F5344CB8AC3E}">
        <p14:creationId xmlns:p14="http://schemas.microsoft.com/office/powerpoint/2010/main" val="4026199418"/>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420E2B4-24E6-4FB9-BCF4-A3376DFA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F5D0122-4BFE-4B20-81AE-3288966EE1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003B1982-03F5-4A97-A951-1BC146B105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6271C008-2B40-4EEA-A2FB-F37A59C27D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CFACD271-0EBE-427B-8CD2-9103168BE9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CFBF8B6D-A524-4ADB-AB99-35B785716E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FFC04288-528E-4140-B244-51CFA768F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81EE1A19-68B8-4C90-A626-FB38B8B61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1036A159-6496-486F-A6DB-19E0B77C03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F086063B-0DC6-4709-B0B9-CFAB49881A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BF38503B-96BB-47F6-84C4-BD0544B468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AB7F0E1C-446F-46DD-BAD5-B20F04EC53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0344E43D-CC49-44DD-9DEF-95E6F7C802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240CF7A3-1A54-4926-A03F-BF99774D8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3889560A-0AC6-4FCE-AF16-3D770608C2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798EAB09-A9B4-47F5-9EBC-3166FA9879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F667FF4B-8D6F-4E42-B6EF-46144894C5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E97C61C1-B545-4D57-B730-03E1DB837B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BC0E7570-D68F-4B17-98F0-63EC48411B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DFE29FDD-40F2-49BD-8370-F242A14871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7051478B-C65D-47CB-8F19-210EE34370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4D8E5B73-0049-4666-A7B8-3550F300AD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676FE0B9-F6BC-4893-99FF-A5DC97725C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id="{3664E9D7-CFD6-4BF1-9244-6F75D2C889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1682" y="1699589"/>
            <a:ext cx="5936885" cy="3467610"/>
            <a:chOff x="791682" y="1699589"/>
            <a:chExt cx="5936885" cy="3467610"/>
          </a:xfrm>
        </p:grpSpPr>
        <p:sp>
          <p:nvSpPr>
            <p:cNvPr id="35" name="Rectangle 34">
              <a:extLst>
                <a:ext uri="{FF2B5EF4-FFF2-40B4-BE49-F238E27FC236}">
                  <a16:creationId xmlns:a16="http://schemas.microsoft.com/office/drawing/2014/main" id="{89AB803B-3659-4AA9-B02A-70FA18DA1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1682" y="1699589"/>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679F1F54-8DE1-44F4-9E9E-DD1C5F885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602131" y="489479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7D7839B-0DFF-48C8-832D-FD7E68FFC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1682" y="2275661"/>
              <a:ext cx="5935796"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Τίτλος 1">
            <a:extLst>
              <a:ext uri="{FF2B5EF4-FFF2-40B4-BE49-F238E27FC236}">
                <a16:creationId xmlns:a16="http://schemas.microsoft.com/office/drawing/2014/main" id="{C3D036E4-0FE5-25A4-74D6-4F87EBE668BA}"/>
              </a:ext>
            </a:extLst>
          </p:cNvPr>
          <p:cNvSpPr>
            <a:spLocks noGrp="1"/>
          </p:cNvSpPr>
          <p:nvPr>
            <p:ph type="title"/>
          </p:nvPr>
        </p:nvSpPr>
        <p:spPr>
          <a:xfrm>
            <a:off x="873978" y="2358391"/>
            <a:ext cx="5741942" cy="234907"/>
          </a:xfrm>
        </p:spPr>
        <p:txBody>
          <a:bodyPr anchor="ctr">
            <a:normAutofit fontScale="90000"/>
          </a:bodyPr>
          <a:lstStyle/>
          <a:p>
            <a:r>
              <a:rPr lang="el-GR" sz="3600" dirty="0"/>
              <a:t> </a:t>
            </a:r>
          </a:p>
        </p:txBody>
      </p:sp>
      <p:sp>
        <p:nvSpPr>
          <p:cNvPr id="3" name="Θέση περιεχομένου 2">
            <a:extLst>
              <a:ext uri="{FF2B5EF4-FFF2-40B4-BE49-F238E27FC236}">
                <a16:creationId xmlns:a16="http://schemas.microsoft.com/office/drawing/2014/main" id="{834CC756-FAFD-D34A-8E59-F30FAA34AF3E}"/>
              </a:ext>
            </a:extLst>
          </p:cNvPr>
          <p:cNvSpPr>
            <a:spLocks noGrp="1"/>
          </p:cNvSpPr>
          <p:nvPr>
            <p:ph idx="1"/>
          </p:nvPr>
        </p:nvSpPr>
        <p:spPr>
          <a:xfrm>
            <a:off x="873102" y="2358392"/>
            <a:ext cx="5742817" cy="2459668"/>
          </a:xfrm>
        </p:spPr>
        <p:txBody>
          <a:bodyPr>
            <a:normAutofit fontScale="92500" lnSpcReduction="20000"/>
          </a:bodyPr>
          <a:lstStyle/>
          <a:p>
            <a:r>
              <a:rPr lang="el-GR" sz="2600" dirty="0">
                <a:solidFill>
                  <a:srgbClr val="FFFFFE"/>
                </a:solidFill>
              </a:rPr>
              <a:t>Βρίσκεται στον κεντρικό πεζόδρομο του Αργοστολίου, το Λιθόστρωτο. Είναι αφιερωμένη στον προστάτη των ναυτικών Άγιο Νικόλαο και έχει επικρατήσει να αναφέρεται ως ο Άγιος Νικόλαος    των Λατίνων. </a:t>
            </a:r>
          </a:p>
          <a:p>
            <a:pPr marL="0" indent="0">
              <a:buNone/>
            </a:pPr>
            <a:endParaRPr lang="el-GR" sz="1600" dirty="0">
              <a:solidFill>
                <a:srgbClr val="FFFFFE"/>
              </a:solidFill>
            </a:endParaRPr>
          </a:p>
        </p:txBody>
      </p:sp>
      <p:sp>
        <p:nvSpPr>
          <p:cNvPr id="39" name="Rectangle 38">
            <a:extLst>
              <a:ext uri="{FF2B5EF4-FFF2-40B4-BE49-F238E27FC236}">
                <a16:creationId xmlns:a16="http://schemas.microsoft.com/office/drawing/2014/main" id="{675F0547-C7AB-4477-A626-778525DFD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557" y="0"/>
            <a:ext cx="4640799" cy="6858000"/>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4" name="Εικόνα 3">
            <a:extLst>
              <a:ext uri="{FF2B5EF4-FFF2-40B4-BE49-F238E27FC236}">
                <a16:creationId xmlns:a16="http://schemas.microsoft.com/office/drawing/2014/main" id="{5ED48348-A9E5-AA7F-8005-48662F7A9CB3}"/>
              </a:ext>
            </a:extLst>
          </p:cNvPr>
          <p:cNvPicPr>
            <a:picLocks noChangeAspect="1"/>
          </p:cNvPicPr>
          <p:nvPr/>
        </p:nvPicPr>
        <p:blipFill>
          <a:blip r:embed="rId2"/>
          <a:stretch>
            <a:fillRect/>
          </a:stretch>
        </p:blipFill>
        <p:spPr>
          <a:xfrm>
            <a:off x="7874179" y="436462"/>
            <a:ext cx="3997781" cy="5989184"/>
          </a:xfrm>
          <a:prstGeom prst="rect">
            <a:avLst/>
          </a:prstGeom>
        </p:spPr>
      </p:pic>
    </p:spTree>
    <p:extLst>
      <p:ext uri="{BB962C8B-B14F-4D97-AF65-F5344CB8AC3E}">
        <p14:creationId xmlns:p14="http://schemas.microsoft.com/office/powerpoint/2010/main" val="360892469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8B7C6598-8BF1-8757-B1A9-BDEDD60E203E}"/>
              </a:ext>
            </a:extLst>
          </p:cNvPr>
          <p:cNvSpPr>
            <a:spLocks noGrp="1"/>
          </p:cNvSpPr>
          <p:nvPr>
            <p:ph type="title"/>
          </p:nvPr>
        </p:nvSpPr>
        <p:spPr>
          <a:xfrm>
            <a:off x="7269686" y="795527"/>
            <a:ext cx="4123738" cy="1433323"/>
          </a:xfrm>
        </p:spPr>
        <p:txBody>
          <a:bodyPr>
            <a:normAutofit/>
          </a:bodyPr>
          <a:lstStyle/>
          <a:p>
            <a:pPr algn="l"/>
            <a:r>
              <a:rPr lang="el-GR" sz="3200">
                <a:solidFill>
                  <a:schemeClr val="tx2"/>
                </a:solidFill>
              </a:rPr>
              <a:t>5. Ο ΝΑΟΣ ΤΗΣ ΕΥΑΓΓΕΛΙΣΤΡΙΑΣ</a:t>
            </a:r>
          </a:p>
        </p:txBody>
      </p:sp>
      <p:sp>
        <p:nvSpPr>
          <p:cNvPr id="34" name="Rectangle 33">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E2AC5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8A4EFD17-D94C-0691-85A8-74A008B28247}"/>
              </a:ext>
            </a:extLst>
          </p:cNvPr>
          <p:cNvPicPr>
            <a:picLocks noChangeAspect="1"/>
          </p:cNvPicPr>
          <p:nvPr/>
        </p:nvPicPr>
        <p:blipFill>
          <a:blip r:embed="rId2"/>
          <a:stretch>
            <a:fillRect/>
          </a:stretch>
        </p:blipFill>
        <p:spPr>
          <a:xfrm>
            <a:off x="972115" y="1106792"/>
            <a:ext cx="5641848" cy="4626315"/>
          </a:xfrm>
          <a:prstGeom prst="rect">
            <a:avLst/>
          </a:prstGeom>
          <a:ln w="12700">
            <a:noFill/>
          </a:ln>
        </p:spPr>
      </p:pic>
      <p:sp>
        <p:nvSpPr>
          <p:cNvPr id="3" name="Θέση περιεχομένου 2">
            <a:extLst>
              <a:ext uri="{FF2B5EF4-FFF2-40B4-BE49-F238E27FC236}">
                <a16:creationId xmlns:a16="http://schemas.microsoft.com/office/drawing/2014/main" id="{287450EA-6CE0-86CB-946C-08A03EC3F075}"/>
              </a:ext>
            </a:extLst>
          </p:cNvPr>
          <p:cNvSpPr>
            <a:spLocks noGrp="1"/>
          </p:cNvSpPr>
          <p:nvPr>
            <p:ph idx="1"/>
          </p:nvPr>
        </p:nvSpPr>
        <p:spPr>
          <a:xfrm>
            <a:off x="7293817" y="2338388"/>
            <a:ext cx="4099607" cy="3678237"/>
          </a:xfrm>
        </p:spPr>
        <p:txBody>
          <a:bodyPr>
            <a:normAutofit/>
          </a:bodyPr>
          <a:lstStyle/>
          <a:p>
            <a:pPr>
              <a:lnSpc>
                <a:spcPct val="110000"/>
              </a:lnSpc>
              <a:buClr>
                <a:srgbClr val="E2AC57"/>
              </a:buClr>
            </a:pPr>
            <a:r>
              <a:rPr lang="el-GR" dirty="0"/>
              <a:t>Είναι κτίσμα του 1580, όπως αναφέρει εντοιχισμένη στην εκκλησία μαρμάρινη επιγραφή. Βρίσκεται μέσα στα τείχη του Κάστρου του Αγίου Γεωργίου.</a:t>
            </a:r>
          </a:p>
          <a:p>
            <a:pPr>
              <a:lnSpc>
                <a:spcPct val="110000"/>
              </a:lnSpc>
              <a:buClr>
                <a:srgbClr val="E2AC57"/>
              </a:buClr>
            </a:pPr>
            <a:endParaRPr lang="el-GR" dirty="0"/>
          </a:p>
          <a:p>
            <a:pPr>
              <a:lnSpc>
                <a:spcPct val="110000"/>
              </a:lnSpc>
              <a:buClr>
                <a:srgbClr val="E2AC57"/>
              </a:buClr>
            </a:pPr>
            <a:r>
              <a:rPr lang="el-GR" dirty="0"/>
              <a:t>Ήταν για αιώνες ο Μητροπολιτικός Ναός του νησιού, ενώ διατηρεί την αίγλη του παρελθόντος έως σήμερα με έντονα τα αρχιτεκτονικά στοιχεία του επτανησιακού μπαρόκ.</a:t>
            </a:r>
          </a:p>
        </p:txBody>
      </p:sp>
    </p:spTree>
    <p:extLst>
      <p:ext uri="{BB962C8B-B14F-4D97-AF65-F5344CB8AC3E}">
        <p14:creationId xmlns:p14="http://schemas.microsoft.com/office/powerpoint/2010/main" val="312124859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57367F-0D64-42F0-A033-660B417FE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74C980A-5321-4E88-B6F7-572A3327E3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C29411DD-732B-4883-8431-BF67EA064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0802BDA8-DBFD-4424-9577-4CECD39667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3A4651DB-CA25-45C9-BB5B-490E75E109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2561519A-19C4-4FAE-B4D2-9967A02858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D7536EEC-CD2D-4F8D-8FCE-1B57B67C15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F06D071C-EBE9-493C-B2FF-C290E80E63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AE43943F-3505-4459-B105-5ADD87A9B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DCFA8E01-9AAA-4377-B145-D4C3BC938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D0F9B300-29E8-4013-9610-4C98C20F57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D80DC548-7776-4F62-9150-EE50775DC2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FB47EB33-C045-4382-BB34-C409FBFABF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9799171D-9C80-4F36-854F-272AB4CB79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36853A3D-C5F1-4325-ABDD-D82962719C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F36C52C5-A8E2-4FDD-8C82-0B0A36ED2A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EAB04D6F-5C3B-4BC8-A8D0-F0F70C33F9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337A064D-A403-4F71-A373-F748D44C14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408954A6-C2C2-455F-8AB9-EF03ED0E7B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98954187-FB8C-4673-8481-D251884CF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5DE674D7-0925-4935-B299-98744B4190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0D7AF2ED-2D49-4A69-BAB2-CF989B3B8C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67F02011-466C-4790-B052-0CB8042507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id="{0A1FAD6E-B62A-435F-B914-503F8B9501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5" name="Rectangle 34">
              <a:extLst>
                <a:ext uri="{FF2B5EF4-FFF2-40B4-BE49-F238E27FC236}">
                  <a16:creationId xmlns:a16="http://schemas.microsoft.com/office/drawing/2014/main" id="{3DCBF1B1-B0BB-40C4-9870-227A638C1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C7D2A079-0082-43E4-9253-BA8D43378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EDFDFEF-7A52-497B-AE56-46D446902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Τίτλος 1">
            <a:extLst>
              <a:ext uri="{FF2B5EF4-FFF2-40B4-BE49-F238E27FC236}">
                <a16:creationId xmlns:a16="http://schemas.microsoft.com/office/drawing/2014/main" id="{2842C702-99AE-C8F9-F032-5E47BB58DA67}"/>
              </a:ext>
            </a:extLst>
          </p:cNvPr>
          <p:cNvSpPr>
            <a:spLocks noGrp="1"/>
          </p:cNvSpPr>
          <p:nvPr>
            <p:ph type="title"/>
          </p:nvPr>
        </p:nvSpPr>
        <p:spPr>
          <a:xfrm>
            <a:off x="888631" y="2358391"/>
            <a:ext cx="3498979" cy="2453676"/>
          </a:xfrm>
        </p:spPr>
        <p:txBody>
          <a:bodyPr>
            <a:normAutofit/>
          </a:bodyPr>
          <a:lstStyle/>
          <a:p>
            <a:r>
              <a:rPr lang="el-GR" dirty="0"/>
              <a:t>6.ΒΑΡΔΙΟΛΕΣ ΚΑΙ ΒΙΓΛΕΣ</a:t>
            </a:r>
          </a:p>
        </p:txBody>
      </p:sp>
      <p:sp>
        <p:nvSpPr>
          <p:cNvPr id="3" name="Θέση περιεχομένου 2">
            <a:extLst>
              <a:ext uri="{FF2B5EF4-FFF2-40B4-BE49-F238E27FC236}">
                <a16:creationId xmlns:a16="http://schemas.microsoft.com/office/drawing/2014/main" id="{F3115EC9-3689-10A1-35A3-D08DC2CA3D2F}"/>
              </a:ext>
            </a:extLst>
          </p:cNvPr>
          <p:cNvSpPr>
            <a:spLocks noGrp="1"/>
          </p:cNvSpPr>
          <p:nvPr>
            <p:ph idx="1"/>
          </p:nvPr>
        </p:nvSpPr>
        <p:spPr>
          <a:xfrm>
            <a:off x="5118447" y="266700"/>
            <a:ext cx="6281873" cy="3621088"/>
          </a:xfrm>
        </p:spPr>
        <p:txBody>
          <a:bodyPr>
            <a:normAutofit/>
          </a:bodyPr>
          <a:lstStyle/>
          <a:p>
            <a:pPr>
              <a:lnSpc>
                <a:spcPct val="110000"/>
              </a:lnSpc>
            </a:pPr>
            <a:r>
              <a:rPr lang="el-GR" dirty="0"/>
              <a:t>Η </a:t>
            </a:r>
            <a:r>
              <a:rPr lang="el-GR" dirty="0" err="1"/>
              <a:t>βαρδιόλα</a:t>
            </a:r>
            <a:r>
              <a:rPr lang="el-GR" dirty="0"/>
              <a:t> είναι ένα μεταλλαγμένο είδος βίγλας που χρησιμοποιήθηκε από τους Ενετούς στα Επτάνησα από το τέλος του 16ου έως και τον 18οαιώνα. Είχαν παρόμοιο ρόλο με τις μεσαιωνικές βίγλες, αλλά με πολύ μικρότερο μέγεθος και ύψος.</a:t>
            </a:r>
          </a:p>
          <a:p>
            <a:pPr>
              <a:lnSpc>
                <a:spcPct val="110000"/>
              </a:lnSpc>
            </a:pPr>
            <a:endParaRPr lang="el-GR" dirty="0"/>
          </a:p>
          <a:p>
            <a:pPr>
              <a:lnSpc>
                <a:spcPct val="110000"/>
              </a:lnSpc>
            </a:pPr>
            <a:r>
              <a:rPr lang="el-GR" dirty="0"/>
              <a:t>Πρόκειται απλώς για σκοπιές και οχυρωμένα </a:t>
            </a:r>
            <a:r>
              <a:rPr lang="el-GR" dirty="0" err="1"/>
              <a:t>φυλάκια.Ειδικά</a:t>
            </a:r>
            <a:r>
              <a:rPr lang="el-GR" dirty="0"/>
              <a:t> στην Κεφαλονιά, </a:t>
            </a:r>
            <a:r>
              <a:rPr lang="el-GR" dirty="0" err="1"/>
              <a:t>βαρδιόλες</a:t>
            </a:r>
            <a:r>
              <a:rPr lang="el-GR" dirty="0"/>
              <a:t> σώζονται στα </a:t>
            </a:r>
            <a:r>
              <a:rPr lang="el-GR" dirty="0" err="1"/>
              <a:t>Γριζάτα</a:t>
            </a:r>
            <a:r>
              <a:rPr lang="el-GR" dirty="0"/>
              <a:t>-Σάμης, στον Αθέρα-</a:t>
            </a:r>
            <a:r>
              <a:rPr lang="el-GR" dirty="0" err="1"/>
              <a:t>Ληξουρίου</a:t>
            </a:r>
            <a:r>
              <a:rPr lang="el-GR" dirty="0"/>
              <a:t>, στο Αργοστόλι / κτήμα </a:t>
            </a:r>
            <a:r>
              <a:rPr lang="el-GR" dirty="0" err="1"/>
              <a:t>Πινιατώρου</a:t>
            </a:r>
            <a:r>
              <a:rPr lang="el-GR" dirty="0"/>
              <a:t>, κ.α.</a:t>
            </a:r>
          </a:p>
        </p:txBody>
      </p:sp>
      <p:pic>
        <p:nvPicPr>
          <p:cNvPr id="4" name="Εικόνα 3">
            <a:extLst>
              <a:ext uri="{FF2B5EF4-FFF2-40B4-BE49-F238E27FC236}">
                <a16:creationId xmlns:a16="http://schemas.microsoft.com/office/drawing/2014/main" id="{1FB8526D-12F0-6EEB-1919-FF5971E099B5}"/>
              </a:ext>
            </a:extLst>
          </p:cNvPr>
          <p:cNvPicPr>
            <a:picLocks noChangeAspect="1"/>
          </p:cNvPicPr>
          <p:nvPr/>
        </p:nvPicPr>
        <p:blipFill>
          <a:blip r:embed="rId2"/>
          <a:srcRect t="14108" r="-3" b="15277"/>
          <a:stretch>
            <a:fillRect/>
          </a:stretch>
        </p:blipFill>
        <p:spPr>
          <a:xfrm>
            <a:off x="5115908" y="3902075"/>
            <a:ext cx="6274561" cy="2941638"/>
          </a:xfrm>
          <a:prstGeom prst="rect">
            <a:avLst/>
          </a:prstGeom>
          <a:ln w="9525">
            <a:solidFill>
              <a:schemeClr val="tx1">
                <a:alpha val="20000"/>
              </a:schemeClr>
            </a:solidFill>
          </a:ln>
        </p:spPr>
      </p:pic>
    </p:spTree>
    <p:extLst>
      <p:ext uri="{BB962C8B-B14F-4D97-AF65-F5344CB8AC3E}">
        <p14:creationId xmlns:p14="http://schemas.microsoft.com/office/powerpoint/2010/main" val="246332097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4"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5"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6"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7"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9"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0"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1"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2"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3"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4"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5"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6"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7"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30" name="Group 29">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1" name="Rectangle 30">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2" name="Isosceles Triangle 31">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3" name="Rectangle 32">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useBgFill="1">
        <p:nvSpPr>
          <p:cNvPr id="35" name="Rectangle 34">
            <a:extLst>
              <a:ext uri="{FF2B5EF4-FFF2-40B4-BE49-F238E27FC236}">
                <a16:creationId xmlns:a16="http://schemas.microsoft.com/office/drawing/2014/main" id="{FD8F1113-2E3C-46E3-B54F-B7F421EEF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5">
            <a:extLst>
              <a:ext uri="{FF2B5EF4-FFF2-40B4-BE49-F238E27FC236}">
                <a16:creationId xmlns:a16="http://schemas.microsoft.com/office/drawing/2014/main" id="{B54A4D14-513F-4121-92D3-5CCB4689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6C3411F1-AD17-499D-AFEF-2F300F6DF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60BF2CBE-B1E9-4C42-89DC-C35E4E651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8">
            <a:extLst>
              <a:ext uri="{FF2B5EF4-FFF2-40B4-BE49-F238E27FC236}">
                <a16:creationId xmlns:a16="http://schemas.microsoft.com/office/drawing/2014/main" id="{72C95A87-DCDB-41C4-B774-744B3ECBE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
            <a:extLst>
              <a:ext uri="{FF2B5EF4-FFF2-40B4-BE49-F238E27FC236}">
                <a16:creationId xmlns:a16="http://schemas.microsoft.com/office/drawing/2014/main" id="{BCB97515-32FF-43A6-A51C-B140193AB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0">
            <a:extLst>
              <a:ext uri="{FF2B5EF4-FFF2-40B4-BE49-F238E27FC236}">
                <a16:creationId xmlns:a16="http://schemas.microsoft.com/office/drawing/2014/main" id="{9C6379D3-7045-4B76-9409-6D23D753D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2">
            <a:extLst>
              <a:ext uri="{FF2B5EF4-FFF2-40B4-BE49-F238E27FC236}">
                <a16:creationId xmlns:a16="http://schemas.microsoft.com/office/drawing/2014/main" id="{61B1C1DE-4201-4989-BE65-41ADC2472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4">
            <a:extLst>
              <a:ext uri="{FF2B5EF4-FFF2-40B4-BE49-F238E27FC236}">
                <a16:creationId xmlns:a16="http://schemas.microsoft.com/office/drawing/2014/main" id="{806398CC-D327-4E06-838C-31119BD56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6">
            <a:extLst>
              <a:ext uri="{FF2B5EF4-FFF2-40B4-BE49-F238E27FC236}">
                <a16:creationId xmlns:a16="http://schemas.microsoft.com/office/drawing/2014/main" id="{70A741CC-E736-448A-A94E-5C8BB9711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1">
            <a:extLst>
              <a:ext uri="{FF2B5EF4-FFF2-40B4-BE49-F238E27FC236}">
                <a16:creationId xmlns:a16="http://schemas.microsoft.com/office/drawing/2014/main" id="{7C324CDD-B30F-47DD-8627-E2171D5E8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1">
            <a:extLst>
              <a:ext uri="{FF2B5EF4-FFF2-40B4-BE49-F238E27FC236}">
                <a16:creationId xmlns:a16="http://schemas.microsoft.com/office/drawing/2014/main" id="{79C8D19E-E3D6-45A6-BCA2-5918A37D7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50A103DB-67AD-2AA9-23EF-CF84D89C68B9}"/>
              </a:ext>
            </a:extLst>
          </p:cNvPr>
          <p:cNvSpPr>
            <a:spLocks noGrp="1"/>
          </p:cNvSpPr>
          <p:nvPr>
            <p:ph type="title"/>
          </p:nvPr>
        </p:nvSpPr>
        <p:spPr>
          <a:xfrm>
            <a:off x="8825306" y="1477651"/>
            <a:ext cx="2929372" cy="2468207"/>
          </a:xfrm>
        </p:spPr>
        <p:txBody>
          <a:bodyPr vert="horz" lIns="228600" tIns="228600" rIns="228600" bIns="0" rtlCol="0" anchor="b">
            <a:normAutofit/>
          </a:bodyPr>
          <a:lstStyle/>
          <a:p>
            <a:pPr algn="l">
              <a:lnSpc>
                <a:spcPct val="80000"/>
              </a:lnSpc>
            </a:pPr>
            <a:r>
              <a:rPr lang="en-US" sz="3100">
                <a:solidFill>
                  <a:schemeClr val="tx2"/>
                </a:solidFill>
              </a:rPr>
              <a:t>ΕΝΕΤΟΚΡΑΤΙΑ Ή ΒΕΝΕΤΟΚΡΑΤΙΑ ΜΙΑ ΣΥΝΤΟΜΗ ΙΣΤΟΡΙΚΗ ΑΝΑΔΡΟΜΗ </a:t>
            </a:r>
          </a:p>
        </p:txBody>
      </p:sp>
      <p:sp>
        <p:nvSpPr>
          <p:cNvPr id="59" name="Freeform 22">
            <a:extLst>
              <a:ext uri="{FF2B5EF4-FFF2-40B4-BE49-F238E27FC236}">
                <a16:creationId xmlns:a16="http://schemas.microsoft.com/office/drawing/2014/main" id="{43280283-E04A-43CA-BFA1-F285486A2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3">
            <a:extLst>
              <a:ext uri="{FF2B5EF4-FFF2-40B4-BE49-F238E27FC236}">
                <a16:creationId xmlns:a16="http://schemas.microsoft.com/office/drawing/2014/main" id="{38328CB6-0FC5-4AEA-BC7E-489267CB6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Shape 62">
            <a:extLst>
              <a:ext uri="{FF2B5EF4-FFF2-40B4-BE49-F238E27FC236}">
                <a16:creationId xmlns:a16="http://schemas.microsoft.com/office/drawing/2014/main" id="{138AF5D2-3A9C-4E8F-B879-36865366A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Θέση περιεχομένου 3">
            <a:extLst>
              <a:ext uri="{FF2B5EF4-FFF2-40B4-BE49-F238E27FC236}">
                <a16:creationId xmlns:a16="http://schemas.microsoft.com/office/drawing/2014/main" id="{43B38744-3096-0E57-16BC-FA22F2955D69}"/>
              </a:ext>
            </a:extLst>
          </p:cNvPr>
          <p:cNvPicPr>
            <a:picLocks noGrp="1" noChangeAspect="1"/>
          </p:cNvPicPr>
          <p:nvPr>
            <p:ph idx="1"/>
          </p:nvPr>
        </p:nvPicPr>
        <p:blipFill>
          <a:blip r:embed="rId2"/>
          <a:srcRect r="3396" b="1"/>
          <a:stretch>
            <a:fillRect/>
          </a:stretch>
        </p:blipFill>
        <p:spPr>
          <a:xfrm>
            <a:off x="932740" y="461405"/>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279662548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0D89EA99-7189-072F-A851-73B426FB3EFF}"/>
              </a:ext>
            </a:extLst>
          </p:cNvPr>
          <p:cNvSpPr>
            <a:spLocks noGrp="1"/>
          </p:cNvSpPr>
          <p:nvPr>
            <p:ph type="title"/>
          </p:nvPr>
        </p:nvSpPr>
        <p:spPr>
          <a:xfrm>
            <a:off x="7269686" y="552451"/>
            <a:ext cx="4123738" cy="2162175"/>
          </a:xfrm>
        </p:spPr>
        <p:txBody>
          <a:bodyPr>
            <a:normAutofit/>
          </a:bodyPr>
          <a:lstStyle/>
          <a:p>
            <a:pPr algn="l"/>
            <a:r>
              <a:rPr lang="el-GR" sz="2800" b="1" dirty="0">
                <a:solidFill>
                  <a:schemeClr val="tx2"/>
                </a:solidFill>
              </a:rPr>
              <a:t>7. ΤΟ  ΕΝΕΤΙΚΟ  ΓΕΦΥΡΙ ΣΤΑ ΓΡΙΖΑΤΑ  ΣΑΜΗΣ</a:t>
            </a:r>
            <a:br>
              <a:rPr lang="el-GR" sz="2800" b="1" dirty="0">
                <a:solidFill>
                  <a:schemeClr val="tx2"/>
                </a:solidFill>
              </a:rPr>
            </a:br>
            <a:endParaRPr lang="el-GR" sz="2800" b="1" dirty="0">
              <a:solidFill>
                <a:schemeClr val="tx2"/>
              </a:solidFill>
            </a:endParaRPr>
          </a:p>
        </p:txBody>
      </p:sp>
      <p:sp>
        <p:nvSpPr>
          <p:cNvPr id="34" name="Rectangle 33">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5784B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DA1E50DF-5148-E3E2-338F-4E5A162F35DB}"/>
              </a:ext>
            </a:extLst>
          </p:cNvPr>
          <p:cNvPicPr>
            <a:picLocks noChangeAspect="1"/>
          </p:cNvPicPr>
          <p:nvPr/>
        </p:nvPicPr>
        <p:blipFill>
          <a:blip r:embed="rId2"/>
          <a:srcRect l="12843" r="13761" b="2"/>
          <a:stretch>
            <a:fillRect/>
          </a:stretch>
        </p:blipFill>
        <p:spPr>
          <a:xfrm>
            <a:off x="972115" y="960214"/>
            <a:ext cx="5641848" cy="4919472"/>
          </a:xfrm>
          <a:prstGeom prst="rect">
            <a:avLst/>
          </a:prstGeom>
          <a:ln w="12700">
            <a:noFill/>
          </a:ln>
        </p:spPr>
      </p:pic>
      <p:sp>
        <p:nvSpPr>
          <p:cNvPr id="3" name="Θέση περιεχομένου 2">
            <a:extLst>
              <a:ext uri="{FF2B5EF4-FFF2-40B4-BE49-F238E27FC236}">
                <a16:creationId xmlns:a16="http://schemas.microsoft.com/office/drawing/2014/main" id="{83AD89C0-6B60-37DD-7011-6FE4B3119E4B}"/>
              </a:ext>
            </a:extLst>
          </p:cNvPr>
          <p:cNvSpPr>
            <a:spLocks noGrp="1"/>
          </p:cNvSpPr>
          <p:nvPr>
            <p:ph idx="1"/>
          </p:nvPr>
        </p:nvSpPr>
        <p:spPr>
          <a:xfrm>
            <a:off x="7293817" y="2338388"/>
            <a:ext cx="4099607" cy="3678237"/>
          </a:xfrm>
        </p:spPr>
        <p:txBody>
          <a:bodyPr>
            <a:normAutofit/>
          </a:bodyPr>
          <a:lstStyle/>
          <a:p>
            <a:pPr>
              <a:buClr>
                <a:srgbClr val="5784B8"/>
              </a:buClr>
            </a:pPr>
            <a:r>
              <a:rPr lang="el-GR" dirty="0"/>
              <a:t> </a:t>
            </a:r>
            <a:r>
              <a:rPr lang="el-GR" sz="2800" dirty="0"/>
              <a:t>Στην περιοχή υπήρχαν 7 νερόμυλοι  που στο παρελθόν άλεθαν σιτάρια καθώς και ένα θολωτό πέτρινο γεφύρι από Ενετοκρατίας.</a:t>
            </a:r>
            <a:endParaRPr lang="el-GR" dirty="0"/>
          </a:p>
        </p:txBody>
      </p:sp>
    </p:spTree>
    <p:extLst>
      <p:ext uri="{BB962C8B-B14F-4D97-AF65-F5344CB8AC3E}">
        <p14:creationId xmlns:p14="http://schemas.microsoft.com/office/powerpoint/2010/main" val="1985175698"/>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7CC9829A-26F6-4595-8608-1A9F57DA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75343792-FB15-4868-8582-6FB07FD065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06" name="Freeform 5">
              <a:extLst>
                <a:ext uri="{FF2B5EF4-FFF2-40B4-BE49-F238E27FC236}">
                  <a16:creationId xmlns:a16="http://schemas.microsoft.com/office/drawing/2014/main" id="{7CA8F4A2-D471-40D9-BE89-06C70ACF4B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Freeform 6">
              <a:extLst>
                <a:ext uri="{FF2B5EF4-FFF2-40B4-BE49-F238E27FC236}">
                  <a16:creationId xmlns:a16="http://schemas.microsoft.com/office/drawing/2014/main" id="{E43E1CEC-4E49-49E9-8548-8B05B6374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Freeform 7">
              <a:extLst>
                <a:ext uri="{FF2B5EF4-FFF2-40B4-BE49-F238E27FC236}">
                  <a16:creationId xmlns:a16="http://schemas.microsoft.com/office/drawing/2014/main" id="{B7F53ED1-039D-4BD7-A3E5-297729B937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Freeform 8">
              <a:extLst>
                <a:ext uri="{FF2B5EF4-FFF2-40B4-BE49-F238E27FC236}">
                  <a16:creationId xmlns:a16="http://schemas.microsoft.com/office/drawing/2014/main" id="{A8487EB7-2469-4867-A80E-D9CD5B2303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Freeform 9">
              <a:extLst>
                <a:ext uri="{FF2B5EF4-FFF2-40B4-BE49-F238E27FC236}">
                  <a16:creationId xmlns:a16="http://schemas.microsoft.com/office/drawing/2014/main" id="{46143F0D-FDD9-4B87-911C-BBCFB8055C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Freeform 10">
              <a:extLst>
                <a:ext uri="{FF2B5EF4-FFF2-40B4-BE49-F238E27FC236}">
                  <a16:creationId xmlns:a16="http://schemas.microsoft.com/office/drawing/2014/main" id="{2CFC98FE-A0AD-4DC3-A501-9F93E7F473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Freeform 11">
              <a:extLst>
                <a:ext uri="{FF2B5EF4-FFF2-40B4-BE49-F238E27FC236}">
                  <a16:creationId xmlns:a16="http://schemas.microsoft.com/office/drawing/2014/main" id="{9AF90DC1-0B6B-4A93-A014-09751AD4D3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12">
              <a:extLst>
                <a:ext uri="{FF2B5EF4-FFF2-40B4-BE49-F238E27FC236}">
                  <a16:creationId xmlns:a16="http://schemas.microsoft.com/office/drawing/2014/main" id="{A2DFFBBE-16F4-4A5E-8934-167B73FFE0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Freeform 13">
              <a:extLst>
                <a:ext uri="{FF2B5EF4-FFF2-40B4-BE49-F238E27FC236}">
                  <a16:creationId xmlns:a16="http://schemas.microsoft.com/office/drawing/2014/main" id="{A5E67C3A-5087-485D-96E5-21B8644E3D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Freeform 14">
              <a:extLst>
                <a:ext uri="{FF2B5EF4-FFF2-40B4-BE49-F238E27FC236}">
                  <a16:creationId xmlns:a16="http://schemas.microsoft.com/office/drawing/2014/main" id="{73EB781F-58BE-4B7A-B99B-B318ADFCCB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Freeform 15">
              <a:extLst>
                <a:ext uri="{FF2B5EF4-FFF2-40B4-BE49-F238E27FC236}">
                  <a16:creationId xmlns:a16="http://schemas.microsoft.com/office/drawing/2014/main" id="{539F2F29-AFA9-4E0B-A2E1-685BA3BB0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16">
              <a:extLst>
                <a:ext uri="{FF2B5EF4-FFF2-40B4-BE49-F238E27FC236}">
                  <a16:creationId xmlns:a16="http://schemas.microsoft.com/office/drawing/2014/main" id="{43647B4C-97BD-4193-A694-A8175A54A1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17">
              <a:extLst>
                <a:ext uri="{FF2B5EF4-FFF2-40B4-BE49-F238E27FC236}">
                  <a16:creationId xmlns:a16="http://schemas.microsoft.com/office/drawing/2014/main" id="{06780C14-905F-45FA-A058-1B48324519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Freeform 18">
              <a:extLst>
                <a:ext uri="{FF2B5EF4-FFF2-40B4-BE49-F238E27FC236}">
                  <a16:creationId xmlns:a16="http://schemas.microsoft.com/office/drawing/2014/main" id="{5C09B360-91DE-4815-B792-78F1DDAB6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Freeform 19">
              <a:extLst>
                <a:ext uri="{FF2B5EF4-FFF2-40B4-BE49-F238E27FC236}">
                  <a16:creationId xmlns:a16="http://schemas.microsoft.com/office/drawing/2014/main" id="{32364EA9-C91C-4187-AEA7-3E676F04E1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20">
              <a:extLst>
                <a:ext uri="{FF2B5EF4-FFF2-40B4-BE49-F238E27FC236}">
                  <a16:creationId xmlns:a16="http://schemas.microsoft.com/office/drawing/2014/main" id="{807D3A95-0DDF-4B14-AD7D-3C5465533F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Freeform 21">
              <a:extLst>
                <a:ext uri="{FF2B5EF4-FFF2-40B4-BE49-F238E27FC236}">
                  <a16:creationId xmlns:a16="http://schemas.microsoft.com/office/drawing/2014/main" id="{18B7A11B-83DF-4C00-836D-1BB371B3BB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Freeform 22">
              <a:extLst>
                <a:ext uri="{FF2B5EF4-FFF2-40B4-BE49-F238E27FC236}">
                  <a16:creationId xmlns:a16="http://schemas.microsoft.com/office/drawing/2014/main" id="{3478F3A2-7617-467C-9F1C-0024CC8404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Freeform 23">
              <a:extLst>
                <a:ext uri="{FF2B5EF4-FFF2-40B4-BE49-F238E27FC236}">
                  <a16:creationId xmlns:a16="http://schemas.microsoft.com/office/drawing/2014/main" id="{9110FCBA-0E4F-4C72-A148-BA0CC4D7EC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Freeform 24">
              <a:extLst>
                <a:ext uri="{FF2B5EF4-FFF2-40B4-BE49-F238E27FC236}">
                  <a16:creationId xmlns:a16="http://schemas.microsoft.com/office/drawing/2014/main" id="{5F9AC703-6A55-44D2-A2D0-4C80B2C31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Freeform 25">
              <a:extLst>
                <a:ext uri="{FF2B5EF4-FFF2-40B4-BE49-F238E27FC236}">
                  <a16:creationId xmlns:a16="http://schemas.microsoft.com/office/drawing/2014/main" id="{A950B910-1A21-48FB-9E68-E71923756A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8" name="Group 127">
            <a:extLst>
              <a:ext uri="{FF2B5EF4-FFF2-40B4-BE49-F238E27FC236}">
                <a16:creationId xmlns:a16="http://schemas.microsoft.com/office/drawing/2014/main" id="{F594A2EF-2FF2-48A2-91C9-0279003075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29" name="Rectangle 128">
              <a:extLst>
                <a:ext uri="{FF2B5EF4-FFF2-40B4-BE49-F238E27FC236}">
                  <a16:creationId xmlns:a16="http://schemas.microsoft.com/office/drawing/2014/main" id="{40F210D1-1084-4A86-8697-6421DF5C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Isosceles Triangle 22">
              <a:extLst>
                <a:ext uri="{FF2B5EF4-FFF2-40B4-BE49-F238E27FC236}">
                  <a16:creationId xmlns:a16="http://schemas.microsoft.com/office/drawing/2014/main" id="{40B25474-8A86-43C1-B77B-EA2994CB4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3ACEAD7B-B41B-4FE1-AD76-97F79C2C2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Τίτλος 1">
            <a:extLst>
              <a:ext uri="{FF2B5EF4-FFF2-40B4-BE49-F238E27FC236}">
                <a16:creationId xmlns:a16="http://schemas.microsoft.com/office/drawing/2014/main" id="{2D26D8DF-9456-D58B-1B9E-0AFEA56E3C74}"/>
              </a:ext>
            </a:extLst>
          </p:cNvPr>
          <p:cNvSpPr>
            <a:spLocks noGrp="1"/>
          </p:cNvSpPr>
          <p:nvPr>
            <p:ph type="title"/>
          </p:nvPr>
        </p:nvSpPr>
        <p:spPr>
          <a:xfrm>
            <a:off x="888631" y="2358391"/>
            <a:ext cx="3498979" cy="2453676"/>
          </a:xfrm>
        </p:spPr>
        <p:txBody>
          <a:bodyPr>
            <a:normAutofit/>
          </a:bodyPr>
          <a:lstStyle/>
          <a:p>
            <a:r>
              <a:rPr lang="el-GR" sz="3700" dirty="0"/>
              <a:t>8. Ο ΒΕΝΕΤΣΙΑΝΙΚΟΣ  ΦΑΡΟΣ  ΤΟΥ  ΦΙΣΚΑΡΔΟΥ</a:t>
            </a:r>
          </a:p>
        </p:txBody>
      </p:sp>
      <p:pic>
        <p:nvPicPr>
          <p:cNvPr id="4" name="Εικόνα 3">
            <a:extLst>
              <a:ext uri="{FF2B5EF4-FFF2-40B4-BE49-F238E27FC236}">
                <a16:creationId xmlns:a16="http://schemas.microsoft.com/office/drawing/2014/main" id="{206D4A59-9FAA-18C2-F477-746A3C46B86A}"/>
              </a:ext>
            </a:extLst>
          </p:cNvPr>
          <p:cNvPicPr>
            <a:picLocks noChangeAspect="1"/>
          </p:cNvPicPr>
          <p:nvPr/>
        </p:nvPicPr>
        <p:blipFill>
          <a:blip r:embed="rId2"/>
          <a:srcRect t="33633" r="-3" b="-3"/>
          <a:stretch>
            <a:fillRect/>
          </a:stretch>
        </p:blipFill>
        <p:spPr>
          <a:xfrm>
            <a:off x="5115908" y="804036"/>
            <a:ext cx="6274561" cy="2977469"/>
          </a:xfrm>
          <a:prstGeom prst="rect">
            <a:avLst/>
          </a:prstGeom>
          <a:ln w="9525">
            <a:solidFill>
              <a:schemeClr val="tx1">
                <a:alpha val="20000"/>
              </a:schemeClr>
            </a:solidFill>
          </a:ln>
        </p:spPr>
      </p:pic>
      <p:sp>
        <p:nvSpPr>
          <p:cNvPr id="3" name="Θέση περιεχομένου 2">
            <a:extLst>
              <a:ext uri="{FF2B5EF4-FFF2-40B4-BE49-F238E27FC236}">
                <a16:creationId xmlns:a16="http://schemas.microsoft.com/office/drawing/2014/main" id="{E2FBE226-9E1E-D0D1-628D-63BE921F9B02}"/>
              </a:ext>
            </a:extLst>
          </p:cNvPr>
          <p:cNvSpPr>
            <a:spLocks noGrp="1"/>
          </p:cNvSpPr>
          <p:nvPr>
            <p:ph idx="1"/>
          </p:nvPr>
        </p:nvSpPr>
        <p:spPr>
          <a:xfrm>
            <a:off x="5118447" y="4267830"/>
            <a:ext cx="6281873" cy="1783977"/>
          </a:xfrm>
        </p:spPr>
        <p:txBody>
          <a:bodyPr>
            <a:normAutofit fontScale="85000" lnSpcReduction="10000"/>
          </a:bodyPr>
          <a:lstStyle/>
          <a:p>
            <a:r>
              <a:rPr lang="el-GR" sz="2600" dirty="0"/>
              <a:t>Οι Βενετοί κατακτητές της περιοχής κατασκεύασαν τον 16ο αιώνα τον παλαιότερο από τους Φάρους του </a:t>
            </a:r>
            <a:r>
              <a:rPr lang="el-GR" sz="2600" dirty="0" err="1"/>
              <a:t>Φισκάρδου</a:t>
            </a:r>
            <a:r>
              <a:rPr lang="el-GR" sz="2600" dirty="0"/>
              <a:t>, αυτόν που ονομάζεται «βενετσιάνικος». </a:t>
            </a:r>
          </a:p>
          <a:p>
            <a:endParaRPr lang="el-GR" dirty="0"/>
          </a:p>
        </p:txBody>
      </p:sp>
    </p:spTree>
    <p:extLst>
      <p:ext uri="{BB962C8B-B14F-4D97-AF65-F5344CB8AC3E}">
        <p14:creationId xmlns:p14="http://schemas.microsoft.com/office/powerpoint/2010/main" val="654947071"/>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 name="Freeform: Shape 11">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4" name="Freeform: Shape 13">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6" name="Freeform: Shape 15">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CF8194BC-CF7C-D095-E2B6-5D535C638580}"/>
              </a:ext>
            </a:extLst>
          </p:cNvPr>
          <p:cNvSpPr>
            <a:spLocks noGrp="1"/>
          </p:cNvSpPr>
          <p:nvPr>
            <p:ph type="title"/>
          </p:nvPr>
        </p:nvSpPr>
        <p:spPr>
          <a:xfrm>
            <a:off x="7874928" y="1124998"/>
            <a:ext cx="3456122" cy="4589717"/>
          </a:xfrm>
        </p:spPr>
        <p:txBody>
          <a:bodyPr>
            <a:normAutofit/>
          </a:bodyPr>
          <a:lstStyle/>
          <a:p>
            <a:pPr algn="l"/>
            <a:r>
              <a:rPr lang="el-GR" sz="4800"/>
              <a:t>9. ΠΛΑΤΕΙΑ ΚΑΜΠΑΝΑΣ</a:t>
            </a:r>
          </a:p>
        </p:txBody>
      </p:sp>
      <p:sp>
        <p:nvSpPr>
          <p:cNvPr id="3" name="Θέση περιεχομένου 2">
            <a:extLst>
              <a:ext uri="{FF2B5EF4-FFF2-40B4-BE49-F238E27FC236}">
                <a16:creationId xmlns:a16="http://schemas.microsoft.com/office/drawing/2014/main" id="{B5D1F9CD-51E5-8B50-5227-8FFE31D83781}"/>
              </a:ext>
            </a:extLst>
          </p:cNvPr>
          <p:cNvSpPr>
            <a:spLocks noGrp="1"/>
          </p:cNvSpPr>
          <p:nvPr>
            <p:ph idx="1"/>
          </p:nvPr>
        </p:nvSpPr>
        <p:spPr>
          <a:xfrm>
            <a:off x="404734" y="795544"/>
            <a:ext cx="6004253" cy="5785137"/>
          </a:xfrm>
        </p:spPr>
        <p:txBody>
          <a:bodyPr>
            <a:normAutofit fontScale="92500"/>
          </a:bodyPr>
          <a:lstStyle/>
          <a:p>
            <a:r>
              <a:rPr lang="el-GR" sz="2400" dirty="0"/>
              <a:t>Εξακολουθεί σαν χώρος να διατηρεί άσβεστες μνήμες δεμένες με το βενετσιάνικο παρελθόν και την </a:t>
            </a:r>
            <a:r>
              <a:rPr lang="el-GR" sz="2400" dirty="0" err="1"/>
              <a:t>Αγγλοκρατία</a:t>
            </a:r>
            <a:r>
              <a:rPr lang="el-GR" sz="2400" dirty="0"/>
              <a:t> του νησιού. </a:t>
            </a:r>
          </a:p>
          <a:p>
            <a:r>
              <a:rPr lang="el-GR" sz="2400" dirty="0"/>
              <a:t>Από πλατεία "Αγίου Μάρκου" </a:t>
            </a:r>
            <a:r>
              <a:rPr lang="el-GR" sz="2400" dirty="0" err="1"/>
              <a:t>μετονομάσθη</a:t>
            </a:r>
            <a:r>
              <a:rPr lang="el-GR" sz="2400" dirty="0"/>
              <a:t> σε "Ελευθερίας", όταν το 1797, με την έλευση των Δημοκρατικών Γάλλων, </a:t>
            </a:r>
            <a:r>
              <a:rPr lang="el-GR" sz="2400" dirty="0" err="1"/>
              <a:t>φυτεύθηκε</a:t>
            </a:r>
            <a:r>
              <a:rPr lang="el-GR" sz="2400" dirty="0"/>
              <a:t> το δέντρο της Ελευθερίας και κάηκε δημοσίως το "</a:t>
            </a:r>
            <a:r>
              <a:rPr lang="el-GR" sz="2400" dirty="0" err="1"/>
              <a:t>Libro</a:t>
            </a:r>
            <a:r>
              <a:rPr lang="el-GR" sz="2400" dirty="0"/>
              <a:t> d' </a:t>
            </a:r>
            <a:r>
              <a:rPr lang="el-GR" sz="2400" dirty="0" err="1"/>
              <a:t>oro"της</a:t>
            </a:r>
            <a:r>
              <a:rPr lang="el-GR" sz="2400" dirty="0"/>
              <a:t> Κεφαλονιάς. Ανάμεσα στα 1770-1790 δημιουργείται ο Πύργος του Ωρολογίου με μεγάλη καμπάνα. Από τότε, η πλατεία πήρε τη λαϊκή ονομασία "Πλατεία της Καμπάνας</a:t>
            </a:r>
            <a:r>
              <a:rPr lang="en-US" sz="2400" dirty="0"/>
              <a:t>”.</a:t>
            </a:r>
            <a:endParaRPr lang="el-GR" sz="2400" dirty="0"/>
          </a:p>
        </p:txBody>
      </p:sp>
    </p:spTree>
    <p:extLst>
      <p:ext uri="{BB962C8B-B14F-4D97-AF65-F5344CB8AC3E}">
        <p14:creationId xmlns:p14="http://schemas.microsoft.com/office/powerpoint/2010/main" val="199924383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91060F-34FA-4A0D-8D92-11FBDC026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6AB73D0-D220-4D64-A1F1-4F7DB7C53A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DC38E817-1478-4A91-9116-35D9F84CF8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9ADEED97-84B8-489A-B159-0F17D1922F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AB59B8AB-4FE4-4F4D-8C14-A3C138384E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00EAD174-BA95-4F97-A239-DBB03B9F3D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7EC04CBC-8F19-41F5-AFCB-974C4EC110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2B022B75-CF3F-4300-8BF3-E32B9F1366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A4D8F63B-CB0C-4446-9D50-573B4B2DA3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78E9B2A1-AF62-483F-A05A-CD251527C4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5DA82C47-BD91-44F6-8E0C-12A3470CA3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232108C4-F78A-477F-B16C-DE796DC67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336E5E4E-DA76-41CC-ADD2-617776B7B7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DD465CB-84F4-4504-99D8-1021BB0EAC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06969C05-AD74-4A7D-BEBF-268881670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67E30019-625A-4105-A464-504F2E235B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C26D8C16-5794-4FA7-914E-82C470807E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06A4CF19-30D3-4345-8E29-4446D816A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B9DC67E0-357A-4A2B-BF4A-138B4F3367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509F48CC-B5D1-4161-9824-D8A0486F0E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278BA4BA-B077-49FC-B040-FC3FE2FD70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35A9DEAE-F5FD-408B-A942-640003C068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15486665-B676-4262-9D97-0879DF1936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id="{A7AF4F1D-2649-4BA6-8241-9043DB4775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1682" y="1699589"/>
            <a:ext cx="5936885" cy="3467610"/>
            <a:chOff x="791682" y="1699589"/>
            <a:chExt cx="5936885" cy="3467610"/>
          </a:xfrm>
        </p:grpSpPr>
        <p:sp>
          <p:nvSpPr>
            <p:cNvPr id="35" name="Rectangle 34">
              <a:extLst>
                <a:ext uri="{FF2B5EF4-FFF2-40B4-BE49-F238E27FC236}">
                  <a16:creationId xmlns:a16="http://schemas.microsoft.com/office/drawing/2014/main" id="{0F62B1DF-8B9A-4396-944C-C916EE877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1682" y="1699589"/>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D65F13B4-5073-4F61-8B96-408BFB720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602131" y="489479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B5C59BA-2F36-42BF-AA95-0B3DD56D5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1682" y="2275661"/>
              <a:ext cx="5935796"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Τίτλος 1">
            <a:extLst>
              <a:ext uri="{FF2B5EF4-FFF2-40B4-BE49-F238E27FC236}">
                <a16:creationId xmlns:a16="http://schemas.microsoft.com/office/drawing/2014/main" id="{1AAB516A-9620-7836-986D-CF28D30293B2}"/>
              </a:ext>
            </a:extLst>
          </p:cNvPr>
          <p:cNvSpPr>
            <a:spLocks noGrp="1"/>
          </p:cNvSpPr>
          <p:nvPr>
            <p:ph type="title"/>
          </p:nvPr>
        </p:nvSpPr>
        <p:spPr>
          <a:xfrm>
            <a:off x="873978" y="2358391"/>
            <a:ext cx="5741942" cy="234907"/>
          </a:xfrm>
        </p:spPr>
        <p:txBody>
          <a:bodyPr anchor="ctr">
            <a:normAutofit fontScale="90000"/>
          </a:bodyPr>
          <a:lstStyle/>
          <a:p>
            <a:r>
              <a:rPr lang="el-GR" sz="3600" dirty="0"/>
              <a:t> </a:t>
            </a:r>
          </a:p>
        </p:txBody>
      </p:sp>
      <p:sp>
        <p:nvSpPr>
          <p:cNvPr id="3" name="Θέση περιεχομένου 2">
            <a:extLst>
              <a:ext uri="{FF2B5EF4-FFF2-40B4-BE49-F238E27FC236}">
                <a16:creationId xmlns:a16="http://schemas.microsoft.com/office/drawing/2014/main" id="{0A88FBDA-972A-E571-7C90-D89F29A278D8}"/>
              </a:ext>
            </a:extLst>
          </p:cNvPr>
          <p:cNvSpPr>
            <a:spLocks noGrp="1"/>
          </p:cNvSpPr>
          <p:nvPr>
            <p:ph idx="1"/>
          </p:nvPr>
        </p:nvSpPr>
        <p:spPr>
          <a:xfrm>
            <a:off x="873102" y="2358164"/>
            <a:ext cx="5742817" cy="2459895"/>
          </a:xfrm>
        </p:spPr>
        <p:txBody>
          <a:bodyPr>
            <a:normAutofit/>
          </a:bodyPr>
          <a:lstStyle/>
          <a:p>
            <a:r>
              <a:rPr lang="el-GR" sz="2000" dirty="0">
                <a:solidFill>
                  <a:srgbClr val="FFFFFE"/>
                </a:solidFill>
              </a:rPr>
              <a:t>Εντοιχισμένο πάνω από την κεντρική πόρτα του Πύργου μπορεί κανείς να δει το έμβλημα των μοναχών του Τάγματος του Αγίου Φραγκίσκου της </a:t>
            </a:r>
            <a:r>
              <a:rPr lang="el-GR" sz="2000" dirty="0" err="1">
                <a:solidFill>
                  <a:srgbClr val="FFFFFE"/>
                </a:solidFill>
              </a:rPr>
              <a:t>Ασσίζης</a:t>
            </a:r>
            <a:r>
              <a:rPr lang="el-GR" sz="2000" dirty="0">
                <a:solidFill>
                  <a:srgbClr val="FFFFFE"/>
                </a:solidFill>
              </a:rPr>
              <a:t> που θεωρείται το μεσαιωνικό έμβλημα της Κεφαλονιάς.</a:t>
            </a:r>
          </a:p>
        </p:txBody>
      </p:sp>
      <p:pic>
        <p:nvPicPr>
          <p:cNvPr id="4" name="Εικόνα 3">
            <a:extLst>
              <a:ext uri="{FF2B5EF4-FFF2-40B4-BE49-F238E27FC236}">
                <a16:creationId xmlns:a16="http://schemas.microsoft.com/office/drawing/2014/main" id="{BE1C3A13-54B3-E76D-D194-0AC1928B5459}"/>
              </a:ext>
            </a:extLst>
          </p:cNvPr>
          <p:cNvPicPr>
            <a:picLocks noChangeAspect="1"/>
          </p:cNvPicPr>
          <p:nvPr/>
        </p:nvPicPr>
        <p:blipFill>
          <a:blip r:embed="rId2"/>
          <a:srcRect t="1381" r="-1" b="-1"/>
          <a:stretch>
            <a:fillRect/>
          </a:stretch>
        </p:blipFill>
        <p:spPr>
          <a:xfrm>
            <a:off x="7549862" y="227"/>
            <a:ext cx="4641833" cy="6858000"/>
          </a:xfrm>
          <a:prstGeom prst="rect">
            <a:avLst/>
          </a:prstGeom>
        </p:spPr>
      </p:pic>
    </p:spTree>
    <p:extLst>
      <p:ext uri="{BB962C8B-B14F-4D97-AF65-F5344CB8AC3E}">
        <p14:creationId xmlns:p14="http://schemas.microsoft.com/office/powerpoint/2010/main" val="3743079809"/>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4000"/>
                <a:lumMod val="116000"/>
              </a:schemeClr>
            </a:gs>
            <a:gs pos="100000">
              <a:schemeClr val="bg2">
                <a:tint val="98000"/>
                <a:shade val="86000"/>
                <a:satMod val="90000"/>
                <a:lumMod val="88000"/>
              </a:schemeClr>
            </a:gs>
          </a:gsLst>
          <a:path path="circle">
            <a:fillToRect l="50000" t="15000" r="50000" b="169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F08744-9D7B-4693-B8D6-2A5210AE9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32">
            <a:extLst>
              <a:ext uri="{FF2B5EF4-FFF2-40B4-BE49-F238E27FC236}">
                <a16:creationId xmlns:a16="http://schemas.microsoft.com/office/drawing/2014/main" id="{5B2E630F-F386-44FA-B1A1-C10A9BF43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36127">
            <a:off x="296272" y="1026251"/>
            <a:ext cx="7298578" cy="5088488"/>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3567C09-8B4D-49A6-A711-C44C5807D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3554541" y="-619573"/>
            <a:ext cx="9016699" cy="8033868"/>
          </a:xfrm>
          <a:custGeom>
            <a:avLst/>
            <a:gdLst>
              <a:gd name="connsiteX0" fmla="*/ 6078066 w 9016699"/>
              <a:gd name="connsiteY0" fmla="*/ 782055 h 8033868"/>
              <a:gd name="connsiteX1" fmla="*/ 8705208 w 9016699"/>
              <a:gd name="connsiteY1" fmla="*/ 3409197 h 8033868"/>
              <a:gd name="connsiteX2" fmla="*/ 8793057 w 9016699"/>
              <a:gd name="connsiteY2" fmla="*/ 3617452 h 8033868"/>
              <a:gd name="connsiteX3" fmla="*/ 9016699 w 9016699"/>
              <a:gd name="connsiteY3" fmla="*/ 4793120 h 8033868"/>
              <a:gd name="connsiteX4" fmla="*/ 8960084 w 9016699"/>
              <a:gd name="connsiteY4" fmla="*/ 5272709 h 8033868"/>
              <a:gd name="connsiteX5" fmla="*/ 8920563 w 9016699"/>
              <a:gd name="connsiteY5" fmla="*/ 5444162 h 8033868"/>
              <a:gd name="connsiteX6" fmla="*/ 6620466 w 9016699"/>
              <a:gd name="connsiteY6" fmla="*/ 7744259 h 8033868"/>
              <a:gd name="connsiteX7" fmla="*/ 6480006 w 9016699"/>
              <a:gd name="connsiteY7" fmla="*/ 7795347 h 8033868"/>
              <a:gd name="connsiteX8" fmla="*/ 4389696 w 9016699"/>
              <a:gd name="connsiteY8" fmla="*/ 7987178 h 8033868"/>
              <a:gd name="connsiteX9" fmla="*/ 3086984 w 9016699"/>
              <a:gd name="connsiteY9" fmla="*/ 7466023 h 8033868"/>
              <a:gd name="connsiteX10" fmla="*/ 3024300 w 9016699"/>
              <a:gd name="connsiteY10" fmla="*/ 7426965 h 8033868"/>
              <a:gd name="connsiteX11" fmla="*/ 519567 w 9016699"/>
              <a:gd name="connsiteY11" fmla="*/ 4922232 h 8033868"/>
              <a:gd name="connsiteX12" fmla="*/ 419495 w 9016699"/>
              <a:gd name="connsiteY12" fmla="*/ 4733719 h 8033868"/>
              <a:gd name="connsiteX13" fmla="*/ 3514 w 9016699"/>
              <a:gd name="connsiteY13" fmla="*/ 3245168 h 8033868"/>
              <a:gd name="connsiteX14" fmla="*/ 4193329 w 9016699"/>
              <a:gd name="connsiteY14" fmla="*/ 36108 h 8033868"/>
              <a:gd name="connsiteX15" fmla="*/ 5977677 w 9016699"/>
              <a:gd name="connsiteY15" fmla="*/ 722908 h 803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16699" h="8033868">
                <a:moveTo>
                  <a:pt x="6078066" y="782055"/>
                </a:moveTo>
                <a:lnTo>
                  <a:pt x="8705208" y="3409197"/>
                </a:lnTo>
                <a:lnTo>
                  <a:pt x="8793057" y="3617452"/>
                </a:lnTo>
                <a:cubicBezTo>
                  <a:pt x="8935615" y="3988374"/>
                  <a:pt x="9016699" y="4381324"/>
                  <a:pt x="9016699" y="4793120"/>
                </a:cubicBezTo>
                <a:cubicBezTo>
                  <a:pt x="9008675" y="4960329"/>
                  <a:pt x="8989449" y="5120121"/>
                  <a:pt x="8960084" y="5272709"/>
                </a:cubicBezTo>
                <a:lnTo>
                  <a:pt x="8920563" y="5444162"/>
                </a:lnTo>
                <a:lnTo>
                  <a:pt x="6620466" y="7744259"/>
                </a:lnTo>
                <a:lnTo>
                  <a:pt x="6480006" y="7795347"/>
                </a:lnTo>
                <a:cubicBezTo>
                  <a:pt x="5726471" y="8035167"/>
                  <a:pt x="4953020" y="8083925"/>
                  <a:pt x="4389696" y="7987178"/>
                </a:cubicBezTo>
                <a:cubicBezTo>
                  <a:pt x="4014146" y="7922680"/>
                  <a:pt x="3559510" y="7740111"/>
                  <a:pt x="3086984" y="7466023"/>
                </a:cubicBezTo>
                <a:lnTo>
                  <a:pt x="3024300" y="7426965"/>
                </a:lnTo>
                <a:lnTo>
                  <a:pt x="519567" y="4922232"/>
                </a:lnTo>
                <a:lnTo>
                  <a:pt x="419495" y="4733719"/>
                </a:lnTo>
                <a:cubicBezTo>
                  <a:pt x="181303" y="4258474"/>
                  <a:pt x="28977" y="3756361"/>
                  <a:pt x="3514" y="3245168"/>
                </a:cubicBezTo>
                <a:cubicBezTo>
                  <a:pt x="-112889" y="908287"/>
                  <a:pt x="2691131" y="-221884"/>
                  <a:pt x="4193329" y="36108"/>
                </a:cubicBezTo>
                <a:cubicBezTo>
                  <a:pt x="4662766" y="116730"/>
                  <a:pt x="5309837" y="354143"/>
                  <a:pt x="5977677" y="72290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D90C6EA2-87FA-BD10-A799-ABC05E99A867}"/>
              </a:ext>
            </a:extLst>
          </p:cNvPr>
          <p:cNvSpPr>
            <a:spLocks noGrp="1"/>
          </p:cNvSpPr>
          <p:nvPr>
            <p:ph type="title"/>
          </p:nvPr>
        </p:nvSpPr>
        <p:spPr>
          <a:xfrm>
            <a:off x="807720" y="2349925"/>
            <a:ext cx="2441894" cy="2456442"/>
          </a:xfrm>
        </p:spPr>
        <p:txBody>
          <a:bodyPr>
            <a:normAutofit/>
          </a:bodyPr>
          <a:lstStyle/>
          <a:p>
            <a:pPr algn="l"/>
            <a:r>
              <a:rPr lang="el-GR" sz="3200" dirty="0"/>
              <a:t>Η ΓΛΩΣΣΑ - ΤΟ ΚΕΦΑΛΟΝΙΤΙΚΟ ΙΔΙΩΜΑ</a:t>
            </a:r>
          </a:p>
        </p:txBody>
      </p:sp>
      <p:sp>
        <p:nvSpPr>
          <p:cNvPr id="3" name="Θέση περιεχομένου 2">
            <a:extLst>
              <a:ext uri="{FF2B5EF4-FFF2-40B4-BE49-F238E27FC236}">
                <a16:creationId xmlns:a16="http://schemas.microsoft.com/office/drawing/2014/main" id="{723AE812-187A-B786-4C8C-A972C714D588}"/>
              </a:ext>
            </a:extLst>
          </p:cNvPr>
          <p:cNvSpPr>
            <a:spLocks noGrp="1"/>
          </p:cNvSpPr>
          <p:nvPr>
            <p:ph idx="1"/>
          </p:nvPr>
        </p:nvSpPr>
        <p:spPr>
          <a:xfrm>
            <a:off x="4846319" y="1111249"/>
            <a:ext cx="6554001" cy="4635503"/>
          </a:xfrm>
        </p:spPr>
        <p:txBody>
          <a:bodyPr>
            <a:normAutofit/>
          </a:bodyPr>
          <a:lstStyle/>
          <a:p>
            <a:r>
              <a:rPr lang="el-GR" sz="2800" dirty="0"/>
              <a:t>Το ιδίωμα αυτό έχει δεχτεί ισχυρή επίδραση της ιταλικής γλώσσας εξαιτίας της ενετικής κυριαρχίας επί τρεις αιώνες στο νησί και αυτό φανερώνεται από την ιδιαίτερη και χαρακτηριστική επτανησιακή ομιλία των ντόπιων. </a:t>
            </a:r>
          </a:p>
          <a:p>
            <a:endParaRPr lang="el-GR" dirty="0"/>
          </a:p>
        </p:txBody>
      </p:sp>
    </p:spTree>
    <p:extLst>
      <p:ext uri="{BB962C8B-B14F-4D97-AF65-F5344CB8AC3E}">
        <p14:creationId xmlns:p14="http://schemas.microsoft.com/office/powerpoint/2010/main" val="3927660550"/>
      </p:ext>
    </p:extLst>
  </p:cSld>
  <p:clrMapOvr>
    <a:overrideClrMapping bg1="dk1" tx1="lt1" bg2="dk2" tx2="lt2" accent1="accent1" accent2="accent2" accent3="accent3" accent4="accent4" accent5="accent5" accent6="accent6" hlink="hlink" folHlink="folHlink"/>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F6A9DC-6E46-BCFE-CED5-7D3D59FE0B5B}"/>
              </a:ext>
            </a:extLst>
          </p:cNvPr>
          <p:cNvSpPr>
            <a:spLocks noGrp="1"/>
          </p:cNvSpPr>
          <p:nvPr>
            <p:ph type="title"/>
          </p:nvPr>
        </p:nvSpPr>
        <p:spPr/>
        <p:txBody>
          <a:bodyPr/>
          <a:lstStyle/>
          <a:p>
            <a:r>
              <a:rPr lang="el-GR" dirty="0"/>
              <a:t>ΛΕΞΙΛΟΓΙΟ </a:t>
            </a:r>
          </a:p>
        </p:txBody>
      </p:sp>
      <p:sp>
        <p:nvSpPr>
          <p:cNvPr id="3" name="Θέση περιεχομένου 2">
            <a:extLst>
              <a:ext uri="{FF2B5EF4-FFF2-40B4-BE49-F238E27FC236}">
                <a16:creationId xmlns:a16="http://schemas.microsoft.com/office/drawing/2014/main" id="{8FB146DB-898D-86EC-9699-94A87869B2BB}"/>
              </a:ext>
            </a:extLst>
          </p:cNvPr>
          <p:cNvSpPr>
            <a:spLocks noGrp="1"/>
          </p:cNvSpPr>
          <p:nvPr>
            <p:ph idx="1"/>
          </p:nvPr>
        </p:nvSpPr>
        <p:spPr/>
        <p:txBody>
          <a:bodyPr/>
          <a:lstStyle/>
          <a:p>
            <a:r>
              <a:rPr lang="el-GR" b="1" dirty="0"/>
              <a:t>στραπάτσο (=διάλυση)</a:t>
            </a:r>
            <a:endParaRPr lang="el-GR" dirty="0"/>
          </a:p>
          <a:p>
            <a:r>
              <a:rPr lang="el-GR" b="1" dirty="0" err="1"/>
              <a:t>μπουκούνι</a:t>
            </a:r>
            <a:r>
              <a:rPr lang="el-GR" b="1" dirty="0"/>
              <a:t>  (= κομμάτι)</a:t>
            </a:r>
            <a:endParaRPr lang="el-GR" dirty="0"/>
          </a:p>
          <a:p>
            <a:r>
              <a:rPr lang="el-GR" b="1" dirty="0"/>
              <a:t>αλιάδα (= σκορδαλιά) &lt; (</a:t>
            </a:r>
            <a:r>
              <a:rPr lang="el-GR" b="1" dirty="0" err="1"/>
              <a:t>alio</a:t>
            </a:r>
            <a:r>
              <a:rPr lang="el-GR" b="1" dirty="0"/>
              <a:t> = σκόρδο)</a:t>
            </a:r>
            <a:endParaRPr lang="el-GR" dirty="0"/>
          </a:p>
          <a:p>
            <a:r>
              <a:rPr lang="el-GR" dirty="0"/>
              <a:t>μπιλιέτο (=εισιτήριο)</a:t>
            </a:r>
          </a:p>
          <a:p>
            <a:r>
              <a:rPr lang="el-GR" dirty="0"/>
              <a:t>ραπόρτο (=αναφορά) &lt; (</a:t>
            </a:r>
            <a:r>
              <a:rPr lang="el-GR" dirty="0" err="1"/>
              <a:t>raporto</a:t>
            </a:r>
            <a:r>
              <a:rPr lang="el-GR" dirty="0"/>
              <a:t> = αναφορά)</a:t>
            </a:r>
          </a:p>
          <a:p>
            <a:r>
              <a:rPr lang="el-GR" dirty="0"/>
              <a:t>ντούρος (=σκληρός)</a:t>
            </a:r>
          </a:p>
          <a:p>
            <a:r>
              <a:rPr lang="el-GR" b="1" dirty="0"/>
              <a:t>σίκλος (= κουβάς) &lt; (</a:t>
            </a:r>
            <a:r>
              <a:rPr lang="el-GR" b="1" dirty="0" err="1"/>
              <a:t>siclo</a:t>
            </a:r>
            <a:r>
              <a:rPr lang="el-GR" b="1" dirty="0"/>
              <a:t> = κουβάς)</a:t>
            </a:r>
            <a:endParaRPr lang="el-GR" dirty="0"/>
          </a:p>
          <a:p>
            <a:r>
              <a:rPr lang="el-GR" b="1" dirty="0"/>
              <a:t>αριβάρω (=φτάνω)</a:t>
            </a:r>
            <a:endParaRPr lang="el-GR" dirty="0"/>
          </a:p>
          <a:p>
            <a:r>
              <a:rPr lang="el-GR" b="1" dirty="0"/>
              <a:t>σκόντο (= έκπτωση) &lt; (</a:t>
            </a:r>
            <a:r>
              <a:rPr lang="el-GR" b="1" dirty="0" err="1"/>
              <a:t>sconto</a:t>
            </a:r>
            <a:r>
              <a:rPr lang="el-GR" b="1" dirty="0"/>
              <a:t> = έκπτωση)</a:t>
            </a:r>
            <a:endParaRPr lang="el-GR" dirty="0"/>
          </a:p>
          <a:p>
            <a:endParaRPr lang="el-GR" dirty="0"/>
          </a:p>
        </p:txBody>
      </p:sp>
    </p:spTree>
    <p:extLst>
      <p:ext uri="{BB962C8B-B14F-4D97-AF65-F5344CB8AC3E}">
        <p14:creationId xmlns:p14="http://schemas.microsoft.com/office/powerpoint/2010/main" val="3869670881"/>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739599-9239-AB47-9BC1-FB48B2EA248F}"/>
              </a:ext>
            </a:extLst>
          </p:cNvPr>
          <p:cNvSpPr>
            <a:spLocks noGrp="1"/>
          </p:cNvSpPr>
          <p:nvPr>
            <p:ph type="title"/>
          </p:nvPr>
        </p:nvSpPr>
        <p:spPr/>
        <p:txBody>
          <a:bodyPr/>
          <a:lstStyle/>
          <a:p>
            <a:r>
              <a:rPr lang="el-GR" dirty="0"/>
              <a:t>ΛΕΞΙΛΟΓΙΟ</a:t>
            </a:r>
          </a:p>
        </p:txBody>
      </p:sp>
      <p:sp>
        <p:nvSpPr>
          <p:cNvPr id="3" name="Θέση περιεχομένου 2">
            <a:extLst>
              <a:ext uri="{FF2B5EF4-FFF2-40B4-BE49-F238E27FC236}">
                <a16:creationId xmlns:a16="http://schemas.microsoft.com/office/drawing/2014/main" id="{892A7C0A-DC79-7823-B445-8E0F50E9E750}"/>
              </a:ext>
            </a:extLst>
          </p:cNvPr>
          <p:cNvSpPr>
            <a:spLocks noGrp="1"/>
          </p:cNvSpPr>
          <p:nvPr>
            <p:ph idx="1"/>
          </p:nvPr>
        </p:nvSpPr>
        <p:spPr/>
        <p:txBody>
          <a:bodyPr>
            <a:normAutofit fontScale="92500" lnSpcReduction="20000"/>
          </a:bodyPr>
          <a:lstStyle/>
          <a:p>
            <a:r>
              <a:rPr lang="el-GR" b="1" dirty="0" err="1"/>
              <a:t>πορτόνι</a:t>
            </a:r>
            <a:r>
              <a:rPr lang="el-GR" b="1" dirty="0"/>
              <a:t> (= πόρτα) &lt; ( </a:t>
            </a:r>
            <a:r>
              <a:rPr lang="el-GR" b="1" dirty="0" err="1"/>
              <a:t>portoni</a:t>
            </a:r>
            <a:r>
              <a:rPr lang="el-GR" b="1" dirty="0"/>
              <a:t> = κεντρική είσοδος)</a:t>
            </a:r>
            <a:endParaRPr lang="el-GR" dirty="0"/>
          </a:p>
          <a:p>
            <a:pPr fontAlgn="t"/>
            <a:r>
              <a:rPr lang="el-GR" b="1" dirty="0" err="1"/>
              <a:t>πομοντόρο</a:t>
            </a:r>
            <a:r>
              <a:rPr lang="el-GR" b="1" dirty="0"/>
              <a:t> - </a:t>
            </a:r>
            <a:r>
              <a:rPr lang="el-GR" b="1" dirty="0" err="1"/>
              <a:t>κομιντόρο</a:t>
            </a:r>
            <a:r>
              <a:rPr lang="el-GR" b="1" dirty="0"/>
              <a:t> (=ντομάτα)</a:t>
            </a:r>
            <a:endParaRPr lang="el-GR" dirty="0"/>
          </a:p>
          <a:p>
            <a:r>
              <a:rPr lang="el-GR" b="1" dirty="0" err="1"/>
              <a:t>κατζέλο</a:t>
            </a:r>
            <a:r>
              <a:rPr lang="el-GR" b="1" dirty="0"/>
              <a:t> (= συρτάρι)</a:t>
            </a:r>
            <a:endParaRPr lang="el-GR" dirty="0"/>
          </a:p>
          <a:p>
            <a:r>
              <a:rPr lang="el-GR" dirty="0"/>
              <a:t>τσερβέλο (=κεφάλι, μυαλό)</a:t>
            </a:r>
          </a:p>
          <a:p>
            <a:r>
              <a:rPr lang="el-GR" dirty="0"/>
              <a:t>παντιέρα (= σημαία) &lt; (</a:t>
            </a:r>
            <a:r>
              <a:rPr lang="el-GR" dirty="0" err="1"/>
              <a:t>pantiera</a:t>
            </a:r>
            <a:r>
              <a:rPr lang="el-GR" dirty="0"/>
              <a:t> = σημαία)</a:t>
            </a:r>
          </a:p>
          <a:p>
            <a:r>
              <a:rPr lang="el-GR" dirty="0"/>
              <a:t>μπατάρω (=πέφτω)</a:t>
            </a:r>
          </a:p>
          <a:p>
            <a:r>
              <a:rPr lang="el-GR" dirty="0"/>
              <a:t>κάζο (= το πάθημα)</a:t>
            </a:r>
          </a:p>
          <a:p>
            <a:r>
              <a:rPr lang="el-GR" dirty="0" err="1"/>
              <a:t>μέντε</a:t>
            </a:r>
            <a:r>
              <a:rPr lang="el-GR" dirty="0"/>
              <a:t> (=νους)</a:t>
            </a:r>
          </a:p>
          <a:p>
            <a:pPr fontAlgn="t"/>
            <a:r>
              <a:rPr lang="el-GR" dirty="0"/>
              <a:t>αβάντι (=εμπρός)</a:t>
            </a:r>
          </a:p>
          <a:p>
            <a:pPr fontAlgn="t"/>
            <a:r>
              <a:rPr lang="el-GR" dirty="0" err="1"/>
              <a:t>βεραμέντε</a:t>
            </a:r>
            <a:r>
              <a:rPr lang="el-GR" dirty="0"/>
              <a:t> (=αλήθεια)</a:t>
            </a:r>
          </a:p>
          <a:p>
            <a:pPr fontAlgn="t"/>
            <a:r>
              <a:rPr lang="el-GR" dirty="0" err="1"/>
              <a:t>ιμπαράτσο</a:t>
            </a:r>
            <a:r>
              <a:rPr lang="el-GR" dirty="0"/>
              <a:t> (=αμηχανία)</a:t>
            </a:r>
          </a:p>
          <a:p>
            <a:pPr fontAlgn="t"/>
            <a:r>
              <a:rPr lang="el-GR" dirty="0" err="1"/>
              <a:t>καβαλιεράτο</a:t>
            </a:r>
            <a:r>
              <a:rPr lang="el-GR" dirty="0"/>
              <a:t> (=</a:t>
            </a:r>
            <a:r>
              <a:rPr lang="el-GR" dirty="0" err="1"/>
              <a:t>παρασημο</a:t>
            </a:r>
            <a:r>
              <a:rPr lang="el-GR" dirty="0"/>
              <a:t>)</a:t>
            </a:r>
          </a:p>
          <a:p>
            <a:pPr fontAlgn="t"/>
            <a:r>
              <a:rPr lang="el-GR" dirty="0" err="1"/>
              <a:t>Φαστίδιο</a:t>
            </a:r>
            <a:r>
              <a:rPr lang="el-GR" dirty="0"/>
              <a:t> = (ιτ. </a:t>
            </a:r>
            <a:r>
              <a:rPr lang="el-GR" dirty="0" err="1"/>
              <a:t>fastidio</a:t>
            </a:r>
            <a:r>
              <a:rPr lang="el-GR" dirty="0"/>
              <a:t>) λιποθυμία, δυσφορία</a:t>
            </a:r>
          </a:p>
          <a:p>
            <a:endParaRPr lang="el-GR" dirty="0"/>
          </a:p>
        </p:txBody>
      </p:sp>
    </p:spTree>
    <p:extLst>
      <p:ext uri="{BB962C8B-B14F-4D97-AF65-F5344CB8AC3E}">
        <p14:creationId xmlns:p14="http://schemas.microsoft.com/office/powerpoint/2010/main" val="332204189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90B528-0751-4722-2B37-D5A56BE478A1}"/>
              </a:ext>
            </a:extLst>
          </p:cNvPr>
          <p:cNvSpPr>
            <a:spLocks noGrp="1"/>
          </p:cNvSpPr>
          <p:nvPr>
            <p:ph type="title"/>
          </p:nvPr>
        </p:nvSpPr>
        <p:spPr/>
        <p:txBody>
          <a:bodyPr/>
          <a:lstStyle/>
          <a:p>
            <a:r>
              <a:rPr lang="el-GR" dirty="0"/>
              <a:t>ΟΙΚΟΣΗΜΑ</a:t>
            </a:r>
          </a:p>
        </p:txBody>
      </p:sp>
      <p:sp>
        <p:nvSpPr>
          <p:cNvPr id="3" name="Θέση περιεχομένου 2">
            <a:extLst>
              <a:ext uri="{FF2B5EF4-FFF2-40B4-BE49-F238E27FC236}">
                <a16:creationId xmlns:a16="http://schemas.microsoft.com/office/drawing/2014/main" id="{B98EE751-AAC1-E97E-7BD5-B50CE55649EA}"/>
              </a:ext>
            </a:extLst>
          </p:cNvPr>
          <p:cNvSpPr>
            <a:spLocks noGrp="1"/>
          </p:cNvSpPr>
          <p:nvPr>
            <p:ph idx="1"/>
          </p:nvPr>
        </p:nvSpPr>
        <p:spPr/>
        <p:txBody>
          <a:bodyPr/>
          <a:lstStyle/>
          <a:p>
            <a:r>
              <a:rPr lang="el-GR" dirty="0"/>
              <a:t>Στη Βενετοκρατία, που κράτησε περισσότερο από τριακόσια χρόνια, στα Επτάνησα αναδείχθηκε μια ιδιαίτερη κοινωνική τάξη, μια τοπική αριστοκρατία, που με την πάροδο των χρόνων απέκτησε τίτλους ευγενείας . </a:t>
            </a:r>
          </a:p>
          <a:p>
            <a:endParaRPr lang="el-GR" dirty="0"/>
          </a:p>
          <a:p>
            <a:r>
              <a:rPr lang="el-GR" dirty="0"/>
              <a:t>Κατά την διάρκεια της Ενετοκρατίας δημιουργήθηκαν κατάλογοι στους οποίους περιλαμβάνονταν τα ονόματα ντόπιων  ευγενών, μεγάλων γαιοκτημόνων και οικονομικά ισχυρών αστών του κάθε νησιού που συνεισέφεραν σημαντικές χρηματικές παροχές στο δημόσιο ταμείο. Όλοι αυτοί αποτελούσαν το λεγόμενο ελληνικό </a:t>
            </a:r>
            <a:r>
              <a:rPr lang="el-GR" dirty="0" err="1"/>
              <a:t>αρχοντολόγιο</a:t>
            </a:r>
            <a:r>
              <a:rPr lang="el-GR" dirty="0"/>
              <a:t>. Το 1582 δημιουργείται «Λίμπρο ντ' Όρο»(</a:t>
            </a:r>
            <a:r>
              <a:rPr lang="el-GR" dirty="0" err="1"/>
              <a:t>Libro</a:t>
            </a:r>
            <a:r>
              <a:rPr lang="el-GR" dirty="0"/>
              <a:t> d’ </a:t>
            </a:r>
            <a:r>
              <a:rPr lang="el-GR" dirty="0" err="1"/>
              <a:t>oro</a:t>
            </a:r>
            <a:r>
              <a:rPr lang="el-GR" dirty="0"/>
              <a:t>).</a:t>
            </a:r>
          </a:p>
        </p:txBody>
      </p:sp>
    </p:spTree>
    <p:extLst>
      <p:ext uri="{BB962C8B-B14F-4D97-AF65-F5344CB8AC3E}">
        <p14:creationId xmlns:p14="http://schemas.microsoft.com/office/powerpoint/2010/main" val="282735863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6" name="Group 115">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7"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8"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9"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0"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1"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2"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3"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4"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5"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6"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7"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8"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9"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0"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1"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2"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3"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4"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5"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137" name="Group 136">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138" name="Rectangle 137">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39" name="Isosceles Triangle 138">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140" name="Rectangle 139">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useBgFill="1">
        <p:nvSpPr>
          <p:cNvPr id="142" name="Rectangle 141">
            <a:extLst>
              <a:ext uri="{FF2B5EF4-FFF2-40B4-BE49-F238E27FC236}">
                <a16:creationId xmlns:a16="http://schemas.microsoft.com/office/drawing/2014/main" id="{FD8F1113-2E3C-46E3-B54F-B7F421EEF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5">
            <a:extLst>
              <a:ext uri="{FF2B5EF4-FFF2-40B4-BE49-F238E27FC236}">
                <a16:creationId xmlns:a16="http://schemas.microsoft.com/office/drawing/2014/main" id="{B54A4D14-513F-4121-92D3-5CCB4689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6">
            <a:extLst>
              <a:ext uri="{FF2B5EF4-FFF2-40B4-BE49-F238E27FC236}">
                <a16:creationId xmlns:a16="http://schemas.microsoft.com/office/drawing/2014/main" id="{6C3411F1-AD17-499D-AFEF-2F300F6DF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7">
            <a:extLst>
              <a:ext uri="{FF2B5EF4-FFF2-40B4-BE49-F238E27FC236}">
                <a16:creationId xmlns:a16="http://schemas.microsoft.com/office/drawing/2014/main" id="{60BF2CBE-B1E9-4C42-89DC-C35E4E651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8">
            <a:extLst>
              <a:ext uri="{FF2B5EF4-FFF2-40B4-BE49-F238E27FC236}">
                <a16:creationId xmlns:a16="http://schemas.microsoft.com/office/drawing/2014/main" id="{72C95A87-DCDB-41C4-B774-744B3ECBE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9">
            <a:extLst>
              <a:ext uri="{FF2B5EF4-FFF2-40B4-BE49-F238E27FC236}">
                <a16:creationId xmlns:a16="http://schemas.microsoft.com/office/drawing/2014/main" id="{BCB97515-32FF-43A6-A51C-B140193AB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10">
            <a:extLst>
              <a:ext uri="{FF2B5EF4-FFF2-40B4-BE49-F238E27FC236}">
                <a16:creationId xmlns:a16="http://schemas.microsoft.com/office/drawing/2014/main" id="{9C6379D3-7045-4B76-9409-6D23D753D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12">
            <a:extLst>
              <a:ext uri="{FF2B5EF4-FFF2-40B4-BE49-F238E27FC236}">
                <a16:creationId xmlns:a16="http://schemas.microsoft.com/office/drawing/2014/main" id="{61B1C1DE-4201-4989-BE65-41ADC2472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14">
            <a:extLst>
              <a:ext uri="{FF2B5EF4-FFF2-40B4-BE49-F238E27FC236}">
                <a16:creationId xmlns:a16="http://schemas.microsoft.com/office/drawing/2014/main" id="{806398CC-D327-4E06-838C-31119BD56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16">
            <a:extLst>
              <a:ext uri="{FF2B5EF4-FFF2-40B4-BE49-F238E27FC236}">
                <a16:creationId xmlns:a16="http://schemas.microsoft.com/office/drawing/2014/main" id="{70A741CC-E736-448A-A94E-5C8BB9711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11">
            <a:extLst>
              <a:ext uri="{FF2B5EF4-FFF2-40B4-BE49-F238E27FC236}">
                <a16:creationId xmlns:a16="http://schemas.microsoft.com/office/drawing/2014/main" id="{7C324CDD-B30F-47DD-8627-E2171D5E8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21">
            <a:extLst>
              <a:ext uri="{FF2B5EF4-FFF2-40B4-BE49-F238E27FC236}">
                <a16:creationId xmlns:a16="http://schemas.microsoft.com/office/drawing/2014/main" id="{79C8D19E-E3D6-45A6-BCA2-5918A37D7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72B6CAC1-6939-C5A5-E73F-B1815253EB07}"/>
              </a:ext>
            </a:extLst>
          </p:cNvPr>
          <p:cNvSpPr>
            <a:spLocks noGrp="1"/>
          </p:cNvSpPr>
          <p:nvPr>
            <p:ph type="title"/>
          </p:nvPr>
        </p:nvSpPr>
        <p:spPr>
          <a:xfrm>
            <a:off x="8825306" y="1477651"/>
            <a:ext cx="2929372" cy="3184290"/>
          </a:xfrm>
        </p:spPr>
        <p:txBody>
          <a:bodyPr vert="horz" lIns="228600" tIns="228600" rIns="228600" bIns="0" rtlCol="0" anchor="b">
            <a:normAutofit/>
          </a:bodyPr>
          <a:lstStyle/>
          <a:p>
            <a:pPr algn="l">
              <a:lnSpc>
                <a:spcPct val="80000"/>
              </a:lnSpc>
            </a:pPr>
            <a:r>
              <a:rPr lang="en-US" sz="2800" dirty="0" err="1">
                <a:solidFill>
                  <a:schemeClr val="tx2"/>
                </a:solidFill>
              </a:rPr>
              <a:t>Κάθε</a:t>
            </a:r>
            <a:r>
              <a:rPr lang="en-US" sz="2800" dirty="0">
                <a:solidFill>
                  <a:schemeClr val="tx2"/>
                </a:solidFill>
              </a:rPr>
              <a:t>  </a:t>
            </a:r>
            <a:r>
              <a:rPr lang="en-US" sz="2800" dirty="0" err="1">
                <a:solidFill>
                  <a:schemeClr val="tx2"/>
                </a:solidFill>
              </a:rPr>
              <a:t>οικογένει</a:t>
            </a:r>
            <a:r>
              <a:rPr lang="en-US" sz="2800" dirty="0">
                <a:solidFill>
                  <a:schemeClr val="tx2"/>
                </a:solidFill>
              </a:rPr>
              <a:t>α  είχε  το  δικό της  έμβλημα , το  οικόσημο.</a:t>
            </a:r>
            <a:br>
              <a:rPr lang="en-US" sz="2800" dirty="0">
                <a:solidFill>
                  <a:schemeClr val="tx2"/>
                </a:solidFill>
              </a:rPr>
            </a:br>
            <a:br>
              <a:rPr lang="en-US" sz="2800" dirty="0">
                <a:solidFill>
                  <a:schemeClr val="tx2"/>
                </a:solidFill>
              </a:rPr>
            </a:br>
            <a:br>
              <a:rPr lang="en-US" sz="2800" dirty="0">
                <a:solidFill>
                  <a:schemeClr val="tx2"/>
                </a:solidFill>
              </a:rPr>
            </a:br>
            <a:endParaRPr lang="en-US" sz="2800" dirty="0">
              <a:solidFill>
                <a:schemeClr val="tx2"/>
              </a:solidFill>
            </a:endParaRPr>
          </a:p>
        </p:txBody>
      </p:sp>
      <p:sp>
        <p:nvSpPr>
          <p:cNvPr id="166" name="Freeform 22">
            <a:extLst>
              <a:ext uri="{FF2B5EF4-FFF2-40B4-BE49-F238E27FC236}">
                <a16:creationId xmlns:a16="http://schemas.microsoft.com/office/drawing/2014/main" id="{43280283-E04A-43CA-BFA1-F285486A2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Freeform 23">
            <a:extLst>
              <a:ext uri="{FF2B5EF4-FFF2-40B4-BE49-F238E27FC236}">
                <a16:creationId xmlns:a16="http://schemas.microsoft.com/office/drawing/2014/main" id="{38328CB6-0FC5-4AEA-BC7E-489267CB6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Freeform: Shape 169">
            <a:extLst>
              <a:ext uri="{FF2B5EF4-FFF2-40B4-BE49-F238E27FC236}">
                <a16:creationId xmlns:a16="http://schemas.microsoft.com/office/drawing/2014/main" id="{138AF5D2-3A9C-4E8F-B879-36865366A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Θέση περιεχομένου 3">
            <a:extLst>
              <a:ext uri="{FF2B5EF4-FFF2-40B4-BE49-F238E27FC236}">
                <a16:creationId xmlns:a16="http://schemas.microsoft.com/office/drawing/2014/main" id="{AF7C4121-ECEF-9165-64AD-2688CFB2E442}"/>
              </a:ext>
            </a:extLst>
          </p:cNvPr>
          <p:cNvPicPr>
            <a:picLocks noGrp="1" noChangeAspect="1"/>
          </p:cNvPicPr>
          <p:nvPr>
            <p:ph idx="1"/>
          </p:nvPr>
        </p:nvPicPr>
        <p:blipFill>
          <a:blip r:embed="rId2"/>
          <a:srcRect r="1" b="237"/>
          <a:stretch>
            <a:fillRect/>
          </a:stretch>
        </p:blipFill>
        <p:spPr>
          <a:xfrm>
            <a:off x="932740" y="461405"/>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1924146426"/>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BAE0E6-B7F8-3985-D27C-A276961BF743}"/>
              </a:ext>
            </a:extLst>
          </p:cNvPr>
          <p:cNvSpPr>
            <a:spLocks noGrp="1"/>
          </p:cNvSpPr>
          <p:nvPr>
            <p:ph type="title"/>
          </p:nvPr>
        </p:nvSpPr>
        <p:spPr/>
        <p:txBody>
          <a:bodyPr>
            <a:normAutofit fontScale="90000"/>
          </a:bodyPr>
          <a:lstStyle/>
          <a:p>
            <a:r>
              <a:rPr lang="el-GR" dirty="0"/>
              <a:t>Η ΕΠΙΡΡΟΗ ΤΩΝ ΕΝΕΤΩΝ ΣΤΗΝ ΠΑΡΑΔΟΣΙΑΚΗ  ΜΑΓΕΙΡΙΚΗ</a:t>
            </a:r>
          </a:p>
        </p:txBody>
      </p:sp>
      <p:sp>
        <p:nvSpPr>
          <p:cNvPr id="3" name="Θέση περιεχομένου 2">
            <a:extLst>
              <a:ext uri="{FF2B5EF4-FFF2-40B4-BE49-F238E27FC236}">
                <a16:creationId xmlns:a16="http://schemas.microsoft.com/office/drawing/2014/main" id="{E92CDE53-BD1F-FAE5-7A62-5F1B1CC4F863}"/>
              </a:ext>
            </a:extLst>
          </p:cNvPr>
          <p:cNvSpPr>
            <a:spLocks noGrp="1"/>
          </p:cNvSpPr>
          <p:nvPr>
            <p:ph idx="1"/>
          </p:nvPr>
        </p:nvSpPr>
        <p:spPr>
          <a:xfrm>
            <a:off x="5118447" y="284813"/>
            <a:ext cx="6281873" cy="5766995"/>
          </a:xfrm>
        </p:spPr>
        <p:txBody>
          <a:bodyPr>
            <a:normAutofit fontScale="92500" lnSpcReduction="10000"/>
          </a:bodyPr>
          <a:lstStyle/>
          <a:p>
            <a:r>
              <a:rPr lang="el-GR" sz="2400" dirty="0"/>
              <a:t>Τα νησιά του Ιονίου στην Δυτική Ελλάδα και ιδιαίτερα η Κεφαλονιά, έχουν επηρεαστεί σημαντικά από τους Ενετούς και η κουζίνα  της  έχει διαμορφωθεί από αυτή την ιταλική επιρροή. </a:t>
            </a:r>
          </a:p>
          <a:p>
            <a:r>
              <a:rPr lang="el-GR" sz="2400" dirty="0"/>
              <a:t>Οι Ενετοί ήταν αυτοί που έφεραν για πρώτη φορά την ντομάτα στο νησί της Κεφαλονιάς κι επειδή κατανάλωναν μεγάλες ποσότητες ελαιόλαδου, ήταν υπεύθυνοι για το φύτεμα πολλών ελιόδεντρων στο νησί. Οι ελιές καλλιεργούνταν εκεί ήδη από την αρχαιότητα αλλά οι Ενετοί πλήρωναν όσους νησιώτες φύτευαν κι άλλα δέντρα ελιάς σε όλη την Κεφαλονιά.</a:t>
            </a:r>
          </a:p>
          <a:p>
            <a:endParaRPr lang="el-GR" dirty="0"/>
          </a:p>
        </p:txBody>
      </p:sp>
    </p:spTree>
    <p:extLst>
      <p:ext uri="{BB962C8B-B14F-4D97-AF65-F5344CB8AC3E}">
        <p14:creationId xmlns:p14="http://schemas.microsoft.com/office/powerpoint/2010/main" val="352972123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AB2DE6-05F7-93BF-E2D0-8D2B0A892EB2}"/>
              </a:ext>
            </a:extLst>
          </p:cNvPr>
          <p:cNvSpPr>
            <a:spLocks noGrp="1"/>
          </p:cNvSpPr>
          <p:nvPr>
            <p:ph type="title"/>
          </p:nvPr>
        </p:nvSpPr>
        <p:spPr/>
        <p:txBody>
          <a:bodyPr>
            <a:normAutofit fontScale="90000"/>
          </a:bodyPr>
          <a:lstStyle/>
          <a:p>
            <a:r>
              <a:rPr lang="el-GR" dirty="0"/>
              <a:t>ΑΠΟ  ΤΑ  ΕΠΤΑΝΗΣΑ ΣΤΗΝ</a:t>
            </a:r>
            <a:br>
              <a:rPr lang="el-GR" dirty="0"/>
            </a:br>
            <a:r>
              <a:rPr lang="el-GR" dirty="0"/>
              <a:t>ΚΕΦΑΛΟΝΙΑ  </a:t>
            </a:r>
          </a:p>
        </p:txBody>
      </p:sp>
      <p:sp>
        <p:nvSpPr>
          <p:cNvPr id="3" name="Θέση περιεχομένου 2">
            <a:extLst>
              <a:ext uri="{FF2B5EF4-FFF2-40B4-BE49-F238E27FC236}">
                <a16:creationId xmlns:a16="http://schemas.microsoft.com/office/drawing/2014/main" id="{267F9228-C463-E24B-1356-433B6C84823A}"/>
              </a:ext>
            </a:extLst>
          </p:cNvPr>
          <p:cNvSpPr>
            <a:spLocks noGrp="1"/>
          </p:cNvSpPr>
          <p:nvPr>
            <p:ph idx="1"/>
          </p:nvPr>
        </p:nvSpPr>
        <p:spPr>
          <a:xfrm>
            <a:off x="5118447" y="434716"/>
            <a:ext cx="6281873" cy="5617092"/>
          </a:xfrm>
        </p:spPr>
        <p:txBody>
          <a:bodyPr>
            <a:normAutofit/>
          </a:bodyPr>
          <a:lstStyle/>
          <a:p>
            <a:r>
              <a:rPr lang="el-GR" sz="2000" dirty="0"/>
              <a:t>Τα  Επτάνησα  ήταν  κτήσεις  της  Ενετικής  Δημοκρατίας  από  τα  μέσα  του  14ου  αιώνα  ως  τις  αρχές  του  18ου  αιώνα (1386-1797). Η  κατάκτηση  των νησιών  ήταν  σταδιακή με απώτερο σκοπό την εξυπηρέτηση του εμπορίου και την κάλυψη των βασικών αναγκών του μητροπολιτικού κέντρου της θαλασσοκράτειρας Βενετίας.</a:t>
            </a:r>
          </a:p>
          <a:p>
            <a:pPr marL="0" indent="0">
              <a:buNone/>
            </a:pPr>
            <a:endParaRPr lang="el-GR" sz="2000" dirty="0"/>
          </a:p>
          <a:p>
            <a:r>
              <a:rPr lang="el-GR" sz="2000" dirty="0"/>
              <a:t>Το  πρώτο  νησί  που  κατακτήθηκε  ήταν τα  Κύθηρα , ενώ  η  Κεφαλονιά  κατακτήθηκε  το  1500. Καθένα  από  τα  νησιά  παρέμεινε  μέρος  του  Ενετικού  κράτους  της  Θάλασσας  έως  την κατάλυση της  Ενετικής  Δημοκρατίας  από  τον  Ναπολέοντα  Βοναπάρτη  το  1789.</a:t>
            </a:r>
          </a:p>
          <a:p>
            <a:endParaRPr lang="el-GR" sz="2000" dirty="0"/>
          </a:p>
          <a:p>
            <a:endParaRPr lang="el-GR" dirty="0"/>
          </a:p>
        </p:txBody>
      </p:sp>
    </p:spTree>
    <p:extLst>
      <p:ext uri="{BB962C8B-B14F-4D97-AF65-F5344CB8AC3E}">
        <p14:creationId xmlns:p14="http://schemas.microsoft.com/office/powerpoint/2010/main" val="1956064546"/>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6"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7"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8"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9"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0"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2"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3"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4"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5"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6"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7"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8"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9"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0"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1"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2"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3"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4"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2" name="Τίτλος 1">
            <a:extLst>
              <a:ext uri="{FF2B5EF4-FFF2-40B4-BE49-F238E27FC236}">
                <a16:creationId xmlns:a16="http://schemas.microsoft.com/office/drawing/2014/main" id="{0A190356-69C6-B65C-F2F4-3D1E22E365AD}"/>
              </a:ext>
            </a:extLst>
          </p:cNvPr>
          <p:cNvSpPr>
            <a:spLocks noGrp="1"/>
          </p:cNvSpPr>
          <p:nvPr>
            <p:ph type="title"/>
          </p:nvPr>
        </p:nvSpPr>
        <p:spPr>
          <a:xfrm>
            <a:off x="888630" y="4563895"/>
            <a:ext cx="5109005" cy="1777829"/>
          </a:xfrm>
        </p:spPr>
        <p:txBody>
          <a:bodyPr>
            <a:normAutofit/>
          </a:bodyPr>
          <a:lstStyle/>
          <a:p>
            <a:pPr algn="r"/>
            <a:r>
              <a:rPr lang="el-GR" sz="2500" dirty="0">
                <a:solidFill>
                  <a:schemeClr val="tx1"/>
                </a:solidFill>
              </a:rPr>
              <a:t>Μερικές συνταγές που έχουν καταβολές  από τους Ενετούς  είναι:</a:t>
            </a:r>
            <a:br>
              <a:rPr lang="el-GR" sz="2500" dirty="0">
                <a:solidFill>
                  <a:schemeClr val="tx1"/>
                </a:solidFill>
              </a:rPr>
            </a:br>
            <a:br>
              <a:rPr lang="el-GR" sz="2500" dirty="0">
                <a:solidFill>
                  <a:schemeClr val="tx1"/>
                </a:solidFill>
              </a:rPr>
            </a:br>
            <a:endParaRPr lang="el-GR" sz="2500" dirty="0">
              <a:solidFill>
                <a:schemeClr val="tx1"/>
              </a:solidFill>
            </a:endParaRPr>
          </a:p>
        </p:txBody>
      </p:sp>
      <p:pic>
        <p:nvPicPr>
          <p:cNvPr id="5" name="Εικόνα 4">
            <a:extLst>
              <a:ext uri="{FF2B5EF4-FFF2-40B4-BE49-F238E27FC236}">
                <a16:creationId xmlns:a16="http://schemas.microsoft.com/office/drawing/2014/main" id="{CB4F3E2E-D4BB-7DEA-CCF4-94C7E6CC0DDB}"/>
              </a:ext>
            </a:extLst>
          </p:cNvPr>
          <p:cNvPicPr>
            <a:picLocks noChangeAspect="1"/>
          </p:cNvPicPr>
          <p:nvPr/>
        </p:nvPicPr>
        <p:blipFill>
          <a:blip r:embed="rId2"/>
          <a:srcRect t="11341" r="-2" b="28518"/>
          <a:stretch>
            <a:fillRect/>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4" name="Εικόνα 3">
            <a:extLst>
              <a:ext uri="{FF2B5EF4-FFF2-40B4-BE49-F238E27FC236}">
                <a16:creationId xmlns:a16="http://schemas.microsoft.com/office/drawing/2014/main" id="{30B7143B-1870-B3F8-E3B2-B3F8D585D261}"/>
              </a:ext>
            </a:extLst>
          </p:cNvPr>
          <p:cNvPicPr>
            <a:picLocks noChangeAspect="1"/>
          </p:cNvPicPr>
          <p:nvPr/>
        </p:nvPicPr>
        <p:blipFill>
          <a:blip r:embed="rId3"/>
          <a:srcRect t="4167" b="38117"/>
          <a:stretch>
            <a:fillRect/>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3" name="Θέση περιεχομένου 2">
            <a:extLst>
              <a:ext uri="{FF2B5EF4-FFF2-40B4-BE49-F238E27FC236}">
                <a16:creationId xmlns:a16="http://schemas.microsoft.com/office/drawing/2014/main" id="{78C5D178-E757-3D77-E1CC-D4131EC86D45}"/>
              </a:ext>
            </a:extLst>
          </p:cNvPr>
          <p:cNvSpPr>
            <a:spLocks noGrp="1"/>
          </p:cNvSpPr>
          <p:nvPr>
            <p:ph idx="1"/>
          </p:nvPr>
        </p:nvSpPr>
        <p:spPr>
          <a:xfrm>
            <a:off x="6191776" y="4127143"/>
            <a:ext cx="5208544" cy="2742066"/>
          </a:xfrm>
        </p:spPr>
        <p:txBody>
          <a:bodyPr>
            <a:normAutofit fontScale="92500" lnSpcReduction="20000"/>
          </a:bodyPr>
          <a:lstStyle/>
          <a:p>
            <a:pPr fontAlgn="t">
              <a:lnSpc>
                <a:spcPct val="110000"/>
              </a:lnSpc>
            </a:pPr>
            <a:r>
              <a:rPr lang="el-GR" b="1" dirty="0"/>
              <a:t>ΡΙΓΑΝΑΔΑ</a:t>
            </a:r>
            <a:endParaRPr lang="el-GR" dirty="0"/>
          </a:p>
          <a:p>
            <a:pPr marL="0" indent="0" fontAlgn="t">
              <a:lnSpc>
                <a:spcPct val="110000"/>
              </a:lnSpc>
              <a:buNone/>
            </a:pPr>
            <a:r>
              <a:rPr lang="el-GR" b="1" dirty="0"/>
              <a:t>Η </a:t>
            </a:r>
            <a:r>
              <a:rPr lang="el-GR" b="1" dirty="0" err="1"/>
              <a:t>ριγανάδα</a:t>
            </a:r>
            <a:r>
              <a:rPr lang="el-GR" b="1" dirty="0"/>
              <a:t> είναι το </a:t>
            </a:r>
            <a:r>
              <a:rPr lang="el-GR" b="1" dirty="0" err="1"/>
              <a:t>δεκατιανό</a:t>
            </a:r>
            <a:r>
              <a:rPr lang="el-GR" b="1" dirty="0"/>
              <a:t>, το ορεκτικό, το καλωσόρισμα στο τραπέζι</a:t>
            </a:r>
          </a:p>
          <a:p>
            <a:pPr marL="0" indent="0" fontAlgn="t">
              <a:lnSpc>
                <a:spcPct val="110000"/>
              </a:lnSpc>
              <a:buNone/>
            </a:pPr>
            <a:endParaRPr lang="el-GR" dirty="0"/>
          </a:p>
          <a:p>
            <a:pPr>
              <a:lnSpc>
                <a:spcPct val="110000"/>
              </a:lnSpc>
            </a:pPr>
            <a:r>
              <a:rPr lang="el-GR" sz="1700" b="1" dirty="0"/>
              <a:t>ΜΠΑΚΑΛΙΑΡΟΠΙΤΑ</a:t>
            </a:r>
            <a:endParaRPr lang="el-GR" sz="1700" dirty="0"/>
          </a:p>
          <a:p>
            <a:pPr marL="0" indent="0">
              <a:lnSpc>
                <a:spcPct val="110000"/>
              </a:lnSpc>
              <a:buNone/>
            </a:pPr>
            <a:r>
              <a:rPr lang="el-GR" sz="1700" b="1" dirty="0" err="1"/>
              <a:t>Κοφισόπιτα</a:t>
            </a:r>
            <a:r>
              <a:rPr lang="el-GR" sz="1700" b="1" dirty="0"/>
              <a:t>, η </a:t>
            </a:r>
            <a:r>
              <a:rPr lang="el-GR" sz="1700" b="1" dirty="0" err="1"/>
              <a:t>Κεφαλονίτκη</a:t>
            </a:r>
            <a:r>
              <a:rPr lang="el-GR" sz="1700" b="1" dirty="0"/>
              <a:t> πίτα με ρίζες στον 16ο αιώνα .Το </a:t>
            </a:r>
            <a:r>
              <a:rPr lang="el-GR" sz="1700" b="1" dirty="0" err="1"/>
              <a:t>Κοφίσι</a:t>
            </a:r>
            <a:r>
              <a:rPr lang="el-GR" sz="1700" b="1" dirty="0"/>
              <a:t> είναι αποξηραμένο ψάρι, κυρίως μπακαλιάρος που υπάρχει πολλούς αιώνες στην </a:t>
            </a:r>
            <a:r>
              <a:rPr lang="el-GR" sz="1700" b="1" dirty="0" err="1"/>
              <a:t>Κεφαλονίτικη</a:t>
            </a:r>
            <a:r>
              <a:rPr lang="el-GR" sz="1700" b="1" dirty="0"/>
              <a:t> κουζίνα. </a:t>
            </a:r>
            <a:endParaRPr lang="el-GR" sz="1700" dirty="0"/>
          </a:p>
          <a:p>
            <a:pPr>
              <a:lnSpc>
                <a:spcPct val="110000"/>
              </a:lnSpc>
            </a:pPr>
            <a:endParaRPr lang="el-GR" sz="900" dirty="0"/>
          </a:p>
        </p:txBody>
      </p:sp>
    </p:spTree>
    <p:extLst>
      <p:ext uri="{BB962C8B-B14F-4D97-AF65-F5344CB8AC3E}">
        <p14:creationId xmlns:p14="http://schemas.microsoft.com/office/powerpoint/2010/main" val="3576948092"/>
      </p:ext>
    </p:extLst>
  </p:cSld>
  <p:clrMapOvr>
    <a:overrideClrMapping bg1="dk1" tx1="lt1" bg2="dk2" tx2="lt2" accent1="accent1" accent2="accent2" accent3="accent3" accent4="accent4" accent5="accent5" accent6="accent6" hlink="hlink" folHlink="folHlink"/>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2" name="Τίτλος 1">
            <a:extLst>
              <a:ext uri="{FF2B5EF4-FFF2-40B4-BE49-F238E27FC236}">
                <a16:creationId xmlns:a16="http://schemas.microsoft.com/office/drawing/2014/main" id="{40A91624-07A8-5E4A-0832-D870E67D6453}"/>
              </a:ext>
            </a:extLst>
          </p:cNvPr>
          <p:cNvSpPr>
            <a:spLocks noGrp="1"/>
          </p:cNvSpPr>
          <p:nvPr>
            <p:ph type="title"/>
          </p:nvPr>
        </p:nvSpPr>
        <p:spPr>
          <a:xfrm>
            <a:off x="888630" y="4563896"/>
            <a:ext cx="5109005" cy="232934"/>
          </a:xfrm>
        </p:spPr>
        <p:txBody>
          <a:bodyPr>
            <a:normAutofit fontScale="90000"/>
          </a:bodyPr>
          <a:lstStyle/>
          <a:p>
            <a:pPr algn="r"/>
            <a:r>
              <a:rPr lang="el-GR" dirty="0">
                <a:solidFill>
                  <a:schemeClr val="tx1"/>
                </a:solidFill>
              </a:rPr>
              <a:t> </a:t>
            </a:r>
          </a:p>
        </p:txBody>
      </p:sp>
      <p:pic>
        <p:nvPicPr>
          <p:cNvPr id="5" name="Εικόνα 4">
            <a:extLst>
              <a:ext uri="{FF2B5EF4-FFF2-40B4-BE49-F238E27FC236}">
                <a16:creationId xmlns:a16="http://schemas.microsoft.com/office/drawing/2014/main" id="{159B862C-4BC1-8F8F-4E73-3F6156A53AC8}"/>
              </a:ext>
            </a:extLst>
          </p:cNvPr>
          <p:cNvPicPr>
            <a:picLocks noChangeAspect="1"/>
          </p:cNvPicPr>
          <p:nvPr/>
        </p:nvPicPr>
        <p:blipFill>
          <a:blip r:embed="rId2"/>
          <a:srcRect t="14514" b="12768"/>
          <a:stretch>
            <a:fillRect/>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4" name="Εικόνα 3">
            <a:extLst>
              <a:ext uri="{FF2B5EF4-FFF2-40B4-BE49-F238E27FC236}">
                <a16:creationId xmlns:a16="http://schemas.microsoft.com/office/drawing/2014/main" id="{30C703D1-B52E-E2F0-AC9C-9EAAEB900B58}"/>
              </a:ext>
            </a:extLst>
          </p:cNvPr>
          <p:cNvPicPr>
            <a:picLocks noChangeAspect="1"/>
          </p:cNvPicPr>
          <p:nvPr/>
        </p:nvPicPr>
        <p:blipFill>
          <a:blip r:embed="rId3"/>
          <a:srcRect t="2588" r="1" b="2114"/>
          <a:stretch>
            <a:fillRect/>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3" name="Θέση περιεχομένου 2">
            <a:extLst>
              <a:ext uri="{FF2B5EF4-FFF2-40B4-BE49-F238E27FC236}">
                <a16:creationId xmlns:a16="http://schemas.microsoft.com/office/drawing/2014/main" id="{405E3247-7574-862E-388B-36C7606F3C7D}"/>
              </a:ext>
            </a:extLst>
          </p:cNvPr>
          <p:cNvSpPr>
            <a:spLocks noGrp="1"/>
          </p:cNvSpPr>
          <p:nvPr>
            <p:ph idx="1"/>
          </p:nvPr>
        </p:nvSpPr>
        <p:spPr>
          <a:xfrm>
            <a:off x="782111" y="2435298"/>
            <a:ext cx="10618209" cy="6322075"/>
          </a:xfrm>
        </p:spPr>
        <p:txBody>
          <a:bodyPr>
            <a:norm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l-GR" sz="1600" b="1" i="0" u="none" strike="noStrike" kern="1200" cap="none" spc="0" normalizeH="0" baseline="0" noProof="0" dirty="0">
                <a:ln>
                  <a:noFill/>
                </a:ln>
                <a:effectLst/>
                <a:uLnTx/>
                <a:uFillTx/>
                <a:latin typeface="Trebuchet MS"/>
                <a:ea typeface="+mn-ea"/>
                <a:cs typeface="+mn-cs"/>
              </a:rPr>
              <a:t>ΣΤΡΑΠΑΤΣΑΔΑ</a:t>
            </a:r>
          </a:p>
          <a:p>
            <a:pPr marL="0" marR="0" lvl="0" indent="0" defTabSz="914400" rtl="0" eaLnBrk="1" fontAlgn="auto" latinLnBrk="0" hangingPunct="1">
              <a:lnSpc>
                <a:spcPct val="110000"/>
              </a:lnSpc>
              <a:spcBef>
                <a:spcPts val="0"/>
              </a:spcBef>
              <a:spcAft>
                <a:spcPts val="0"/>
              </a:spcAft>
              <a:buClrTx/>
              <a:buSzTx/>
              <a:buFontTx/>
              <a:buNone/>
              <a:tabLst/>
              <a:defRPr/>
            </a:pPr>
            <a:endParaRPr kumimoji="0" lang="el-GR" sz="1600" b="1" i="0" u="none" strike="noStrike" kern="1200" cap="none" spc="0" normalizeH="0" baseline="0" noProof="0" dirty="0">
              <a:ln>
                <a:noFill/>
              </a:ln>
              <a:effectLst/>
              <a:uLnTx/>
              <a:uFillTx/>
              <a:latin typeface="Trebuchet MS"/>
              <a:ea typeface="+mn-ea"/>
              <a:cs typeface="+mn-cs"/>
            </a:endParaRPr>
          </a:p>
          <a:p>
            <a:pPr marL="0" marR="0" lvl="0" indent="0" defTabSz="914400" rtl="0" eaLnBrk="1" fontAlgn="auto" latinLnBrk="0" hangingPunct="1">
              <a:lnSpc>
                <a:spcPct val="110000"/>
              </a:lnSpc>
              <a:spcBef>
                <a:spcPts val="0"/>
              </a:spcBef>
              <a:spcAft>
                <a:spcPts val="0"/>
              </a:spcAft>
              <a:buClrTx/>
              <a:buSzTx/>
              <a:buFontTx/>
              <a:buNone/>
              <a:tabLst/>
              <a:defRPr/>
            </a:pPr>
            <a:r>
              <a:rPr kumimoji="0" lang="el-GR" sz="1600" b="1" i="0" u="none" strike="noStrike" kern="1200" cap="none" spc="0" normalizeH="0" baseline="0" noProof="0" dirty="0">
                <a:ln>
                  <a:noFill/>
                </a:ln>
                <a:effectLst/>
                <a:uLnTx/>
                <a:uFillTx/>
                <a:latin typeface="Trebuchet MS"/>
                <a:ea typeface="+mn-ea"/>
                <a:cs typeface="+mn-cs"/>
              </a:rPr>
              <a:t>Η </a:t>
            </a:r>
            <a:r>
              <a:rPr kumimoji="0" lang="el-GR" sz="1600" b="1" i="0" u="none" strike="noStrike" kern="1200" cap="none" spc="0" normalizeH="0" baseline="0" noProof="0" dirty="0" err="1">
                <a:ln>
                  <a:noFill/>
                </a:ln>
                <a:effectLst/>
                <a:uLnTx/>
                <a:uFillTx/>
                <a:latin typeface="Trebuchet MS"/>
                <a:ea typeface="+mn-ea"/>
                <a:cs typeface="+mn-cs"/>
              </a:rPr>
              <a:t>στραπατσάδα</a:t>
            </a:r>
            <a:r>
              <a:rPr kumimoji="0" lang="el-GR" sz="1600" b="1" i="0" u="none" strike="noStrike" kern="1200" cap="none" spc="0" normalizeH="0" baseline="0" noProof="0" dirty="0">
                <a:ln>
                  <a:noFill/>
                </a:ln>
                <a:effectLst/>
                <a:uLnTx/>
                <a:uFillTx/>
                <a:latin typeface="Trebuchet MS"/>
                <a:ea typeface="+mn-ea"/>
                <a:cs typeface="+mn-cs"/>
              </a:rPr>
              <a:t> είναι ένα πιάτο δημοφιλές στα Επτάνησα και σε κάποια άλλα μέρη της Ελλάδας που κυριάρχησαν οι Ενετοί, η </a:t>
            </a:r>
            <a:r>
              <a:rPr kumimoji="0" lang="el-GR" sz="1600" b="1" i="0" u="none" strike="noStrike" kern="1200" cap="none" spc="0" normalizeH="0" baseline="0" noProof="0" dirty="0" err="1">
                <a:ln>
                  <a:noFill/>
                </a:ln>
                <a:effectLst/>
                <a:uLnTx/>
                <a:uFillTx/>
                <a:latin typeface="Trebuchet MS"/>
                <a:ea typeface="+mn-ea"/>
                <a:cs typeface="+mn-cs"/>
              </a:rPr>
              <a:t>στραπατσάδα</a:t>
            </a:r>
            <a:r>
              <a:rPr kumimoji="0" lang="el-GR" sz="1600" b="1" i="0" u="none" strike="noStrike" kern="1200" cap="none" spc="0" normalizeH="0" baseline="0" noProof="0" dirty="0">
                <a:ln>
                  <a:noFill/>
                </a:ln>
                <a:effectLst/>
                <a:uLnTx/>
                <a:uFillTx/>
                <a:latin typeface="Trebuchet MS"/>
                <a:ea typeface="+mn-ea"/>
                <a:cs typeface="+mn-cs"/>
              </a:rPr>
              <a:t> έχει πάρει το όνομά της από την ιταλική λέξη </a:t>
            </a:r>
            <a:r>
              <a:rPr kumimoji="0" lang="el-GR" sz="1600" b="1" i="0" u="none" strike="noStrike" kern="1200" cap="none" spc="0" normalizeH="0" baseline="0" noProof="0" dirty="0" err="1">
                <a:ln>
                  <a:noFill/>
                </a:ln>
                <a:effectLst/>
                <a:uLnTx/>
                <a:uFillTx/>
                <a:latin typeface="Trebuchet MS"/>
                <a:ea typeface="+mn-ea"/>
                <a:cs typeface="+mn-cs"/>
              </a:rPr>
              <a:t>strapazzare</a:t>
            </a:r>
            <a:r>
              <a:rPr kumimoji="0" lang="el-GR" sz="1600" b="1" i="0" u="none" strike="noStrike" kern="1200" cap="none" spc="0" normalizeH="0" baseline="0" noProof="0" dirty="0">
                <a:ln>
                  <a:noFill/>
                </a:ln>
                <a:effectLst/>
                <a:uLnTx/>
                <a:uFillTx/>
                <a:latin typeface="Trebuchet MS"/>
                <a:ea typeface="+mn-ea"/>
                <a:cs typeface="+mn-cs"/>
              </a:rPr>
              <a:t> που σημαίνει κόβω σε μικρά κομματάκια, κακομεταχειρίζομαι. </a:t>
            </a:r>
          </a:p>
          <a:p>
            <a:pPr marL="0" marR="0" lvl="0" indent="0" defTabSz="914400" rtl="0" eaLnBrk="1" fontAlgn="auto" latinLnBrk="0" hangingPunct="1">
              <a:lnSpc>
                <a:spcPct val="110000"/>
              </a:lnSpc>
              <a:spcBef>
                <a:spcPts val="0"/>
              </a:spcBef>
              <a:spcAft>
                <a:spcPts val="0"/>
              </a:spcAft>
              <a:buClrTx/>
              <a:buSzTx/>
              <a:buFontTx/>
              <a:buNone/>
              <a:tabLst/>
              <a:defRPr/>
            </a:pPr>
            <a:endParaRPr kumimoji="0" lang="el-GR" sz="1600" b="1" i="0" u="none" strike="noStrike" kern="1200" cap="none" spc="0" normalizeH="0" baseline="0" noProof="0" dirty="0">
              <a:ln>
                <a:noFill/>
              </a:ln>
              <a:effectLst/>
              <a:uLnTx/>
              <a:uFillTx/>
              <a:latin typeface="Trebuchet MS"/>
              <a:ea typeface="+mn-ea"/>
              <a:cs typeface="+mn-cs"/>
            </a:endParaRPr>
          </a:p>
          <a:p>
            <a:pPr marL="0" indent="0">
              <a:lnSpc>
                <a:spcPct val="110000"/>
              </a:lnSpc>
              <a:buNone/>
            </a:pPr>
            <a:r>
              <a:rPr lang="el-GR" sz="1600" dirty="0"/>
              <a:t>ΜΑΝΤΟΛΑ</a:t>
            </a:r>
          </a:p>
          <a:p>
            <a:pPr marL="0" indent="0">
              <a:lnSpc>
                <a:spcPct val="110000"/>
              </a:lnSpc>
              <a:buNone/>
            </a:pPr>
            <a:r>
              <a:rPr lang="el-GR" sz="1600" dirty="0"/>
              <a:t>Το έφεραν στο νησί οι Ενετοί και το όνομα του το παίρνει από την ιταλική λέξη </a:t>
            </a:r>
            <a:r>
              <a:rPr lang="el-GR" sz="1600" dirty="0" err="1"/>
              <a:t>μάντολα</a:t>
            </a:r>
            <a:r>
              <a:rPr lang="el-GR" sz="1600" dirty="0"/>
              <a:t> που σημαίνει αμύγδαλο. </a:t>
            </a:r>
          </a:p>
          <a:p>
            <a:pPr>
              <a:lnSpc>
                <a:spcPct val="110000"/>
              </a:lnSpc>
            </a:pPr>
            <a:endParaRPr lang="el-GR" sz="1600" dirty="0"/>
          </a:p>
          <a:p>
            <a:pPr>
              <a:lnSpc>
                <a:spcPct val="110000"/>
              </a:lnSpc>
            </a:pPr>
            <a:endParaRPr lang="el-GR" sz="700" dirty="0"/>
          </a:p>
        </p:txBody>
      </p:sp>
    </p:spTree>
    <p:extLst>
      <p:ext uri="{BB962C8B-B14F-4D97-AF65-F5344CB8AC3E}">
        <p14:creationId xmlns:p14="http://schemas.microsoft.com/office/powerpoint/2010/main" val="1411715876"/>
      </p:ext>
    </p:extLst>
  </p:cSld>
  <p:clrMapOvr>
    <a:overrideClrMapping bg1="dk1" tx1="lt1" bg2="dk2" tx2="lt2" accent1="accent1" accent2="accent2" accent3="accent3" accent4="accent4" accent5="accent5" accent6="accent6" hlink="hlink" folHlink="folHlink"/>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1B095E-EC40-A5FC-3EE2-F6247D16E315}"/>
              </a:ext>
            </a:extLst>
          </p:cNvPr>
          <p:cNvSpPr>
            <a:spLocks noGrp="1"/>
          </p:cNvSpPr>
          <p:nvPr>
            <p:ph type="title"/>
          </p:nvPr>
        </p:nvSpPr>
        <p:spPr/>
        <p:txBody>
          <a:bodyPr>
            <a:normAutofit fontScale="90000"/>
          </a:bodyPr>
          <a:lstStyle/>
          <a:p>
            <a:r>
              <a:rPr lang="el-GR" dirty="0"/>
              <a:t>ΟΝΟΜΑΤΑ ΚΑΙ  ΤΟΠΩΝΥΜΙΑ ΤΗΣ </a:t>
            </a:r>
            <a:br>
              <a:rPr lang="el-GR" dirty="0"/>
            </a:br>
            <a:r>
              <a:rPr lang="el-GR" dirty="0"/>
              <a:t> ΚΕΦΑΛΟΝΙΑΣ </a:t>
            </a:r>
          </a:p>
        </p:txBody>
      </p:sp>
      <p:sp>
        <p:nvSpPr>
          <p:cNvPr id="3" name="Θέση περιεχομένου 2">
            <a:extLst>
              <a:ext uri="{FF2B5EF4-FFF2-40B4-BE49-F238E27FC236}">
                <a16:creationId xmlns:a16="http://schemas.microsoft.com/office/drawing/2014/main" id="{3710C723-4E88-5A6C-F350-D50E2CDAE522}"/>
              </a:ext>
            </a:extLst>
          </p:cNvPr>
          <p:cNvSpPr>
            <a:spLocks noGrp="1"/>
          </p:cNvSpPr>
          <p:nvPr>
            <p:ph idx="1"/>
          </p:nvPr>
        </p:nvSpPr>
        <p:spPr>
          <a:xfrm>
            <a:off x="4571999" y="404734"/>
            <a:ext cx="7405141" cy="5647074"/>
          </a:xfrm>
        </p:spPr>
        <p:txBody>
          <a:bodyPr>
            <a:normAutofit fontScale="92500"/>
          </a:bodyPr>
          <a:lstStyle/>
          <a:p>
            <a:r>
              <a:rPr lang="el-GR" sz="2400" dirty="0"/>
              <a:t>Ένα μεγάλο μέρος από τα επώνυμα των κατοίκων της Κεφαλονιάς έχει την κατάληξη «</a:t>
            </a:r>
            <a:r>
              <a:rPr lang="el-GR" sz="2400" dirty="0" err="1"/>
              <a:t>ατος</a:t>
            </a:r>
            <a:r>
              <a:rPr lang="el-GR" sz="2400" dirty="0"/>
              <a:t>». Ανάλογα η κατάληξη -</a:t>
            </a:r>
            <a:r>
              <a:rPr lang="el-GR" sz="2400" dirty="0" err="1"/>
              <a:t>άτα</a:t>
            </a:r>
            <a:r>
              <a:rPr lang="el-GR" sz="2400" dirty="0"/>
              <a:t> βρίσκεται σε πάρα πολλά τοπωνύμια, όπως χωριά και συνοικίες  όπως: </a:t>
            </a:r>
            <a:r>
              <a:rPr lang="el-GR" sz="2400" dirty="0" err="1"/>
              <a:t>Φαρακλάτα</a:t>
            </a:r>
            <a:r>
              <a:rPr lang="el-GR" sz="2400" dirty="0"/>
              <a:t>, </a:t>
            </a:r>
            <a:r>
              <a:rPr lang="el-GR" sz="2400" dirty="0" err="1"/>
              <a:t>Κουρκουμελάτα</a:t>
            </a:r>
            <a:r>
              <a:rPr lang="el-GR" sz="2400" dirty="0"/>
              <a:t>, </a:t>
            </a:r>
            <a:r>
              <a:rPr lang="el-GR" sz="2400" dirty="0" err="1"/>
              <a:t>Καμιναράτα</a:t>
            </a:r>
            <a:r>
              <a:rPr lang="el-GR" sz="2400" dirty="0"/>
              <a:t>, </a:t>
            </a:r>
            <a:r>
              <a:rPr lang="el-GR" sz="2400" dirty="0" err="1"/>
              <a:t>Βαλσαμάτα</a:t>
            </a:r>
            <a:r>
              <a:rPr lang="el-GR" sz="2400" dirty="0"/>
              <a:t>, </a:t>
            </a:r>
            <a:r>
              <a:rPr lang="el-GR" sz="2400" dirty="0" err="1"/>
              <a:t>Τρωιανάτα</a:t>
            </a:r>
            <a:r>
              <a:rPr lang="el-GR" sz="2400" dirty="0"/>
              <a:t>, </a:t>
            </a:r>
            <a:r>
              <a:rPr lang="el-GR" sz="2400" dirty="0" err="1"/>
              <a:t>Γριζάτα</a:t>
            </a:r>
            <a:r>
              <a:rPr lang="el-GR" sz="2400" dirty="0"/>
              <a:t>, </a:t>
            </a:r>
            <a:r>
              <a:rPr lang="el-GR" sz="2400" dirty="0" err="1"/>
              <a:t>Λουρδάτα</a:t>
            </a:r>
            <a:r>
              <a:rPr lang="el-GR" sz="2400" dirty="0"/>
              <a:t>, </a:t>
            </a:r>
            <a:r>
              <a:rPr lang="el-GR" sz="2400" dirty="0" err="1"/>
              <a:t>Φαβατάτα</a:t>
            </a:r>
            <a:r>
              <a:rPr lang="el-GR" sz="2400" dirty="0"/>
              <a:t>, </a:t>
            </a:r>
            <a:r>
              <a:rPr lang="el-GR" sz="2400" dirty="0" err="1"/>
              <a:t>Δελαπορτάτα</a:t>
            </a:r>
            <a:r>
              <a:rPr lang="el-GR" sz="2400" dirty="0"/>
              <a:t>, </a:t>
            </a:r>
            <a:r>
              <a:rPr lang="el-GR" sz="2400" dirty="0" err="1"/>
              <a:t>Σιμωτάτα</a:t>
            </a:r>
            <a:r>
              <a:rPr lang="el-GR" sz="2400" dirty="0"/>
              <a:t>, Ντομάτα, Περατάτα  κ.ά.</a:t>
            </a:r>
          </a:p>
          <a:p>
            <a:r>
              <a:rPr lang="el-GR" sz="2400" dirty="0"/>
              <a:t>Η κατάληξη –</a:t>
            </a:r>
            <a:r>
              <a:rPr lang="el-GR" sz="2400" dirty="0" err="1"/>
              <a:t>άτος</a:t>
            </a:r>
            <a:r>
              <a:rPr lang="el-GR" sz="2400" dirty="0"/>
              <a:t> είναι λατινογενής μιας και  η Κεφαλονιά υπήρξε Βενετική κτήση για αιώνες. Προέκυψε  από τη  λατινική  μετοχή «</a:t>
            </a:r>
            <a:r>
              <a:rPr lang="el-GR" sz="2400" dirty="0" err="1"/>
              <a:t>natus</a:t>
            </a:r>
            <a:r>
              <a:rPr lang="el-GR" sz="2400" dirty="0"/>
              <a:t>» που σημαίνει  γεννημένος , γόνος , γιος . Το φαινόμενο αυτό παρατηρείται για πρώτη φορά από τον 13ο αιώνα και μετά.</a:t>
            </a:r>
          </a:p>
          <a:p>
            <a:endParaRPr lang="el-GR" dirty="0"/>
          </a:p>
        </p:txBody>
      </p:sp>
    </p:spTree>
    <p:extLst>
      <p:ext uri="{BB962C8B-B14F-4D97-AF65-F5344CB8AC3E}">
        <p14:creationId xmlns:p14="http://schemas.microsoft.com/office/powerpoint/2010/main" val="1632340974"/>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B89170-B369-83FE-CE98-299BF14A997B}"/>
              </a:ext>
            </a:extLst>
          </p:cNvPr>
          <p:cNvSpPr>
            <a:spLocks noGrp="1"/>
          </p:cNvSpPr>
          <p:nvPr>
            <p:ph type="title"/>
          </p:nvPr>
        </p:nvSpPr>
        <p:spPr/>
        <p:txBody>
          <a:bodyPr/>
          <a:lstStyle/>
          <a:p>
            <a:r>
              <a:rPr lang="el-GR" dirty="0"/>
              <a:t>ΠΑΡΑΔΟΣΕΙΣ – ΗΘΗ – ΕΘΙΜΑ </a:t>
            </a:r>
          </a:p>
        </p:txBody>
      </p:sp>
      <p:sp>
        <p:nvSpPr>
          <p:cNvPr id="3" name="Θέση περιεχομένου 2">
            <a:extLst>
              <a:ext uri="{FF2B5EF4-FFF2-40B4-BE49-F238E27FC236}">
                <a16:creationId xmlns:a16="http://schemas.microsoft.com/office/drawing/2014/main" id="{51D0F479-A252-6809-A713-772242A8F067}"/>
              </a:ext>
            </a:extLst>
          </p:cNvPr>
          <p:cNvSpPr>
            <a:spLocks noGrp="1"/>
          </p:cNvSpPr>
          <p:nvPr>
            <p:ph idx="1"/>
          </p:nvPr>
        </p:nvSpPr>
        <p:spPr/>
        <p:txBody>
          <a:bodyPr/>
          <a:lstStyle/>
          <a:p>
            <a:pPr marL="0" indent="0">
              <a:buNone/>
            </a:pPr>
            <a:r>
              <a:rPr lang="el-GR" sz="2800" dirty="0"/>
              <a:t>Με παραδόσεις που έχουν τις ρίζες της στην εποχή της </a:t>
            </a:r>
            <a:r>
              <a:rPr lang="el-GR" sz="2800" dirty="0" err="1"/>
              <a:t>Βενετοκρατίας</a:t>
            </a:r>
            <a:r>
              <a:rPr lang="el-GR" sz="2800" dirty="0"/>
              <a:t> , η Κεφαλονιά  υποδέχεται τα Χριστούγεννα και την Πρωτοχρονιά , γιορτάζει Απόκριες και καρναβάλια. Ας δούμε κάποια  από αυτά…</a:t>
            </a:r>
          </a:p>
          <a:p>
            <a:endParaRPr lang="el-GR" dirty="0"/>
          </a:p>
        </p:txBody>
      </p:sp>
    </p:spTree>
    <p:extLst>
      <p:ext uri="{BB962C8B-B14F-4D97-AF65-F5344CB8AC3E}">
        <p14:creationId xmlns:p14="http://schemas.microsoft.com/office/powerpoint/2010/main" val="39383963"/>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8">
            <a:extLst>
              <a:ext uri="{FF2B5EF4-FFF2-40B4-BE49-F238E27FC236}">
                <a16:creationId xmlns:a16="http://schemas.microsoft.com/office/drawing/2014/main" id="{7CC9829A-26F6-4595-8608-1A9F57DA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10">
            <a:extLst>
              <a:ext uri="{FF2B5EF4-FFF2-40B4-BE49-F238E27FC236}">
                <a16:creationId xmlns:a16="http://schemas.microsoft.com/office/drawing/2014/main" id="{75343792-FB15-4868-8582-6FB07FD065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9" name="Freeform 5">
              <a:extLst>
                <a:ext uri="{FF2B5EF4-FFF2-40B4-BE49-F238E27FC236}">
                  <a16:creationId xmlns:a16="http://schemas.microsoft.com/office/drawing/2014/main" id="{7CA8F4A2-D471-40D9-BE89-06C70ACF4B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6">
              <a:extLst>
                <a:ext uri="{FF2B5EF4-FFF2-40B4-BE49-F238E27FC236}">
                  <a16:creationId xmlns:a16="http://schemas.microsoft.com/office/drawing/2014/main" id="{E43E1CEC-4E49-49E9-8548-8B05B6374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B7F53ED1-039D-4BD7-A3E5-297729B937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8">
              <a:extLst>
                <a:ext uri="{FF2B5EF4-FFF2-40B4-BE49-F238E27FC236}">
                  <a16:creationId xmlns:a16="http://schemas.microsoft.com/office/drawing/2014/main" id="{A8487EB7-2469-4867-A80E-D9CD5B2303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
              <a:extLst>
                <a:ext uri="{FF2B5EF4-FFF2-40B4-BE49-F238E27FC236}">
                  <a16:creationId xmlns:a16="http://schemas.microsoft.com/office/drawing/2014/main" id="{46143F0D-FDD9-4B87-911C-BBCFB8055C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0">
              <a:extLst>
                <a:ext uri="{FF2B5EF4-FFF2-40B4-BE49-F238E27FC236}">
                  <a16:creationId xmlns:a16="http://schemas.microsoft.com/office/drawing/2014/main" id="{2CFC98FE-A0AD-4DC3-A501-9F93E7F473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1">
              <a:extLst>
                <a:ext uri="{FF2B5EF4-FFF2-40B4-BE49-F238E27FC236}">
                  <a16:creationId xmlns:a16="http://schemas.microsoft.com/office/drawing/2014/main" id="{9AF90DC1-0B6B-4A93-A014-09751AD4D3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2">
              <a:extLst>
                <a:ext uri="{FF2B5EF4-FFF2-40B4-BE49-F238E27FC236}">
                  <a16:creationId xmlns:a16="http://schemas.microsoft.com/office/drawing/2014/main" id="{A2DFFBBE-16F4-4A5E-8934-167B73FFE0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3">
              <a:extLst>
                <a:ext uri="{FF2B5EF4-FFF2-40B4-BE49-F238E27FC236}">
                  <a16:creationId xmlns:a16="http://schemas.microsoft.com/office/drawing/2014/main" id="{A5E67C3A-5087-485D-96E5-21B8644E3D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4">
              <a:extLst>
                <a:ext uri="{FF2B5EF4-FFF2-40B4-BE49-F238E27FC236}">
                  <a16:creationId xmlns:a16="http://schemas.microsoft.com/office/drawing/2014/main" id="{73EB781F-58BE-4B7A-B99B-B318ADFCCB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5">
              <a:extLst>
                <a:ext uri="{FF2B5EF4-FFF2-40B4-BE49-F238E27FC236}">
                  <a16:creationId xmlns:a16="http://schemas.microsoft.com/office/drawing/2014/main" id="{539F2F29-AFA9-4E0B-A2E1-685BA3BB0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6">
              <a:extLst>
                <a:ext uri="{FF2B5EF4-FFF2-40B4-BE49-F238E27FC236}">
                  <a16:creationId xmlns:a16="http://schemas.microsoft.com/office/drawing/2014/main" id="{43647B4C-97BD-4193-A694-A8175A54A1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7">
              <a:extLst>
                <a:ext uri="{FF2B5EF4-FFF2-40B4-BE49-F238E27FC236}">
                  <a16:creationId xmlns:a16="http://schemas.microsoft.com/office/drawing/2014/main" id="{06780C14-905F-45FA-A058-1B48324519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8">
              <a:extLst>
                <a:ext uri="{FF2B5EF4-FFF2-40B4-BE49-F238E27FC236}">
                  <a16:creationId xmlns:a16="http://schemas.microsoft.com/office/drawing/2014/main" id="{5C09B360-91DE-4815-B792-78F1DDAB6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9">
              <a:extLst>
                <a:ext uri="{FF2B5EF4-FFF2-40B4-BE49-F238E27FC236}">
                  <a16:creationId xmlns:a16="http://schemas.microsoft.com/office/drawing/2014/main" id="{32364EA9-C91C-4187-AEA7-3E676F04E1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0">
              <a:extLst>
                <a:ext uri="{FF2B5EF4-FFF2-40B4-BE49-F238E27FC236}">
                  <a16:creationId xmlns:a16="http://schemas.microsoft.com/office/drawing/2014/main" id="{807D3A95-0DDF-4B14-AD7D-3C5465533F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1">
              <a:extLst>
                <a:ext uri="{FF2B5EF4-FFF2-40B4-BE49-F238E27FC236}">
                  <a16:creationId xmlns:a16="http://schemas.microsoft.com/office/drawing/2014/main" id="{18B7A11B-83DF-4C00-836D-1BB371B3BB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2">
              <a:extLst>
                <a:ext uri="{FF2B5EF4-FFF2-40B4-BE49-F238E27FC236}">
                  <a16:creationId xmlns:a16="http://schemas.microsoft.com/office/drawing/2014/main" id="{3478F3A2-7617-467C-9F1C-0024CC8404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3">
              <a:extLst>
                <a:ext uri="{FF2B5EF4-FFF2-40B4-BE49-F238E27FC236}">
                  <a16:creationId xmlns:a16="http://schemas.microsoft.com/office/drawing/2014/main" id="{9110FCBA-0E4F-4C72-A148-BA0CC4D7EC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5F9AC703-6A55-44D2-A2D0-4C80B2C31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A950B910-1A21-48FB-9E68-E71923756A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id="{F594A2EF-2FF2-48A2-91C9-0279003075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5" name="Rectangle 34">
              <a:extLst>
                <a:ext uri="{FF2B5EF4-FFF2-40B4-BE49-F238E27FC236}">
                  <a16:creationId xmlns:a16="http://schemas.microsoft.com/office/drawing/2014/main" id="{40F210D1-1084-4A86-8697-6421DF5C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40B25474-8A86-43C1-B77B-EA2994CB4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ACEAD7B-B41B-4FE1-AD76-97F79C2C2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Τίτλος 1">
            <a:extLst>
              <a:ext uri="{FF2B5EF4-FFF2-40B4-BE49-F238E27FC236}">
                <a16:creationId xmlns:a16="http://schemas.microsoft.com/office/drawing/2014/main" id="{00D96476-5487-F324-4510-C724D8815339}"/>
              </a:ext>
            </a:extLst>
          </p:cNvPr>
          <p:cNvSpPr>
            <a:spLocks noGrp="1"/>
          </p:cNvSpPr>
          <p:nvPr>
            <p:ph type="title"/>
          </p:nvPr>
        </p:nvSpPr>
        <p:spPr>
          <a:xfrm>
            <a:off x="888631" y="2358391"/>
            <a:ext cx="3498979" cy="2453676"/>
          </a:xfrm>
        </p:spPr>
        <p:txBody>
          <a:bodyPr>
            <a:normAutofit/>
          </a:bodyPr>
          <a:lstStyle/>
          <a:p>
            <a:r>
              <a:rPr lang="el-GR"/>
              <a:t>1. Χριστόψωμο και Μπομπότα</a:t>
            </a:r>
            <a:br>
              <a:rPr lang="el-GR"/>
            </a:br>
            <a:endParaRPr lang="el-GR" dirty="0"/>
          </a:p>
        </p:txBody>
      </p:sp>
      <p:pic>
        <p:nvPicPr>
          <p:cNvPr id="4" name="Εικόνα 3">
            <a:extLst>
              <a:ext uri="{FF2B5EF4-FFF2-40B4-BE49-F238E27FC236}">
                <a16:creationId xmlns:a16="http://schemas.microsoft.com/office/drawing/2014/main" id="{CBA72D69-5588-773C-09C4-72298E9CF092}"/>
              </a:ext>
            </a:extLst>
          </p:cNvPr>
          <p:cNvPicPr>
            <a:picLocks noChangeAspect="1"/>
          </p:cNvPicPr>
          <p:nvPr/>
        </p:nvPicPr>
        <p:blipFill>
          <a:blip r:embed="rId2"/>
          <a:srcRect t="6056" r="-3" b="18320"/>
          <a:stretch>
            <a:fillRect/>
          </a:stretch>
        </p:blipFill>
        <p:spPr>
          <a:xfrm>
            <a:off x="5115908" y="804036"/>
            <a:ext cx="6274561" cy="2977469"/>
          </a:xfrm>
          <a:prstGeom prst="rect">
            <a:avLst/>
          </a:prstGeom>
          <a:ln w="9525">
            <a:solidFill>
              <a:schemeClr val="tx1">
                <a:alpha val="20000"/>
              </a:schemeClr>
            </a:solidFill>
          </a:ln>
        </p:spPr>
      </p:pic>
      <p:sp>
        <p:nvSpPr>
          <p:cNvPr id="3" name="Θέση περιεχομένου 2">
            <a:extLst>
              <a:ext uri="{FF2B5EF4-FFF2-40B4-BE49-F238E27FC236}">
                <a16:creationId xmlns:a16="http://schemas.microsoft.com/office/drawing/2014/main" id="{1C46A0D7-98FA-A7D3-1B22-D0BB8D84D844}"/>
              </a:ext>
            </a:extLst>
          </p:cNvPr>
          <p:cNvSpPr>
            <a:spLocks noGrp="1"/>
          </p:cNvSpPr>
          <p:nvPr>
            <p:ph idx="1"/>
          </p:nvPr>
        </p:nvSpPr>
        <p:spPr>
          <a:xfrm>
            <a:off x="5118447" y="4267830"/>
            <a:ext cx="6281873" cy="1783977"/>
          </a:xfrm>
        </p:spPr>
        <p:txBody>
          <a:bodyPr>
            <a:normAutofit/>
          </a:bodyPr>
          <a:lstStyle/>
          <a:p>
            <a:r>
              <a:rPr lang="el-GR"/>
              <a:t>Την παραμονή των Χριστουγέννων οι γυναίκες έφτιαχναν μπομπότα και Χριστόψωμο, διακοσμημένο με το σχήμα μιας σφραγίδας σαν σταυρό στη μέση, με καρύδια και αμύγδαλα, και με πέντε απολήξεις που συμβόλιζαν το χέρι του Χριστού. </a:t>
            </a:r>
          </a:p>
          <a:p>
            <a:endParaRPr lang="el-GR" dirty="0"/>
          </a:p>
        </p:txBody>
      </p:sp>
    </p:spTree>
    <p:extLst>
      <p:ext uri="{BB962C8B-B14F-4D97-AF65-F5344CB8AC3E}">
        <p14:creationId xmlns:p14="http://schemas.microsoft.com/office/powerpoint/2010/main" val="20619430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2464C7B8-E3D4-8E65-2F25-412B71B4C6D4}"/>
              </a:ext>
            </a:extLst>
          </p:cNvPr>
          <p:cNvSpPr>
            <a:spLocks noGrp="1"/>
          </p:cNvSpPr>
          <p:nvPr>
            <p:ph type="title"/>
          </p:nvPr>
        </p:nvSpPr>
        <p:spPr>
          <a:xfrm>
            <a:off x="7269686" y="795527"/>
            <a:ext cx="4123738" cy="1433323"/>
          </a:xfrm>
        </p:spPr>
        <p:txBody>
          <a:bodyPr>
            <a:normAutofit/>
          </a:bodyPr>
          <a:lstStyle/>
          <a:p>
            <a:pPr algn="l"/>
            <a:r>
              <a:rPr lang="el-GR" sz="3200">
                <a:solidFill>
                  <a:schemeClr val="tx2"/>
                </a:solidFill>
              </a:rPr>
              <a:t>2. Οι  κολώνιες</a:t>
            </a:r>
            <a:br>
              <a:rPr lang="el-GR" sz="3200">
                <a:solidFill>
                  <a:schemeClr val="tx2"/>
                </a:solidFill>
              </a:rPr>
            </a:br>
            <a:endParaRPr lang="el-GR" sz="3200">
              <a:solidFill>
                <a:schemeClr val="tx2"/>
              </a:solidFill>
            </a:endParaRPr>
          </a:p>
        </p:txBody>
      </p:sp>
      <p:sp>
        <p:nvSpPr>
          <p:cNvPr id="34" name="Rectangle 33">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FEEB05"/>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4300C5C6-59A4-B03A-ED5F-CF13885E813E}"/>
              </a:ext>
            </a:extLst>
          </p:cNvPr>
          <p:cNvPicPr>
            <a:picLocks noChangeAspect="1"/>
          </p:cNvPicPr>
          <p:nvPr/>
        </p:nvPicPr>
        <p:blipFill>
          <a:blip r:embed="rId2"/>
          <a:stretch>
            <a:fillRect/>
          </a:stretch>
        </p:blipFill>
        <p:spPr>
          <a:xfrm>
            <a:off x="972115" y="1600454"/>
            <a:ext cx="5641848" cy="3638991"/>
          </a:xfrm>
          <a:prstGeom prst="rect">
            <a:avLst/>
          </a:prstGeom>
          <a:ln w="12700">
            <a:noFill/>
          </a:ln>
        </p:spPr>
      </p:pic>
      <p:sp>
        <p:nvSpPr>
          <p:cNvPr id="3" name="Θέση περιεχομένου 2">
            <a:extLst>
              <a:ext uri="{FF2B5EF4-FFF2-40B4-BE49-F238E27FC236}">
                <a16:creationId xmlns:a16="http://schemas.microsoft.com/office/drawing/2014/main" id="{73C945D8-BF00-7CCE-A8BF-9A6F6B998D9B}"/>
              </a:ext>
            </a:extLst>
          </p:cNvPr>
          <p:cNvSpPr>
            <a:spLocks noGrp="1"/>
          </p:cNvSpPr>
          <p:nvPr>
            <p:ph idx="1"/>
          </p:nvPr>
        </p:nvSpPr>
        <p:spPr>
          <a:xfrm>
            <a:off x="7293817" y="1600454"/>
            <a:ext cx="4099607" cy="4416171"/>
          </a:xfrm>
        </p:spPr>
        <p:txBody>
          <a:bodyPr>
            <a:normAutofit fontScale="92500" lnSpcReduction="10000"/>
          </a:bodyPr>
          <a:lstStyle/>
          <a:p>
            <a:pPr>
              <a:lnSpc>
                <a:spcPct val="110000"/>
              </a:lnSpc>
              <a:buClr>
                <a:srgbClr val="FEEB05"/>
              </a:buClr>
            </a:pPr>
            <a:r>
              <a:rPr lang="el-GR" sz="2000" dirty="0"/>
              <a:t>Την παραμονή της Πρωτοχρονιάς ραίνουν όλο τον κόσμο με κολόνια. Το έθιμο έρχεται από τα </a:t>
            </a:r>
            <a:r>
              <a:rPr lang="el-GR" sz="2000" dirty="0" err="1"/>
              <a:t>ενετοκρατούμενα</a:t>
            </a:r>
            <a:r>
              <a:rPr lang="el-GR" sz="2000" dirty="0"/>
              <a:t> χρόνια του νησιού. Νέοι και γέροι, ραίνουν με κολόνια όλους τους περαστικούς.</a:t>
            </a:r>
          </a:p>
          <a:p>
            <a:pPr>
              <a:lnSpc>
                <a:spcPct val="110000"/>
              </a:lnSpc>
              <a:buClr>
                <a:srgbClr val="FEEB05"/>
              </a:buClr>
            </a:pPr>
            <a:endParaRPr lang="el-GR" sz="2000" dirty="0"/>
          </a:p>
          <a:p>
            <a:pPr>
              <a:lnSpc>
                <a:spcPct val="110000"/>
              </a:lnSpc>
              <a:buClr>
                <a:srgbClr val="FEEB05"/>
              </a:buClr>
            </a:pPr>
            <a:r>
              <a:rPr lang="el-GR" sz="2000" dirty="0"/>
              <a:t>Δίνουν σε όλους μία ευχή: «Καλή αποκοπή», να αποχωριστούν δηλαδή με το καλό τον παλιό χρόνο και να υποδεχθούν χαρμόσυνα τον καινούργιο</a:t>
            </a:r>
          </a:p>
        </p:txBody>
      </p:sp>
    </p:spTree>
    <p:extLst>
      <p:ext uri="{BB962C8B-B14F-4D97-AF65-F5344CB8AC3E}">
        <p14:creationId xmlns:p14="http://schemas.microsoft.com/office/powerpoint/2010/main" val="213180874"/>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 name="Freeform: Shape 11">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4" name="Freeform: Shape 13">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6" name="Freeform: Shape 15">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a:extLst>
              <a:ext uri="{FF2B5EF4-FFF2-40B4-BE49-F238E27FC236}">
                <a16:creationId xmlns:a16="http://schemas.microsoft.com/office/drawing/2014/main" id="{D8D9CF63-AB8F-8747-ACF1-395B726385C1}"/>
              </a:ext>
            </a:extLst>
          </p:cNvPr>
          <p:cNvSpPr>
            <a:spLocks noGrp="1"/>
          </p:cNvSpPr>
          <p:nvPr>
            <p:ph type="title"/>
          </p:nvPr>
        </p:nvSpPr>
        <p:spPr>
          <a:xfrm>
            <a:off x="7874928" y="1124998"/>
            <a:ext cx="3456122" cy="4589717"/>
          </a:xfrm>
        </p:spPr>
        <p:txBody>
          <a:bodyPr>
            <a:normAutofit/>
          </a:bodyPr>
          <a:lstStyle/>
          <a:p>
            <a:pPr algn="l"/>
            <a:r>
              <a:rPr lang="el-GR" sz="4800" dirty="0"/>
              <a:t>3. Εκδηλώσεις Αποκριάς</a:t>
            </a:r>
          </a:p>
        </p:txBody>
      </p:sp>
      <p:sp>
        <p:nvSpPr>
          <p:cNvPr id="3" name="Θέση περιεχομένου 2">
            <a:extLst>
              <a:ext uri="{FF2B5EF4-FFF2-40B4-BE49-F238E27FC236}">
                <a16:creationId xmlns:a16="http://schemas.microsoft.com/office/drawing/2014/main" id="{ECF74789-1D6F-F19B-8D92-D677E7CCE25B}"/>
              </a:ext>
            </a:extLst>
          </p:cNvPr>
          <p:cNvSpPr>
            <a:spLocks noGrp="1"/>
          </p:cNvSpPr>
          <p:nvPr>
            <p:ph idx="1"/>
          </p:nvPr>
        </p:nvSpPr>
        <p:spPr>
          <a:xfrm>
            <a:off x="798577" y="794042"/>
            <a:ext cx="5427137" cy="5248622"/>
          </a:xfrm>
        </p:spPr>
        <p:txBody>
          <a:bodyPr>
            <a:normAutofit/>
          </a:bodyPr>
          <a:lstStyle/>
          <a:p>
            <a:r>
              <a:rPr lang="el-GR" sz="1600" dirty="0"/>
              <a:t>Στην </a:t>
            </a:r>
            <a:r>
              <a:rPr lang="el-GR" sz="1600" dirty="0" err="1"/>
              <a:t>κεφαλονίτικη</a:t>
            </a:r>
            <a:r>
              <a:rPr lang="el-GR" sz="1600" dirty="0"/>
              <a:t> διάλεκτο το Καρναβάλι λέγεται πιο συνηθισμένα </a:t>
            </a:r>
            <a:r>
              <a:rPr lang="el-GR" sz="1600" dirty="0" err="1"/>
              <a:t>μάσκαρα</a:t>
            </a:r>
            <a:r>
              <a:rPr lang="el-GR" sz="1600" dirty="0"/>
              <a:t>. Η Τσικνοπέμπτη λέγεται </a:t>
            </a:r>
            <a:r>
              <a:rPr lang="el-GR" sz="1600" dirty="0" err="1"/>
              <a:t>μουρδουλοπέφτη</a:t>
            </a:r>
            <a:r>
              <a:rPr lang="el-GR" sz="1600" dirty="0"/>
              <a:t>.</a:t>
            </a:r>
          </a:p>
          <a:p>
            <a:endParaRPr lang="el-GR" sz="1600" dirty="0"/>
          </a:p>
          <a:p>
            <a:r>
              <a:rPr lang="el-GR" sz="1600" dirty="0"/>
              <a:t>Η λέξη «μάσκα» είναι δάνειο από τα Ιταλικά και η ιταλική λέξη ανάγεται σε ένα </a:t>
            </a:r>
            <a:r>
              <a:rPr lang="el-GR" sz="1600" dirty="0" err="1"/>
              <a:t>υστερολατινικό</a:t>
            </a:r>
            <a:r>
              <a:rPr lang="el-GR" sz="1600" dirty="0"/>
              <a:t> ''</a:t>
            </a:r>
            <a:r>
              <a:rPr lang="el-GR" sz="1600" dirty="0" err="1"/>
              <a:t>masca</a:t>
            </a:r>
            <a:r>
              <a:rPr lang="el-GR" sz="1600" dirty="0"/>
              <a:t>'', που σήμαινε «προσωπίδα». </a:t>
            </a:r>
          </a:p>
          <a:p>
            <a:r>
              <a:rPr lang="el-GR" sz="1600" dirty="0"/>
              <a:t>Στα χρόνια που παρουσιάζονται οι Ενετοί στο νησί. Το καρναβάλι θα παραμείνει ζωντανό στα χωριά και στον απλό λαό. Στις πόλεις που κυριαρχούσαν οι αστοί και οι άρχοντες το καρναβάλι θα μπολιαστεί με νέα στοιχεία δυτικής προέλευσης. Αυτά είναι οι </a:t>
            </a:r>
            <a:r>
              <a:rPr lang="el-GR" sz="1600" dirty="0" err="1"/>
              <a:t>Γκιόστρες</a:t>
            </a:r>
            <a:r>
              <a:rPr lang="el-GR" sz="1600" dirty="0"/>
              <a:t>, που ήταν πρώτα βυζαντινοί και έπειτα δυτικοί ιππικοί αγώνες.</a:t>
            </a:r>
          </a:p>
        </p:txBody>
      </p:sp>
    </p:spTree>
    <p:extLst>
      <p:ext uri="{BB962C8B-B14F-4D97-AF65-F5344CB8AC3E}">
        <p14:creationId xmlns:p14="http://schemas.microsoft.com/office/powerpoint/2010/main" val="4170407148"/>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FF257A-042C-46B5-80D1-3E8CFD334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2836BD6-A1CD-4253-813F-3EDA642A7A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63EE4AB3-C905-497E-988B-4D7394894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774DC5FF-D912-4C9F-811A-337208A3B4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04E6A71-624A-4806-A53E-87BC73A85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E1871C83-254F-49CD-8EA7-8CB7089B80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427141DF-5457-4673-B816-C6C5C72AE9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BC9A176E-C84F-4816-97D4-426B396FC0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981B905A-332A-49BC-9456-7D0337D9BD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2EBD9769-DFB9-4970-91FF-137E685AF6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21DCB916-2D3C-46BC-9A95-EFC166D96C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189DAD37-FFF7-49FA-8FBB-D20A992D48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D148A64A-D598-4309-BCA9-F67ADE72CB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8A95D77-7745-4551-BBD5-3515A074D3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A2C20B7F-80D6-4D48-BB2A-9AEC854948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55589882-0BB8-42B0-B42F-32A75B1918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53673B9F-5864-445E-82E7-0A8324FA8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16FF3B3D-59FE-4AE1-AA54-14A691D6B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901CA0F0-4962-4EC5-BA5B-3F0A967FC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3DD02E26-C2AD-4062-85BD-28D172C9E7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D7B60BD4-07C1-461F-B38E-B39EBACA3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D81BB3F7-E4A5-4BD9-A70D-FDA6C91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B93A80B5-32BA-48BB-941A-4FC64AC62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33">
            <a:extLst>
              <a:ext uri="{FF2B5EF4-FFF2-40B4-BE49-F238E27FC236}">
                <a16:creationId xmlns:a16="http://schemas.microsoft.com/office/drawing/2014/main" id="{9C057A66-6E97-4BA5-B4B3-2690ACE3CE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764884A8-16DD-467F-A648-70B32E20B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76681CD-6924-4550-926C-667FC2C6A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DE79B843-9952-D75F-3C5A-3194602CD364}"/>
              </a:ext>
            </a:extLst>
          </p:cNvPr>
          <p:cNvSpPr>
            <a:spLocks noGrp="1"/>
          </p:cNvSpPr>
          <p:nvPr>
            <p:ph type="title"/>
          </p:nvPr>
        </p:nvSpPr>
        <p:spPr>
          <a:xfrm>
            <a:off x="873978" y="1718735"/>
            <a:ext cx="5767566" cy="1072378"/>
          </a:xfrm>
        </p:spPr>
        <p:txBody>
          <a:bodyPr anchor="ctr">
            <a:normAutofit/>
          </a:bodyPr>
          <a:lstStyle/>
          <a:p>
            <a:r>
              <a:rPr lang="el-GR" sz="3600" dirty="0"/>
              <a:t>ΑΠΟΚΡΙΕΣ </a:t>
            </a:r>
          </a:p>
        </p:txBody>
      </p:sp>
      <p:sp>
        <p:nvSpPr>
          <p:cNvPr id="3" name="Θέση περιεχομένου 2">
            <a:extLst>
              <a:ext uri="{FF2B5EF4-FFF2-40B4-BE49-F238E27FC236}">
                <a16:creationId xmlns:a16="http://schemas.microsoft.com/office/drawing/2014/main" id="{08FDC198-4F17-9D64-449F-9E2303D7B212}"/>
              </a:ext>
            </a:extLst>
          </p:cNvPr>
          <p:cNvSpPr>
            <a:spLocks noGrp="1"/>
          </p:cNvSpPr>
          <p:nvPr>
            <p:ph idx="1"/>
          </p:nvPr>
        </p:nvSpPr>
        <p:spPr>
          <a:xfrm>
            <a:off x="873102" y="2789239"/>
            <a:ext cx="5768442" cy="2683606"/>
          </a:xfrm>
        </p:spPr>
        <p:txBody>
          <a:bodyPr>
            <a:normAutofit/>
          </a:bodyPr>
          <a:lstStyle/>
          <a:p>
            <a:r>
              <a:rPr lang="el-GR" sz="1600">
                <a:solidFill>
                  <a:srgbClr val="FFFFFE"/>
                </a:solidFill>
              </a:rPr>
              <a:t>Την τελευταία Κυριακή της Αποκριάς , ομάδες</a:t>
            </a:r>
            <a:r>
              <a:rPr lang="en-US" sz="1600">
                <a:solidFill>
                  <a:srgbClr val="FFFFFE"/>
                </a:solidFill>
              </a:rPr>
              <a:t> </a:t>
            </a:r>
            <a:r>
              <a:rPr lang="el-GR" sz="1600">
                <a:solidFill>
                  <a:srgbClr val="FFFFFE"/>
                </a:solidFill>
              </a:rPr>
              <a:t>μασκαρεμένων από τα χωριά συνήθιζαν να κατεβαίνουν</a:t>
            </a:r>
            <a:r>
              <a:rPr lang="en-US" sz="1600">
                <a:solidFill>
                  <a:srgbClr val="FFFFFE"/>
                </a:solidFill>
              </a:rPr>
              <a:t> </a:t>
            </a:r>
            <a:r>
              <a:rPr lang="el-GR" sz="1600">
                <a:solidFill>
                  <a:srgbClr val="FFFFFE"/>
                </a:solidFill>
              </a:rPr>
              <a:t>στο Αργοστόλι, ενώ στα χωριά δίνονταν χοροί με μαζική</a:t>
            </a:r>
            <a:r>
              <a:rPr lang="en-US" sz="1600">
                <a:solidFill>
                  <a:srgbClr val="FFFFFE"/>
                </a:solidFill>
              </a:rPr>
              <a:t> </a:t>
            </a:r>
            <a:r>
              <a:rPr lang="el-GR" sz="1600">
                <a:solidFill>
                  <a:srgbClr val="FFFFFE"/>
                </a:solidFill>
              </a:rPr>
              <a:t>συμμετοχή. Οι χοροί ήταν συνήθως οι τοπικοί: μπάλος,</a:t>
            </a:r>
            <a:r>
              <a:rPr lang="en-US" sz="1600">
                <a:solidFill>
                  <a:srgbClr val="FFFFFE"/>
                </a:solidFill>
              </a:rPr>
              <a:t> </a:t>
            </a:r>
            <a:r>
              <a:rPr lang="el-GR" sz="1600">
                <a:solidFill>
                  <a:srgbClr val="FFFFFE"/>
                </a:solidFill>
              </a:rPr>
              <a:t>λεβαντίνικος, διβαράτικος αλλά και καλαματιανός. Οι</a:t>
            </a:r>
            <a:r>
              <a:rPr lang="en-US" sz="1600">
                <a:solidFill>
                  <a:srgbClr val="FFFFFE"/>
                </a:solidFill>
              </a:rPr>
              <a:t> </a:t>
            </a:r>
            <a:r>
              <a:rPr lang="el-GR" sz="1600">
                <a:solidFill>
                  <a:srgbClr val="FFFFFE"/>
                </a:solidFill>
              </a:rPr>
              <a:t>Κεφαλονίτες επιπλέον γνώριζαν και χόρευαν ξενόφερτους</a:t>
            </a:r>
            <a:r>
              <a:rPr lang="en-US" sz="1600">
                <a:solidFill>
                  <a:srgbClr val="FFFFFE"/>
                </a:solidFill>
              </a:rPr>
              <a:t> </a:t>
            </a:r>
            <a:r>
              <a:rPr lang="el-GR" sz="1600">
                <a:solidFill>
                  <a:srgbClr val="FFFFFE"/>
                </a:solidFill>
              </a:rPr>
              <a:t>χορούς- απομεινάρια των κατακτητών- τανγκό, βάλς, φοξ.</a:t>
            </a:r>
          </a:p>
        </p:txBody>
      </p:sp>
      <p:pic>
        <p:nvPicPr>
          <p:cNvPr id="4" name="Εικόνα 3">
            <a:extLst>
              <a:ext uri="{FF2B5EF4-FFF2-40B4-BE49-F238E27FC236}">
                <a16:creationId xmlns:a16="http://schemas.microsoft.com/office/drawing/2014/main" id="{4B07DD6C-865B-43A2-1EBA-3808E51F550E}"/>
              </a:ext>
            </a:extLst>
          </p:cNvPr>
          <p:cNvPicPr>
            <a:picLocks noChangeAspect="1"/>
          </p:cNvPicPr>
          <p:nvPr/>
        </p:nvPicPr>
        <p:blipFill>
          <a:blip r:embed="rId2"/>
          <a:srcRect l="7560" r="21565"/>
          <a:stretch>
            <a:fillRect/>
          </a:stretch>
        </p:blipFill>
        <p:spPr>
          <a:xfrm>
            <a:off x="7549862" y="227"/>
            <a:ext cx="4641833" cy="6858000"/>
          </a:xfrm>
          <a:prstGeom prst="rect">
            <a:avLst/>
          </a:prstGeom>
        </p:spPr>
      </p:pic>
    </p:spTree>
    <p:extLst>
      <p:ext uri="{BB962C8B-B14F-4D97-AF65-F5344CB8AC3E}">
        <p14:creationId xmlns:p14="http://schemas.microsoft.com/office/powerpoint/2010/main" val="1536851643"/>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2" name="Τίτλος 1">
            <a:extLst>
              <a:ext uri="{FF2B5EF4-FFF2-40B4-BE49-F238E27FC236}">
                <a16:creationId xmlns:a16="http://schemas.microsoft.com/office/drawing/2014/main" id="{EED5EAE7-B620-E5B1-BC50-B060BA40505A}"/>
              </a:ext>
            </a:extLst>
          </p:cNvPr>
          <p:cNvSpPr>
            <a:spLocks noGrp="1"/>
          </p:cNvSpPr>
          <p:nvPr>
            <p:ph type="title"/>
          </p:nvPr>
        </p:nvSpPr>
        <p:spPr>
          <a:xfrm>
            <a:off x="888631" y="4563895"/>
            <a:ext cx="3135994" cy="1777829"/>
          </a:xfrm>
        </p:spPr>
        <p:txBody>
          <a:bodyPr>
            <a:normAutofit/>
          </a:bodyPr>
          <a:lstStyle/>
          <a:p>
            <a:pPr algn="r"/>
            <a:r>
              <a:rPr lang="el-GR" dirty="0">
                <a:solidFill>
                  <a:schemeClr val="tx1"/>
                </a:solidFill>
              </a:rPr>
              <a:t>ΕΥΡΩΠΑΙΚΟΙ </a:t>
            </a:r>
            <a:br>
              <a:rPr lang="el-GR" dirty="0">
                <a:solidFill>
                  <a:schemeClr val="tx1"/>
                </a:solidFill>
              </a:rPr>
            </a:br>
            <a:r>
              <a:rPr lang="el-GR" dirty="0">
                <a:solidFill>
                  <a:schemeClr val="tx1"/>
                </a:solidFill>
              </a:rPr>
              <a:t>ΧΟΡΟΙ</a:t>
            </a:r>
          </a:p>
        </p:txBody>
      </p:sp>
      <p:pic>
        <p:nvPicPr>
          <p:cNvPr id="5" name="Εικόνα 4">
            <a:extLst>
              <a:ext uri="{FF2B5EF4-FFF2-40B4-BE49-F238E27FC236}">
                <a16:creationId xmlns:a16="http://schemas.microsoft.com/office/drawing/2014/main" id="{74A58292-4EC7-B5B7-B9B8-8FFAD8ED3ACA}"/>
              </a:ext>
            </a:extLst>
          </p:cNvPr>
          <p:cNvPicPr>
            <a:picLocks noChangeAspect="1"/>
          </p:cNvPicPr>
          <p:nvPr/>
        </p:nvPicPr>
        <p:blipFill>
          <a:blip r:embed="rId2"/>
          <a:srcRect r="-1" b="4254"/>
          <a:stretch>
            <a:fillRect/>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4" name="Εικόνα 3">
            <a:extLst>
              <a:ext uri="{FF2B5EF4-FFF2-40B4-BE49-F238E27FC236}">
                <a16:creationId xmlns:a16="http://schemas.microsoft.com/office/drawing/2014/main" id="{FE3CB530-7824-DDB4-658E-1BD1E1FB3A9D}"/>
              </a:ext>
            </a:extLst>
          </p:cNvPr>
          <p:cNvPicPr>
            <a:picLocks noChangeAspect="1"/>
          </p:cNvPicPr>
          <p:nvPr/>
        </p:nvPicPr>
        <p:blipFill>
          <a:blip r:embed="rId3"/>
          <a:srcRect l="12556" r="-1" b="-1"/>
          <a:stretch>
            <a:fillRect/>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3" name="Θέση περιεχομένου 2">
            <a:extLst>
              <a:ext uri="{FF2B5EF4-FFF2-40B4-BE49-F238E27FC236}">
                <a16:creationId xmlns:a16="http://schemas.microsoft.com/office/drawing/2014/main" id="{C7A45051-6114-213F-4851-7C43DF21719B}"/>
              </a:ext>
            </a:extLst>
          </p:cNvPr>
          <p:cNvSpPr>
            <a:spLocks noGrp="1"/>
          </p:cNvSpPr>
          <p:nvPr>
            <p:ph idx="1"/>
          </p:nvPr>
        </p:nvSpPr>
        <p:spPr>
          <a:xfrm>
            <a:off x="3912433" y="4571422"/>
            <a:ext cx="7487887" cy="2100689"/>
          </a:xfrm>
        </p:spPr>
        <p:txBody>
          <a:bodyPr>
            <a:normAutofit/>
          </a:bodyPr>
          <a:lstStyle/>
          <a:p>
            <a:pPr>
              <a:lnSpc>
                <a:spcPct val="110000"/>
              </a:lnSpc>
            </a:pPr>
            <a:r>
              <a:rPr lang="el-GR" dirty="0"/>
              <a:t>Τις καντρίλιες και τους </a:t>
            </a:r>
            <a:r>
              <a:rPr lang="el-GR" dirty="0" err="1"/>
              <a:t>λανσιέδες</a:t>
            </a:r>
            <a:r>
              <a:rPr lang="el-GR" dirty="0"/>
              <a:t>, τους δύο ευρωπαϊκούς χορούς που έχουν συνδεθεί με το καρναβάλι, δεν άργησαν να τους εντάξουν στις διασκεδάσεις της αποκριάς. Είτε γύρω από το γαϊτανάκι είτε με αντικρυστά ζευγάρια που εναλλάσσονταν μεταξύ τους ή με σταυρωτά ζευγάρια που σχημάτιζαν τετράγωνο κι εκτελούσαν διάφορες φιγούρες</a:t>
            </a:r>
            <a:r>
              <a:rPr lang="el-GR" sz="1400" dirty="0"/>
              <a:t>.</a:t>
            </a:r>
          </a:p>
        </p:txBody>
      </p:sp>
    </p:spTree>
    <p:extLst>
      <p:ext uri="{BB962C8B-B14F-4D97-AF65-F5344CB8AC3E}">
        <p14:creationId xmlns:p14="http://schemas.microsoft.com/office/powerpoint/2010/main" val="3672954902"/>
      </p:ext>
    </p:extLst>
  </p:cSld>
  <p:clrMapOvr>
    <a:overrideClrMapping bg1="dk1" tx1="lt1" bg2="dk2" tx2="lt2" accent1="accent1" accent2="accent2" accent3="accent3" accent4="accent4" accent5="accent5" accent6="accent6" hlink="hlink" folHlink="folHlink"/>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1"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2"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3"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4"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5"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6"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7"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8"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19"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0"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1"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2"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3"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4"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5"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6"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7"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28"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grpSp>
        <p:nvGrpSpPr>
          <p:cNvPr id="30" name="Group 29">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1" name="Rectangle 30">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2" name="Isosceles Triangle 31">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33" name="Rectangle 32">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grpSp>
      <p:sp useBgFill="1">
        <p:nvSpPr>
          <p:cNvPr id="35" name="Rectangle 34">
            <a:extLst>
              <a:ext uri="{FF2B5EF4-FFF2-40B4-BE49-F238E27FC236}">
                <a16:creationId xmlns:a16="http://schemas.microsoft.com/office/drawing/2014/main" id="{FD8F1113-2E3C-46E3-B54F-B7F421EEF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5">
            <a:extLst>
              <a:ext uri="{FF2B5EF4-FFF2-40B4-BE49-F238E27FC236}">
                <a16:creationId xmlns:a16="http://schemas.microsoft.com/office/drawing/2014/main" id="{B54A4D14-513F-4121-92D3-5CCB4689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6C3411F1-AD17-499D-AFEF-2F300F6DF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60BF2CBE-B1E9-4C42-89DC-C35E4E651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8">
            <a:extLst>
              <a:ext uri="{FF2B5EF4-FFF2-40B4-BE49-F238E27FC236}">
                <a16:creationId xmlns:a16="http://schemas.microsoft.com/office/drawing/2014/main" id="{72C95A87-DCDB-41C4-B774-744B3ECBE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
            <a:extLst>
              <a:ext uri="{FF2B5EF4-FFF2-40B4-BE49-F238E27FC236}">
                <a16:creationId xmlns:a16="http://schemas.microsoft.com/office/drawing/2014/main" id="{BCB97515-32FF-43A6-A51C-B140193AB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0">
            <a:extLst>
              <a:ext uri="{FF2B5EF4-FFF2-40B4-BE49-F238E27FC236}">
                <a16:creationId xmlns:a16="http://schemas.microsoft.com/office/drawing/2014/main" id="{9C6379D3-7045-4B76-9409-6D23D753D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2">
            <a:extLst>
              <a:ext uri="{FF2B5EF4-FFF2-40B4-BE49-F238E27FC236}">
                <a16:creationId xmlns:a16="http://schemas.microsoft.com/office/drawing/2014/main" id="{61B1C1DE-4201-4989-BE65-41ADC2472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4">
            <a:extLst>
              <a:ext uri="{FF2B5EF4-FFF2-40B4-BE49-F238E27FC236}">
                <a16:creationId xmlns:a16="http://schemas.microsoft.com/office/drawing/2014/main" id="{806398CC-D327-4E06-838C-31119BD56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6">
            <a:extLst>
              <a:ext uri="{FF2B5EF4-FFF2-40B4-BE49-F238E27FC236}">
                <a16:creationId xmlns:a16="http://schemas.microsoft.com/office/drawing/2014/main" id="{70A741CC-E736-448A-A94E-5C8BB9711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1">
            <a:extLst>
              <a:ext uri="{FF2B5EF4-FFF2-40B4-BE49-F238E27FC236}">
                <a16:creationId xmlns:a16="http://schemas.microsoft.com/office/drawing/2014/main" id="{7C324CDD-B30F-47DD-8627-E2171D5E8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1">
            <a:extLst>
              <a:ext uri="{FF2B5EF4-FFF2-40B4-BE49-F238E27FC236}">
                <a16:creationId xmlns:a16="http://schemas.microsoft.com/office/drawing/2014/main" id="{79C8D19E-E3D6-45A6-BCA2-5918A37D7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Τίτλος 1">
            <a:extLst>
              <a:ext uri="{FF2B5EF4-FFF2-40B4-BE49-F238E27FC236}">
                <a16:creationId xmlns:a16="http://schemas.microsoft.com/office/drawing/2014/main" id="{60166ED7-A89A-973C-6012-54D6BC146A4C}"/>
              </a:ext>
            </a:extLst>
          </p:cNvPr>
          <p:cNvSpPr>
            <a:spLocks noGrp="1"/>
          </p:cNvSpPr>
          <p:nvPr>
            <p:ph type="title"/>
          </p:nvPr>
        </p:nvSpPr>
        <p:spPr>
          <a:xfrm>
            <a:off x="8825306" y="1477651"/>
            <a:ext cx="2929372" cy="2468207"/>
          </a:xfrm>
        </p:spPr>
        <p:txBody>
          <a:bodyPr vert="horz" lIns="228600" tIns="228600" rIns="228600" bIns="0" rtlCol="0" anchor="b">
            <a:normAutofit/>
          </a:bodyPr>
          <a:lstStyle/>
          <a:p>
            <a:pPr algn="l">
              <a:lnSpc>
                <a:spcPct val="80000"/>
              </a:lnSpc>
            </a:pPr>
            <a:r>
              <a:rPr lang="en-US">
                <a:solidFill>
                  <a:schemeClr val="tx2"/>
                </a:solidFill>
              </a:rPr>
              <a:t>ΜΟΥΣΙΚΗ – ΧΟΡΟΣ –</a:t>
            </a:r>
            <a:br>
              <a:rPr lang="en-US">
                <a:solidFill>
                  <a:schemeClr val="tx2"/>
                </a:solidFill>
              </a:rPr>
            </a:br>
            <a:r>
              <a:rPr lang="en-US">
                <a:solidFill>
                  <a:schemeClr val="tx2"/>
                </a:solidFill>
              </a:rPr>
              <a:t>ΘΕΑΤΡΟ</a:t>
            </a:r>
          </a:p>
        </p:txBody>
      </p:sp>
      <p:sp>
        <p:nvSpPr>
          <p:cNvPr id="59" name="Freeform 22">
            <a:extLst>
              <a:ext uri="{FF2B5EF4-FFF2-40B4-BE49-F238E27FC236}">
                <a16:creationId xmlns:a16="http://schemas.microsoft.com/office/drawing/2014/main" id="{43280283-E04A-43CA-BFA1-F285486A2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3">
            <a:extLst>
              <a:ext uri="{FF2B5EF4-FFF2-40B4-BE49-F238E27FC236}">
                <a16:creationId xmlns:a16="http://schemas.microsoft.com/office/drawing/2014/main" id="{38328CB6-0FC5-4AEA-BC7E-489267CB6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Shape 62">
            <a:extLst>
              <a:ext uri="{FF2B5EF4-FFF2-40B4-BE49-F238E27FC236}">
                <a16:creationId xmlns:a16="http://schemas.microsoft.com/office/drawing/2014/main" id="{138AF5D2-3A9C-4E8F-B879-36865366A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Θέση περιεχομένου 3">
            <a:extLst>
              <a:ext uri="{FF2B5EF4-FFF2-40B4-BE49-F238E27FC236}">
                <a16:creationId xmlns:a16="http://schemas.microsoft.com/office/drawing/2014/main" id="{02F2E811-F4F7-905B-842C-2022CC0F1399}"/>
              </a:ext>
            </a:extLst>
          </p:cNvPr>
          <p:cNvPicPr>
            <a:picLocks noGrp="1" noChangeAspect="1"/>
          </p:cNvPicPr>
          <p:nvPr>
            <p:ph idx="1"/>
          </p:nvPr>
        </p:nvPicPr>
        <p:blipFill>
          <a:blip r:embed="rId2"/>
          <a:srcRect t="7603" b="1894"/>
          <a:stretch>
            <a:fillRect/>
          </a:stretch>
        </p:blipFill>
        <p:spPr>
          <a:xfrm>
            <a:off x="932740" y="461405"/>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345703993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0F9082-AF10-DB4C-FEDA-D64EDD4AA29A}"/>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E61C2940-8D46-FBDD-AD3B-A851222C4A38}"/>
              </a:ext>
            </a:extLst>
          </p:cNvPr>
          <p:cNvSpPr>
            <a:spLocks noGrp="1"/>
          </p:cNvSpPr>
          <p:nvPr>
            <p:ph idx="1"/>
          </p:nvPr>
        </p:nvSpPr>
        <p:spPr>
          <a:xfrm>
            <a:off x="5946452" y="-274386"/>
            <a:ext cx="5576839" cy="5248622"/>
          </a:xfrm>
        </p:spPr>
        <p:txBody>
          <a:bodyPr/>
          <a:lstStyle/>
          <a:p>
            <a:r>
              <a:rPr lang="el-GR" sz="2800" dirty="0"/>
              <a:t>Η  περίοδος  της  Ενετικής  </a:t>
            </a:r>
            <a:r>
              <a:rPr lang="el-GR" sz="3200" dirty="0"/>
              <a:t>κυριαρχίας</a:t>
            </a:r>
            <a:r>
              <a:rPr lang="el-GR" sz="2800" dirty="0"/>
              <a:t>  σε  ελληνικά  εδάφη  ονομάζεται  «</a:t>
            </a:r>
            <a:r>
              <a:rPr lang="el-GR" sz="2800" b="1" dirty="0"/>
              <a:t>Ενετοκρατία</a:t>
            </a:r>
            <a:r>
              <a:rPr lang="el-GR" sz="2800" dirty="0"/>
              <a:t>» ή  «</a:t>
            </a:r>
            <a:r>
              <a:rPr lang="el-GR" sz="2800" b="1" dirty="0"/>
              <a:t>Βενετοκρατία</a:t>
            </a:r>
            <a:r>
              <a:rPr lang="el-GR" sz="2800" dirty="0"/>
              <a:t>» και  υπήρξε  ηπιότερη  από   την  </a:t>
            </a:r>
            <a:r>
              <a:rPr lang="el-GR" sz="3200" dirty="0"/>
              <a:t>Τουρκοκρατία</a:t>
            </a:r>
            <a:r>
              <a:rPr lang="el-GR" sz="2800" dirty="0"/>
              <a:t>. </a:t>
            </a:r>
          </a:p>
          <a:p>
            <a:endParaRPr lang="el-GR" dirty="0"/>
          </a:p>
        </p:txBody>
      </p:sp>
      <p:pic>
        <p:nvPicPr>
          <p:cNvPr id="4" name="Εικόνα 3">
            <a:extLst>
              <a:ext uri="{FF2B5EF4-FFF2-40B4-BE49-F238E27FC236}">
                <a16:creationId xmlns:a16="http://schemas.microsoft.com/office/drawing/2014/main" id="{FEE55D5B-52A1-8C66-B2E3-9BE7AD6C9924}"/>
              </a:ext>
            </a:extLst>
          </p:cNvPr>
          <p:cNvPicPr>
            <a:picLocks noChangeAspect="1"/>
          </p:cNvPicPr>
          <p:nvPr/>
        </p:nvPicPr>
        <p:blipFill>
          <a:blip r:embed="rId2"/>
          <a:stretch>
            <a:fillRect/>
          </a:stretch>
        </p:blipFill>
        <p:spPr>
          <a:xfrm>
            <a:off x="175240" y="1659534"/>
            <a:ext cx="5771212" cy="36619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75419775"/>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EBFE82-7E39-ED7B-79D7-C102C99E2C2B}"/>
              </a:ext>
            </a:extLst>
          </p:cNvPr>
          <p:cNvSpPr>
            <a:spLocks noGrp="1"/>
          </p:cNvSpPr>
          <p:nvPr>
            <p:ph type="title"/>
          </p:nvPr>
        </p:nvSpPr>
        <p:spPr/>
        <p:txBody>
          <a:bodyPr/>
          <a:lstStyle/>
          <a:p>
            <a:r>
              <a:rPr lang="el-GR" dirty="0"/>
              <a:t>Καντάδες</a:t>
            </a:r>
          </a:p>
        </p:txBody>
      </p:sp>
      <p:sp>
        <p:nvSpPr>
          <p:cNvPr id="3" name="Θέση περιεχομένου 2">
            <a:extLst>
              <a:ext uri="{FF2B5EF4-FFF2-40B4-BE49-F238E27FC236}">
                <a16:creationId xmlns:a16="http://schemas.microsoft.com/office/drawing/2014/main" id="{A334EB69-158E-F12E-532E-66012749B007}"/>
              </a:ext>
            </a:extLst>
          </p:cNvPr>
          <p:cNvSpPr>
            <a:spLocks noGrp="1"/>
          </p:cNvSpPr>
          <p:nvPr>
            <p:ph idx="1"/>
          </p:nvPr>
        </p:nvSpPr>
        <p:spPr/>
        <p:txBody>
          <a:bodyPr>
            <a:normAutofit lnSpcReduction="10000"/>
          </a:bodyPr>
          <a:lstStyle/>
          <a:p>
            <a:r>
              <a:rPr lang="el-GR" sz="2400" dirty="0"/>
              <a:t>Η Ενετική κυριαρχία </a:t>
            </a:r>
            <a:r>
              <a:rPr lang="el-GR" sz="2400" dirty="0" err="1"/>
              <a:t>επέδρασε</a:t>
            </a:r>
            <a:r>
              <a:rPr lang="el-GR" sz="2400" dirty="0"/>
              <a:t> στη μουσική παράδοση. Αρχικά υπήρχε η </a:t>
            </a:r>
            <a:r>
              <a:rPr lang="el-GR" sz="2400" dirty="0" err="1"/>
              <a:t>αριέττα</a:t>
            </a:r>
            <a:r>
              <a:rPr lang="el-GR" sz="2400" dirty="0"/>
              <a:t> από απλούς ανθρώπους που διέθεταν έμπνευση και αυτοσχεδιαστικό ταλέντο.</a:t>
            </a:r>
          </a:p>
          <a:p>
            <a:r>
              <a:rPr lang="el-GR" sz="2400" dirty="0"/>
              <a:t>. Το όνομά της προέρχεται από το λατινικό ρήμα </a:t>
            </a:r>
            <a:r>
              <a:rPr lang="el-GR" sz="2400" dirty="0" err="1"/>
              <a:t>cantare</a:t>
            </a:r>
            <a:r>
              <a:rPr lang="el-GR" sz="2400" dirty="0"/>
              <a:t> που σημαίνει τραγουδώ.</a:t>
            </a:r>
          </a:p>
          <a:p>
            <a:endParaRPr lang="el-GR" sz="2400" dirty="0"/>
          </a:p>
          <a:p>
            <a:r>
              <a:rPr lang="el-GR" sz="2400" dirty="0"/>
              <a:t>Οι καντάδες συνοδεύονταν συνήθως από κιθάρες και μαντολίνα, ενώ συχνά οι παρέες τις τραγουδούσαν και χωρίς τη συνοδεία οργάνων. </a:t>
            </a:r>
          </a:p>
        </p:txBody>
      </p:sp>
    </p:spTree>
    <p:extLst>
      <p:ext uri="{BB962C8B-B14F-4D97-AF65-F5344CB8AC3E}">
        <p14:creationId xmlns:p14="http://schemas.microsoft.com/office/powerpoint/2010/main" val="1319403077"/>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5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grpSp>
      <p:sp>
        <p:nvSpPr>
          <p:cNvPr id="2" name="Τίτλος 1">
            <a:extLst>
              <a:ext uri="{FF2B5EF4-FFF2-40B4-BE49-F238E27FC236}">
                <a16:creationId xmlns:a16="http://schemas.microsoft.com/office/drawing/2014/main" id="{C3D49402-5C09-818C-2D0E-EED762FABB7D}"/>
              </a:ext>
            </a:extLst>
          </p:cNvPr>
          <p:cNvSpPr>
            <a:spLocks noGrp="1"/>
          </p:cNvSpPr>
          <p:nvPr>
            <p:ph type="title"/>
          </p:nvPr>
        </p:nvSpPr>
        <p:spPr>
          <a:xfrm flipV="1">
            <a:off x="888630" y="4364294"/>
            <a:ext cx="5109005" cy="199602"/>
          </a:xfrm>
        </p:spPr>
        <p:txBody>
          <a:bodyPr>
            <a:normAutofit fontScale="90000"/>
          </a:bodyPr>
          <a:lstStyle/>
          <a:p>
            <a:pPr algn="r"/>
            <a:r>
              <a:rPr lang="el-GR" dirty="0">
                <a:solidFill>
                  <a:schemeClr val="tx1"/>
                </a:solidFill>
              </a:rPr>
              <a:t> </a:t>
            </a:r>
          </a:p>
        </p:txBody>
      </p:sp>
      <p:pic>
        <p:nvPicPr>
          <p:cNvPr id="6" name="Εικόνα 5">
            <a:extLst>
              <a:ext uri="{FF2B5EF4-FFF2-40B4-BE49-F238E27FC236}">
                <a16:creationId xmlns:a16="http://schemas.microsoft.com/office/drawing/2014/main" id="{40A1AB57-2ABA-8142-D9BE-38EB36DB0941}"/>
              </a:ext>
            </a:extLst>
          </p:cNvPr>
          <p:cNvPicPr>
            <a:picLocks noChangeAspect="1"/>
          </p:cNvPicPr>
          <p:nvPr/>
        </p:nvPicPr>
        <p:blipFill>
          <a:blip r:embed="rId2"/>
          <a:srcRect l="13209" r="-1" b="-1"/>
          <a:stretch>
            <a:fillRect/>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4" name="Εικόνα 3">
            <a:extLst>
              <a:ext uri="{FF2B5EF4-FFF2-40B4-BE49-F238E27FC236}">
                <a16:creationId xmlns:a16="http://schemas.microsoft.com/office/drawing/2014/main" id="{42E61C92-30B9-D4EA-9BAC-91BE0EC8D1E3}"/>
              </a:ext>
            </a:extLst>
          </p:cNvPr>
          <p:cNvPicPr>
            <a:picLocks noChangeAspect="1"/>
          </p:cNvPicPr>
          <p:nvPr/>
        </p:nvPicPr>
        <p:blipFill>
          <a:blip r:embed="rId3"/>
          <a:srcRect l="13081" r="8570" b="2"/>
          <a:stretch>
            <a:fillRect/>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3" name="Θέση περιεχομένου 2">
            <a:extLst>
              <a:ext uri="{FF2B5EF4-FFF2-40B4-BE49-F238E27FC236}">
                <a16:creationId xmlns:a16="http://schemas.microsoft.com/office/drawing/2014/main" id="{BA67A21C-B5BB-5B8E-2568-436086F6DDD4}"/>
              </a:ext>
            </a:extLst>
          </p:cNvPr>
          <p:cNvSpPr>
            <a:spLocks noGrp="1"/>
          </p:cNvSpPr>
          <p:nvPr>
            <p:ph idx="1"/>
          </p:nvPr>
        </p:nvSpPr>
        <p:spPr>
          <a:xfrm>
            <a:off x="782111" y="4571423"/>
            <a:ext cx="10618209" cy="1770300"/>
          </a:xfrm>
        </p:spPr>
        <p:txBody>
          <a:bodyPr>
            <a:normAutofit/>
          </a:bodyPr>
          <a:lstStyle/>
          <a:p>
            <a:pPr>
              <a:lnSpc>
                <a:spcPct val="110000"/>
              </a:lnSpc>
              <a:buClr>
                <a:srgbClr val="CBCD6E"/>
              </a:buClr>
            </a:pPr>
            <a:r>
              <a:rPr lang="el-GR" sz="2000" dirty="0"/>
              <a:t>Στα νησιά του Ιονίου αναπτύχθηκαν οι συμφωνικές ορχήστρες, οι φιλαρμονικές, οι μαντολινάτες και οι χορωδίες, γιατί είδος έκφρασης των νησιών ήταν η όπερα, η </a:t>
            </a:r>
            <a:r>
              <a:rPr lang="el-GR" sz="2000" dirty="0" err="1"/>
              <a:t>καντσονέττα</a:t>
            </a:r>
            <a:r>
              <a:rPr lang="el-GR" sz="2000" dirty="0"/>
              <a:t>, το ιταλικό </a:t>
            </a:r>
            <a:r>
              <a:rPr lang="el-GR" sz="2000" dirty="0" err="1"/>
              <a:t>bel</a:t>
            </a:r>
            <a:r>
              <a:rPr lang="el-GR" sz="2000" dirty="0"/>
              <a:t> </a:t>
            </a:r>
            <a:r>
              <a:rPr lang="el-GR" sz="2000" dirty="0" err="1"/>
              <a:t>canto</a:t>
            </a:r>
            <a:r>
              <a:rPr lang="el-GR" sz="2000" dirty="0"/>
              <a:t>, η χορωδιακή μουσική και η μαντολινάτα –λίγο αργότερα.</a:t>
            </a:r>
          </a:p>
        </p:txBody>
      </p:sp>
    </p:spTree>
    <p:extLst>
      <p:ext uri="{BB962C8B-B14F-4D97-AF65-F5344CB8AC3E}">
        <p14:creationId xmlns:p14="http://schemas.microsoft.com/office/powerpoint/2010/main" val="3659046558"/>
      </p:ext>
    </p:extLst>
  </p:cSld>
  <p:clrMapOvr>
    <a:overrideClrMapping bg1="dk1" tx1="lt1" bg2="dk2" tx2="lt2" accent1="accent1" accent2="accent2" accent3="accent3" accent4="accent4" accent5="accent5" accent6="accent6" hlink="hlink" folHlink="folHlink"/>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6E56CF3-26B9-4D5A-96C0-31E3E53BB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E61D94F-EA5C-4330-8A35-483A7E5893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8BF6168A-9E65-4524-A92C-534967CC9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03494CE7-F2DE-46D5-AC7D-30071BCCB5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91F5A2CE-439D-4922-961F-6A986BDF2C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DC9BAAB3-1FB8-4A81-863E-A05ED78288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FA50AFC3-F23E-4058-8D71-9BD07AEA28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182B2B33-19FD-402E-8E35-A8E867FB9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0FA38FB1-0238-4631-84CC-766DC76EE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4516460F-0122-450D-8257-E27F8E553B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95CF39E3-8AA8-482D-9C7E-B472D289F4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297A3F66-FF49-4C69-91A4-018DFDCA4D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EF2CA154-6FAF-4F24-833A-C327B10303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45E949B0-6D59-4E0C-A2F6-6D98842049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AE77593D-3B3D-4BEC-9B83-C7556559CF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FB8550CF-4B41-4509-9CBF-E0EEFEB94D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50DA9124-2618-4DA7-AE4A-B228BD9CFA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6741AAD5-45BA-4FDA-AEDF-3337296BC5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BB56D020-0FBC-4705-9EF0-009EE9E7B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5DD03962-6BCE-4284-B97A-851C4BC69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BFC97152-3801-4E0D-B746-0F7DFBC6DC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19FFD9BF-F64C-425B-8E0B-CA0F1B466A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C6ED711B-36ED-4173-AB44-8C86ADF0F6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5" name="Rectangle 34">
            <a:extLst>
              <a:ext uri="{FF2B5EF4-FFF2-40B4-BE49-F238E27FC236}">
                <a16:creationId xmlns:a16="http://schemas.microsoft.com/office/drawing/2014/main" id="{256F45B4-234D-4F59-AF8D-9A8AFB94D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D8E6E23-45CE-445A-904E-62F785DA4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557" y="0"/>
            <a:ext cx="4640799" cy="6858000"/>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4" name="Εικόνα 3">
            <a:extLst>
              <a:ext uri="{FF2B5EF4-FFF2-40B4-BE49-F238E27FC236}">
                <a16:creationId xmlns:a16="http://schemas.microsoft.com/office/drawing/2014/main" id="{B9EEF186-6D35-80B5-42D2-461F59B0C35E}"/>
              </a:ext>
            </a:extLst>
          </p:cNvPr>
          <p:cNvPicPr>
            <a:picLocks noChangeAspect="1"/>
          </p:cNvPicPr>
          <p:nvPr/>
        </p:nvPicPr>
        <p:blipFill>
          <a:blip r:embed="rId2"/>
          <a:stretch>
            <a:fillRect/>
          </a:stretch>
        </p:blipFill>
        <p:spPr>
          <a:xfrm>
            <a:off x="7866658" y="503617"/>
            <a:ext cx="4005608" cy="2583617"/>
          </a:xfrm>
          <a:prstGeom prst="rect">
            <a:avLst/>
          </a:prstGeom>
          <a:ln>
            <a:solidFill>
              <a:schemeClr val="bg1"/>
            </a:solidFill>
          </a:ln>
        </p:spPr>
      </p:pic>
      <p:sp>
        <p:nvSpPr>
          <p:cNvPr id="39" name="Isosceles Triangle 22">
            <a:extLst>
              <a:ext uri="{FF2B5EF4-FFF2-40B4-BE49-F238E27FC236}">
                <a16:creationId xmlns:a16="http://schemas.microsoft.com/office/drawing/2014/main" id="{E5FE8003-E652-491E-9169-0097F83C8F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DC66091-68FA-4006-8A27-640168146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5BEC0E1-80FE-8462-A29A-2948A8755A18}"/>
              </a:ext>
            </a:extLst>
          </p:cNvPr>
          <p:cNvSpPr>
            <a:spLocks noGrp="1"/>
          </p:cNvSpPr>
          <p:nvPr>
            <p:ph type="title"/>
          </p:nvPr>
        </p:nvSpPr>
        <p:spPr>
          <a:xfrm>
            <a:off x="873978" y="1718735"/>
            <a:ext cx="5767566" cy="1072378"/>
          </a:xfrm>
        </p:spPr>
        <p:txBody>
          <a:bodyPr anchor="ctr">
            <a:normAutofit/>
          </a:bodyPr>
          <a:lstStyle/>
          <a:p>
            <a:r>
              <a:rPr lang="el-GR" sz="3600"/>
              <a:t>ΧΟΡΟΙ</a:t>
            </a:r>
          </a:p>
        </p:txBody>
      </p:sp>
      <p:sp>
        <p:nvSpPr>
          <p:cNvPr id="3" name="Θέση περιεχομένου 2">
            <a:extLst>
              <a:ext uri="{FF2B5EF4-FFF2-40B4-BE49-F238E27FC236}">
                <a16:creationId xmlns:a16="http://schemas.microsoft.com/office/drawing/2014/main" id="{1B51CFDB-BE98-628F-C04C-F54F8B017156}"/>
              </a:ext>
            </a:extLst>
          </p:cNvPr>
          <p:cNvSpPr>
            <a:spLocks noGrp="1"/>
          </p:cNvSpPr>
          <p:nvPr>
            <p:ph idx="1"/>
          </p:nvPr>
        </p:nvSpPr>
        <p:spPr>
          <a:xfrm>
            <a:off x="873102" y="2789239"/>
            <a:ext cx="5768442" cy="2683606"/>
          </a:xfrm>
        </p:spPr>
        <p:txBody>
          <a:bodyPr>
            <a:normAutofit/>
          </a:bodyPr>
          <a:lstStyle/>
          <a:p>
            <a:r>
              <a:rPr lang="el-GR" sz="1600">
                <a:solidFill>
                  <a:srgbClr val="FFFFFE"/>
                </a:solidFill>
              </a:rPr>
              <a:t>Ιδιαίτερη αναφορά οφείλουμε και στους παραδοσιακούς χορούς των Ιονίων Νησιών που είναι αποτέλεσμα γάμου ευρωπαϊκής και ντόπιας παράδοσης και κουλτούρας. Η συμβίωση Ελλήνων και Ενετών συνετέλεσε στη διάδοση ορισμένων δυτικών χορών Gaillarde, Rigaudon κ.α</a:t>
            </a:r>
          </a:p>
        </p:txBody>
      </p:sp>
      <p:pic>
        <p:nvPicPr>
          <p:cNvPr id="5" name="Εικόνα 4">
            <a:extLst>
              <a:ext uri="{FF2B5EF4-FFF2-40B4-BE49-F238E27FC236}">
                <a16:creationId xmlns:a16="http://schemas.microsoft.com/office/drawing/2014/main" id="{3D069B09-C481-6FEE-FE5C-317CBDE6F8B3}"/>
              </a:ext>
            </a:extLst>
          </p:cNvPr>
          <p:cNvPicPr>
            <a:picLocks noChangeAspect="1"/>
          </p:cNvPicPr>
          <p:nvPr/>
        </p:nvPicPr>
        <p:blipFill>
          <a:blip r:embed="rId3"/>
          <a:stretch>
            <a:fillRect/>
          </a:stretch>
        </p:blipFill>
        <p:spPr>
          <a:xfrm>
            <a:off x="8761229" y="3587191"/>
            <a:ext cx="2216159" cy="2954879"/>
          </a:xfrm>
          <a:prstGeom prst="rect">
            <a:avLst/>
          </a:prstGeom>
          <a:ln>
            <a:solidFill>
              <a:schemeClr val="bg1"/>
            </a:solidFill>
          </a:ln>
        </p:spPr>
      </p:pic>
    </p:spTree>
    <p:extLst>
      <p:ext uri="{BB962C8B-B14F-4D97-AF65-F5344CB8AC3E}">
        <p14:creationId xmlns:p14="http://schemas.microsoft.com/office/powerpoint/2010/main" val="3942754067"/>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69A7E83E-48A8-8EED-0AD8-15C77335A2B7}"/>
              </a:ext>
            </a:extLst>
          </p:cNvPr>
          <p:cNvSpPr>
            <a:spLocks noGrp="1"/>
          </p:cNvSpPr>
          <p:nvPr>
            <p:ph type="title"/>
          </p:nvPr>
        </p:nvSpPr>
        <p:spPr>
          <a:xfrm>
            <a:off x="904877" y="795527"/>
            <a:ext cx="10488547" cy="1190912"/>
          </a:xfrm>
        </p:spPr>
        <p:txBody>
          <a:bodyPr>
            <a:normAutofit/>
          </a:bodyPr>
          <a:lstStyle/>
          <a:p>
            <a:r>
              <a:rPr lang="el-GR">
                <a:solidFill>
                  <a:schemeClr val="tx2"/>
                </a:solidFill>
              </a:rPr>
              <a:t>ΘΕΑΤΡΟ</a:t>
            </a:r>
          </a:p>
        </p:txBody>
      </p:sp>
      <p:sp>
        <p:nvSpPr>
          <p:cNvPr id="34" name="Rectangle 33">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64F46FCE-3F31-6A81-1CEA-DA56F2C83F8D}"/>
              </a:ext>
            </a:extLst>
          </p:cNvPr>
          <p:cNvPicPr>
            <a:picLocks noChangeAspect="1"/>
          </p:cNvPicPr>
          <p:nvPr/>
        </p:nvPicPr>
        <p:blipFill>
          <a:blip r:embed="rId2"/>
          <a:stretch>
            <a:fillRect/>
          </a:stretch>
        </p:blipFill>
        <p:spPr>
          <a:xfrm>
            <a:off x="2182843" y="2563442"/>
            <a:ext cx="2493294" cy="3346704"/>
          </a:xfrm>
          <a:prstGeom prst="rect">
            <a:avLst/>
          </a:prstGeom>
          <a:ln w="12700">
            <a:noFill/>
          </a:ln>
        </p:spPr>
      </p:pic>
      <p:sp>
        <p:nvSpPr>
          <p:cNvPr id="3" name="Θέση περιεχομένου 2">
            <a:extLst>
              <a:ext uri="{FF2B5EF4-FFF2-40B4-BE49-F238E27FC236}">
                <a16:creationId xmlns:a16="http://schemas.microsoft.com/office/drawing/2014/main" id="{257ECC58-3E54-2811-06F4-0D91EDF16134}"/>
              </a:ext>
            </a:extLst>
          </p:cNvPr>
          <p:cNvSpPr>
            <a:spLocks noGrp="1"/>
          </p:cNvSpPr>
          <p:nvPr>
            <p:ph idx="1"/>
          </p:nvPr>
        </p:nvSpPr>
        <p:spPr>
          <a:xfrm>
            <a:off x="6380703" y="1360676"/>
            <a:ext cx="5028928" cy="5506849"/>
          </a:xfrm>
        </p:spPr>
        <p:txBody>
          <a:bodyPr>
            <a:normAutofit/>
          </a:bodyPr>
          <a:lstStyle/>
          <a:p>
            <a:r>
              <a:rPr lang="el-GR" dirty="0"/>
              <a:t>Με την Ενετοκρατία παρουσιάζονται στα τρία μεγάλα</a:t>
            </a:r>
            <a:r>
              <a:rPr lang="en-US" dirty="0"/>
              <a:t> </a:t>
            </a:r>
            <a:r>
              <a:rPr lang="el-GR" dirty="0"/>
              <a:t>νησιά –Κέρκυρα, Κεφαλονιά και Ζάκυνθο- λυρικά</a:t>
            </a:r>
            <a:r>
              <a:rPr lang="en-US" dirty="0"/>
              <a:t> </a:t>
            </a:r>
            <a:r>
              <a:rPr lang="el-GR" dirty="0"/>
              <a:t>θέατρα. Τα έργα εκείνης της γενιάς απαρτίζονται και</a:t>
            </a:r>
            <a:r>
              <a:rPr lang="en-US" dirty="0"/>
              <a:t> </a:t>
            </a:r>
            <a:r>
              <a:rPr lang="el-GR" dirty="0"/>
              <a:t>πάλι από πολλές όπερες στα ελληνικά και</a:t>
            </a:r>
            <a:r>
              <a:rPr lang="en-US" dirty="0"/>
              <a:t> </a:t>
            </a:r>
            <a:r>
              <a:rPr lang="el-GR" dirty="0"/>
              <a:t>τα ιταλικά και μελοδράματα (πολλά είναι του</a:t>
            </a:r>
            <a:r>
              <a:rPr lang="en-US" dirty="0"/>
              <a:t> </a:t>
            </a:r>
            <a:r>
              <a:rPr lang="el-GR" dirty="0"/>
              <a:t>Διονυσίου </a:t>
            </a:r>
            <a:r>
              <a:rPr lang="el-GR" dirty="0" err="1"/>
              <a:t>Λαυράγκα</a:t>
            </a:r>
            <a:r>
              <a:rPr lang="el-GR" dirty="0"/>
              <a:t>, ο οποίος θεωρείται και</a:t>
            </a:r>
            <a:r>
              <a:rPr lang="en-US" dirty="0"/>
              <a:t> </a:t>
            </a:r>
            <a:r>
              <a:rPr lang="el-GR" dirty="0"/>
              <a:t>θεμελιωτής του ελληνικού μελοδράματος.</a:t>
            </a:r>
          </a:p>
          <a:p>
            <a:endParaRPr lang="el-GR" dirty="0"/>
          </a:p>
          <a:p>
            <a:pPr marL="0" indent="0">
              <a:buNone/>
            </a:pPr>
            <a:r>
              <a:rPr lang="el-GR" b="1" dirty="0"/>
              <a:t>Ιδιαίτερα σημαντικός ήταν ο ρόλος του Δ. </a:t>
            </a:r>
          </a:p>
          <a:p>
            <a:pPr marL="0" indent="0">
              <a:buNone/>
            </a:pPr>
            <a:r>
              <a:rPr lang="el-GR" b="1" dirty="0" err="1"/>
              <a:t>Λαυράγκα</a:t>
            </a:r>
            <a:r>
              <a:rPr lang="el-GR" b="1" dirty="0"/>
              <a:t> στην καθιέρωση της όπερας</a:t>
            </a:r>
          </a:p>
          <a:p>
            <a:pPr marL="0" indent="0">
              <a:buNone/>
            </a:pPr>
            <a:r>
              <a:rPr lang="el-GR" b="1" dirty="0"/>
              <a:t>στην Ελλάδα, που τελικά δικαιώθηκε με</a:t>
            </a:r>
          </a:p>
          <a:p>
            <a:pPr marL="0" indent="0">
              <a:buNone/>
            </a:pPr>
            <a:r>
              <a:rPr lang="el-GR" b="1" dirty="0"/>
              <a:t>την ίδρυση της Εθνικής Λυρικής Σκηνής.</a:t>
            </a:r>
          </a:p>
        </p:txBody>
      </p:sp>
    </p:spTree>
    <p:extLst>
      <p:ext uri="{BB962C8B-B14F-4D97-AF65-F5344CB8AC3E}">
        <p14:creationId xmlns:p14="http://schemas.microsoft.com/office/powerpoint/2010/main" val="4194904769"/>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87B0477-F555-6E27-273F-1F8E574535BA}"/>
              </a:ext>
            </a:extLst>
          </p:cNvPr>
          <p:cNvSpPr>
            <a:spLocks noGrp="1"/>
          </p:cNvSpPr>
          <p:nvPr>
            <p:ph type="title"/>
          </p:nvPr>
        </p:nvSpPr>
        <p:spPr/>
        <p:txBody>
          <a:bodyPr/>
          <a:lstStyle/>
          <a:p>
            <a:r>
              <a:rPr lang="el-GR" dirty="0"/>
              <a:t>ΘΕΑΤΡΟ </a:t>
            </a:r>
          </a:p>
        </p:txBody>
      </p:sp>
      <p:sp>
        <p:nvSpPr>
          <p:cNvPr id="3" name="Θέση περιεχομένου 2">
            <a:extLst>
              <a:ext uri="{FF2B5EF4-FFF2-40B4-BE49-F238E27FC236}">
                <a16:creationId xmlns:a16="http://schemas.microsoft.com/office/drawing/2014/main" id="{36DCE512-D748-FBDD-0AA7-AD5199A5AA96}"/>
              </a:ext>
            </a:extLst>
          </p:cNvPr>
          <p:cNvSpPr>
            <a:spLocks noGrp="1"/>
          </p:cNvSpPr>
          <p:nvPr>
            <p:ph sz="half" idx="1"/>
          </p:nvPr>
        </p:nvSpPr>
        <p:spPr/>
        <p:txBody>
          <a:bodyPr>
            <a:normAutofit/>
          </a:bodyPr>
          <a:lstStyle/>
          <a:p>
            <a:r>
              <a:rPr lang="el-GR" dirty="0"/>
              <a:t>Τέτοια ήταν η επιρροή της όπερας στην Κεφαλονιά ώστε το θέατρο Κέφαλος που εγκαινιάστηκε το 1857 με την παράσταση της «</a:t>
            </a:r>
            <a:r>
              <a:rPr lang="el-GR" dirty="0" err="1"/>
              <a:t>Τραβιάτα</a:t>
            </a:r>
            <a:r>
              <a:rPr lang="el-GR" dirty="0"/>
              <a:t>» του </a:t>
            </a:r>
            <a:r>
              <a:rPr lang="el-GR" dirty="0" err="1"/>
              <a:t>Verdi</a:t>
            </a:r>
            <a:r>
              <a:rPr lang="el-GR" dirty="0"/>
              <a:t>. Εξάλλου και η θεατρική τέχνη ήταν βαθιά ριζωμένη στην κεφαλλονίτικη κουλτούρα από τα χρόνια της Ενετοκρατίας.</a:t>
            </a:r>
          </a:p>
        </p:txBody>
      </p:sp>
      <p:pic>
        <p:nvPicPr>
          <p:cNvPr id="13" name="Θέση περιεχομένου 12">
            <a:extLst>
              <a:ext uri="{FF2B5EF4-FFF2-40B4-BE49-F238E27FC236}">
                <a16:creationId xmlns:a16="http://schemas.microsoft.com/office/drawing/2014/main" id="{F54E2AB1-2252-BF73-2784-467A965FE73A}"/>
              </a:ext>
            </a:extLst>
          </p:cNvPr>
          <p:cNvPicPr>
            <a:picLocks noGrp="1" noChangeAspect="1"/>
          </p:cNvPicPr>
          <p:nvPr>
            <p:ph sz="half" idx="2"/>
          </p:nvPr>
        </p:nvPicPr>
        <p:blipFill>
          <a:blip r:embed="rId2"/>
          <a:stretch>
            <a:fillRect/>
          </a:stretch>
        </p:blipFill>
        <p:spPr>
          <a:xfrm>
            <a:off x="4621674" y="2779149"/>
            <a:ext cx="4072597" cy="2578391"/>
          </a:xfrm>
          <a:prstGeom prst="rect">
            <a:avLst/>
          </a:prstGeom>
        </p:spPr>
      </p:pic>
      <mc:AlternateContent xmlns:mc="http://schemas.openxmlformats.org/markup-compatibility/2006">
        <mc:Choice xmlns:p14="http://schemas.microsoft.com/office/powerpoint/2010/main" Requires="p14">
          <p:contentPart p14:bwMode="auto" r:id="rId3">
            <p14:nvContentPartPr>
              <p14:cNvPr id="5" name="Γραφή 4">
                <a:extLst>
                  <a:ext uri="{FF2B5EF4-FFF2-40B4-BE49-F238E27FC236}">
                    <a16:creationId xmlns:a16="http://schemas.microsoft.com/office/drawing/2014/main" id="{4EA0F8C7-67D6-48FC-0641-2DC34AF8E70F}"/>
                  </a:ext>
                </a:extLst>
              </p14:cNvPr>
              <p14:cNvContentPartPr/>
              <p14:nvPr/>
            </p14:nvContentPartPr>
            <p14:xfrm>
              <a:off x="5726071" y="1154148"/>
              <a:ext cx="360" cy="360"/>
            </p14:xfrm>
          </p:contentPart>
        </mc:Choice>
        <mc:Fallback>
          <p:pic>
            <p:nvPicPr>
              <p:cNvPr id="5" name="Γραφή 4">
                <a:extLst>
                  <a:ext uri="{FF2B5EF4-FFF2-40B4-BE49-F238E27FC236}">
                    <a16:creationId xmlns:a16="http://schemas.microsoft.com/office/drawing/2014/main" id="{4EA0F8C7-67D6-48FC-0641-2DC34AF8E70F}"/>
                  </a:ext>
                </a:extLst>
              </p:cNvPr>
              <p:cNvPicPr/>
              <p:nvPr/>
            </p:nvPicPr>
            <p:blipFill>
              <a:blip r:embed="rId4"/>
              <a:stretch>
                <a:fillRect/>
              </a:stretch>
            </p:blipFill>
            <p:spPr>
              <a:xfrm>
                <a:off x="5717071" y="1145508"/>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Γραφή 5">
                <a:extLst>
                  <a:ext uri="{FF2B5EF4-FFF2-40B4-BE49-F238E27FC236}">
                    <a16:creationId xmlns:a16="http://schemas.microsoft.com/office/drawing/2014/main" id="{041F6862-E07C-8267-CC23-D0B097B5389F}"/>
                  </a:ext>
                </a:extLst>
              </p14:cNvPr>
              <p14:cNvContentPartPr/>
              <p14:nvPr/>
            </p14:nvContentPartPr>
            <p14:xfrm>
              <a:off x="5681431" y="959388"/>
              <a:ext cx="360" cy="360"/>
            </p14:xfrm>
          </p:contentPart>
        </mc:Choice>
        <mc:Fallback>
          <p:pic>
            <p:nvPicPr>
              <p:cNvPr id="6" name="Γραφή 5">
                <a:extLst>
                  <a:ext uri="{FF2B5EF4-FFF2-40B4-BE49-F238E27FC236}">
                    <a16:creationId xmlns:a16="http://schemas.microsoft.com/office/drawing/2014/main" id="{041F6862-E07C-8267-CC23-D0B097B5389F}"/>
                  </a:ext>
                </a:extLst>
              </p:cNvPr>
              <p:cNvPicPr/>
              <p:nvPr/>
            </p:nvPicPr>
            <p:blipFill>
              <a:blip r:embed="rId4"/>
              <a:stretch>
                <a:fillRect/>
              </a:stretch>
            </p:blipFill>
            <p:spPr>
              <a:xfrm>
                <a:off x="5672431" y="950388"/>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Γραφή 6">
                <a:extLst>
                  <a:ext uri="{FF2B5EF4-FFF2-40B4-BE49-F238E27FC236}">
                    <a16:creationId xmlns:a16="http://schemas.microsoft.com/office/drawing/2014/main" id="{CDD92C6B-76F2-2157-1A59-E0F95565933E}"/>
                  </a:ext>
                </a:extLst>
              </p14:cNvPr>
              <p14:cNvContentPartPr/>
              <p14:nvPr/>
            </p14:nvContentPartPr>
            <p14:xfrm>
              <a:off x="3282391" y="3178068"/>
              <a:ext cx="360" cy="2880"/>
            </p14:xfrm>
          </p:contentPart>
        </mc:Choice>
        <mc:Fallback>
          <p:pic>
            <p:nvPicPr>
              <p:cNvPr id="7" name="Γραφή 6">
                <a:extLst>
                  <a:ext uri="{FF2B5EF4-FFF2-40B4-BE49-F238E27FC236}">
                    <a16:creationId xmlns:a16="http://schemas.microsoft.com/office/drawing/2014/main" id="{CDD92C6B-76F2-2157-1A59-E0F95565933E}"/>
                  </a:ext>
                </a:extLst>
              </p:cNvPr>
              <p:cNvPicPr/>
              <p:nvPr/>
            </p:nvPicPr>
            <p:blipFill>
              <a:blip r:embed="rId7"/>
              <a:stretch>
                <a:fillRect/>
              </a:stretch>
            </p:blipFill>
            <p:spPr>
              <a:xfrm>
                <a:off x="3273751" y="3169068"/>
                <a:ext cx="18000" cy="205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Γραφή 7">
                <a:extLst>
                  <a:ext uri="{FF2B5EF4-FFF2-40B4-BE49-F238E27FC236}">
                    <a16:creationId xmlns:a16="http://schemas.microsoft.com/office/drawing/2014/main" id="{8C4D1AFB-BF87-A32F-0E69-6FAF9F52498C}"/>
                  </a:ext>
                </a:extLst>
              </p14:cNvPr>
              <p14:cNvContentPartPr/>
              <p14:nvPr/>
            </p14:nvContentPartPr>
            <p14:xfrm>
              <a:off x="6460831" y="1303908"/>
              <a:ext cx="360" cy="360"/>
            </p14:xfrm>
          </p:contentPart>
        </mc:Choice>
        <mc:Fallback>
          <p:pic>
            <p:nvPicPr>
              <p:cNvPr id="8" name="Γραφή 7">
                <a:extLst>
                  <a:ext uri="{FF2B5EF4-FFF2-40B4-BE49-F238E27FC236}">
                    <a16:creationId xmlns:a16="http://schemas.microsoft.com/office/drawing/2014/main" id="{8C4D1AFB-BF87-A32F-0E69-6FAF9F52498C}"/>
                  </a:ext>
                </a:extLst>
              </p:cNvPr>
              <p:cNvPicPr/>
              <p:nvPr/>
            </p:nvPicPr>
            <p:blipFill>
              <a:blip r:embed="rId4"/>
              <a:stretch>
                <a:fillRect/>
              </a:stretch>
            </p:blipFill>
            <p:spPr>
              <a:xfrm>
                <a:off x="6452191" y="1294908"/>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9" name="Γραφή 8">
                <a:extLst>
                  <a:ext uri="{FF2B5EF4-FFF2-40B4-BE49-F238E27FC236}">
                    <a16:creationId xmlns:a16="http://schemas.microsoft.com/office/drawing/2014/main" id="{9CA407E9-5F60-57B6-17E6-C1502BD8458F}"/>
                  </a:ext>
                </a:extLst>
              </p14:cNvPr>
              <p14:cNvContentPartPr/>
              <p14:nvPr/>
            </p14:nvContentPartPr>
            <p14:xfrm>
              <a:off x="8199631" y="2278068"/>
              <a:ext cx="12240" cy="360"/>
            </p14:xfrm>
          </p:contentPart>
        </mc:Choice>
        <mc:Fallback>
          <p:pic>
            <p:nvPicPr>
              <p:cNvPr id="9" name="Γραφή 8">
                <a:extLst>
                  <a:ext uri="{FF2B5EF4-FFF2-40B4-BE49-F238E27FC236}">
                    <a16:creationId xmlns:a16="http://schemas.microsoft.com/office/drawing/2014/main" id="{9CA407E9-5F60-57B6-17E6-C1502BD8458F}"/>
                  </a:ext>
                </a:extLst>
              </p:cNvPr>
              <p:cNvPicPr/>
              <p:nvPr/>
            </p:nvPicPr>
            <p:blipFill>
              <a:blip r:embed="rId10"/>
              <a:stretch>
                <a:fillRect/>
              </a:stretch>
            </p:blipFill>
            <p:spPr>
              <a:xfrm>
                <a:off x="8190631" y="2269428"/>
                <a:ext cx="2988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Γραφή 9">
                <a:extLst>
                  <a:ext uri="{FF2B5EF4-FFF2-40B4-BE49-F238E27FC236}">
                    <a16:creationId xmlns:a16="http://schemas.microsoft.com/office/drawing/2014/main" id="{2A8661C3-16B5-EA1F-2369-13ECE30700EE}"/>
                  </a:ext>
                </a:extLst>
              </p14:cNvPr>
              <p14:cNvContentPartPr/>
              <p14:nvPr/>
            </p14:nvContentPartPr>
            <p14:xfrm>
              <a:off x="7614991" y="1843548"/>
              <a:ext cx="360" cy="360"/>
            </p14:xfrm>
          </p:contentPart>
        </mc:Choice>
        <mc:Fallback>
          <p:pic>
            <p:nvPicPr>
              <p:cNvPr id="10" name="Γραφή 9">
                <a:extLst>
                  <a:ext uri="{FF2B5EF4-FFF2-40B4-BE49-F238E27FC236}">
                    <a16:creationId xmlns:a16="http://schemas.microsoft.com/office/drawing/2014/main" id="{2A8661C3-16B5-EA1F-2369-13ECE30700EE}"/>
                  </a:ext>
                </a:extLst>
              </p:cNvPr>
              <p:cNvPicPr/>
              <p:nvPr/>
            </p:nvPicPr>
            <p:blipFill>
              <a:blip r:embed="rId4"/>
              <a:stretch>
                <a:fillRect/>
              </a:stretch>
            </p:blipFill>
            <p:spPr>
              <a:xfrm>
                <a:off x="7605991" y="1834908"/>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Γραφή 10">
                <a:extLst>
                  <a:ext uri="{FF2B5EF4-FFF2-40B4-BE49-F238E27FC236}">
                    <a16:creationId xmlns:a16="http://schemas.microsoft.com/office/drawing/2014/main" id="{0F2700AE-A50C-1C64-2B1E-72435651B705}"/>
                  </a:ext>
                </a:extLst>
              </p14:cNvPr>
              <p14:cNvContentPartPr/>
              <p14:nvPr/>
            </p14:nvContentPartPr>
            <p14:xfrm>
              <a:off x="8214391" y="1738788"/>
              <a:ext cx="6480" cy="360"/>
            </p14:xfrm>
          </p:contentPart>
        </mc:Choice>
        <mc:Fallback>
          <p:pic>
            <p:nvPicPr>
              <p:cNvPr id="11" name="Γραφή 10">
                <a:extLst>
                  <a:ext uri="{FF2B5EF4-FFF2-40B4-BE49-F238E27FC236}">
                    <a16:creationId xmlns:a16="http://schemas.microsoft.com/office/drawing/2014/main" id="{0F2700AE-A50C-1C64-2B1E-72435651B705}"/>
                  </a:ext>
                </a:extLst>
              </p:cNvPr>
              <p:cNvPicPr/>
              <p:nvPr/>
            </p:nvPicPr>
            <p:blipFill>
              <a:blip r:embed="rId13"/>
              <a:stretch>
                <a:fillRect/>
              </a:stretch>
            </p:blipFill>
            <p:spPr>
              <a:xfrm>
                <a:off x="8205391" y="1730148"/>
                <a:ext cx="2412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 name="Γραφή 11">
                <a:extLst>
                  <a:ext uri="{FF2B5EF4-FFF2-40B4-BE49-F238E27FC236}">
                    <a16:creationId xmlns:a16="http://schemas.microsoft.com/office/drawing/2014/main" id="{A91D17BE-412D-165E-1A36-1596530E6516}"/>
                  </a:ext>
                </a:extLst>
              </p14:cNvPr>
              <p14:cNvContentPartPr/>
              <p14:nvPr/>
            </p14:nvContentPartPr>
            <p14:xfrm>
              <a:off x="8694271" y="1663548"/>
              <a:ext cx="360" cy="360"/>
            </p14:xfrm>
          </p:contentPart>
        </mc:Choice>
        <mc:Fallback>
          <p:pic>
            <p:nvPicPr>
              <p:cNvPr id="12" name="Γραφή 11">
                <a:extLst>
                  <a:ext uri="{FF2B5EF4-FFF2-40B4-BE49-F238E27FC236}">
                    <a16:creationId xmlns:a16="http://schemas.microsoft.com/office/drawing/2014/main" id="{A91D17BE-412D-165E-1A36-1596530E6516}"/>
                  </a:ext>
                </a:extLst>
              </p:cNvPr>
              <p:cNvPicPr/>
              <p:nvPr/>
            </p:nvPicPr>
            <p:blipFill>
              <a:blip r:embed="rId4"/>
              <a:stretch>
                <a:fillRect/>
              </a:stretch>
            </p:blipFill>
            <p:spPr>
              <a:xfrm>
                <a:off x="8685271" y="1654548"/>
                <a:ext cx="18000" cy="18000"/>
              </a:xfrm>
              <a:prstGeom prst="rect">
                <a:avLst/>
              </a:prstGeom>
            </p:spPr>
          </p:pic>
        </mc:Fallback>
      </mc:AlternateContent>
      <p:pic>
        <p:nvPicPr>
          <p:cNvPr id="14" name="Εικόνα 13">
            <a:extLst>
              <a:ext uri="{FF2B5EF4-FFF2-40B4-BE49-F238E27FC236}">
                <a16:creationId xmlns:a16="http://schemas.microsoft.com/office/drawing/2014/main" id="{29A09D46-2A8F-1E55-E1D3-6FDE0A1FAE35}"/>
              </a:ext>
            </a:extLst>
          </p:cNvPr>
          <p:cNvPicPr>
            <a:picLocks noChangeAspect="1"/>
          </p:cNvPicPr>
          <p:nvPr/>
        </p:nvPicPr>
        <p:blipFill>
          <a:blip r:embed="rId15"/>
          <a:stretch>
            <a:fillRect/>
          </a:stretch>
        </p:blipFill>
        <p:spPr>
          <a:xfrm>
            <a:off x="8799202" y="4703063"/>
            <a:ext cx="3267926" cy="2154937"/>
          </a:xfrm>
          <a:prstGeom prst="rect">
            <a:avLst/>
          </a:prstGeom>
        </p:spPr>
      </p:pic>
    </p:spTree>
    <p:extLst>
      <p:ext uri="{BB962C8B-B14F-4D97-AF65-F5344CB8AC3E}">
        <p14:creationId xmlns:p14="http://schemas.microsoft.com/office/powerpoint/2010/main" val="1712985647"/>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E66CEA-642E-3B78-DA33-39BEB0346093}"/>
              </a:ext>
            </a:extLst>
          </p:cNvPr>
          <p:cNvSpPr>
            <a:spLocks noGrp="1"/>
          </p:cNvSpPr>
          <p:nvPr>
            <p:ph type="title"/>
          </p:nvPr>
        </p:nvSpPr>
        <p:spPr/>
        <p:txBody>
          <a:bodyPr/>
          <a:lstStyle/>
          <a:p>
            <a:r>
              <a:rPr lang="el-GR" sz="4000" dirty="0"/>
              <a:t>ΠΗΓΕΣ </a:t>
            </a:r>
          </a:p>
        </p:txBody>
      </p:sp>
      <p:sp>
        <p:nvSpPr>
          <p:cNvPr id="3" name="Θέση περιεχομένου 2">
            <a:extLst>
              <a:ext uri="{FF2B5EF4-FFF2-40B4-BE49-F238E27FC236}">
                <a16:creationId xmlns:a16="http://schemas.microsoft.com/office/drawing/2014/main" id="{F14AB719-4B2E-D1E9-5236-7813A100EBD5}"/>
              </a:ext>
            </a:extLst>
          </p:cNvPr>
          <p:cNvSpPr>
            <a:spLocks noGrp="1"/>
          </p:cNvSpPr>
          <p:nvPr>
            <p:ph idx="1"/>
          </p:nvPr>
        </p:nvSpPr>
        <p:spPr>
          <a:xfrm>
            <a:off x="5109983" y="554636"/>
            <a:ext cx="6275035" cy="6130977"/>
          </a:xfrm>
        </p:spPr>
        <p:txBody>
          <a:bodyPr>
            <a:normAutofit lnSpcReduction="10000"/>
          </a:bodyPr>
          <a:lstStyle/>
          <a:p>
            <a:r>
              <a:rPr lang="en-US" sz="2000" dirty="0">
                <a:hlinkClick r:id="rId2"/>
              </a:rPr>
              <a:t>https://www.kefaloniapress.gr/</a:t>
            </a:r>
            <a:endParaRPr lang="en-US" sz="2000" dirty="0"/>
          </a:p>
          <a:p>
            <a:endParaRPr lang="en-US" sz="2000" dirty="0"/>
          </a:p>
          <a:p>
            <a:r>
              <a:rPr lang="en-US" sz="2000" dirty="0">
                <a:hlinkClick r:id="rId3"/>
              </a:rPr>
              <a:t>https://ekefalonia.gr/</a:t>
            </a:r>
            <a:endParaRPr lang="en-US" sz="2000" dirty="0"/>
          </a:p>
          <a:p>
            <a:endParaRPr lang="en-US" sz="2000" dirty="0"/>
          </a:p>
          <a:p>
            <a:r>
              <a:rPr lang="en-US" sz="2000" dirty="0">
                <a:hlinkClick r:id="rId4"/>
              </a:rPr>
              <a:t>https://kefalonitis.com/</a:t>
            </a:r>
            <a:endParaRPr lang="en-US" sz="2000" dirty="0"/>
          </a:p>
          <a:p>
            <a:endParaRPr lang="en-US" sz="2000" dirty="0"/>
          </a:p>
          <a:p>
            <a:r>
              <a:rPr lang="en-US" sz="2000" dirty="0">
                <a:hlinkClick r:id="rId5"/>
              </a:rPr>
              <a:t>https://www.inkefalonia.gr/</a:t>
            </a:r>
            <a:endParaRPr lang="en-US" sz="2000" dirty="0"/>
          </a:p>
          <a:p>
            <a:endParaRPr lang="en-US" sz="2000" dirty="0"/>
          </a:p>
          <a:p>
            <a:r>
              <a:rPr lang="en-US" sz="2000" dirty="0">
                <a:hlinkClick r:id="rId6"/>
              </a:rPr>
              <a:t>https://el.wikipedia.org/</a:t>
            </a:r>
            <a:endParaRPr lang="en-US" sz="2000" dirty="0"/>
          </a:p>
          <a:p>
            <a:endParaRPr lang="en-US" sz="2000" dirty="0"/>
          </a:p>
          <a:p>
            <a:r>
              <a:rPr lang="en-US" sz="2000" dirty="0">
                <a:hlinkClick r:id="rId7"/>
              </a:rPr>
              <a:t>https://www.academia.edu/</a:t>
            </a:r>
            <a:endParaRPr lang="el-GR" sz="2000" dirty="0"/>
          </a:p>
          <a:p>
            <a:pPr marL="0" indent="0">
              <a:buNone/>
            </a:pPr>
            <a:endParaRPr lang="el-GR" sz="2000" dirty="0"/>
          </a:p>
          <a:p>
            <a:r>
              <a:rPr lang="en-US" sz="2000" dirty="0">
                <a:hlinkClick r:id="rId8"/>
              </a:rPr>
              <a:t>https://prezi.com/p/lcy2ydb7_fk1/presentation/</a:t>
            </a:r>
            <a:endParaRPr lang="el-GR" sz="2000" dirty="0"/>
          </a:p>
          <a:p>
            <a:endParaRPr lang="el-GR" sz="1400" dirty="0"/>
          </a:p>
        </p:txBody>
      </p:sp>
      <p:sp>
        <p:nvSpPr>
          <p:cNvPr id="4" name="Θέση κειμένου 3">
            <a:extLst>
              <a:ext uri="{FF2B5EF4-FFF2-40B4-BE49-F238E27FC236}">
                <a16:creationId xmlns:a16="http://schemas.microsoft.com/office/drawing/2014/main" id="{B55440EA-5FEB-832F-1161-40F34A2E6E7A}"/>
              </a:ext>
            </a:extLst>
          </p:cNvPr>
          <p:cNvSpPr>
            <a:spLocks noGrp="1"/>
          </p:cNvSpPr>
          <p:nvPr>
            <p:ph type="body" sz="half" idx="2"/>
          </p:nvPr>
        </p:nvSpPr>
        <p:spPr/>
        <p:txBody>
          <a:bodyPr/>
          <a:lstStyle/>
          <a:p>
            <a:r>
              <a:rPr lang="el-GR" dirty="0"/>
              <a:t> </a:t>
            </a:r>
          </a:p>
        </p:txBody>
      </p:sp>
    </p:spTree>
    <p:extLst>
      <p:ext uri="{BB962C8B-B14F-4D97-AF65-F5344CB8AC3E}">
        <p14:creationId xmlns:p14="http://schemas.microsoft.com/office/powerpoint/2010/main" val="1629089167"/>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D52FEF-14B4-60AB-0BC5-6574EB295E5D}"/>
              </a:ext>
            </a:extLst>
          </p:cNvPr>
          <p:cNvSpPr>
            <a:spLocks noGrp="1"/>
          </p:cNvSpPr>
          <p:nvPr>
            <p:ph type="title"/>
          </p:nvPr>
        </p:nvSpPr>
        <p:spPr/>
        <p:txBody>
          <a:bodyPr/>
          <a:lstStyle/>
          <a:p>
            <a:r>
              <a:rPr lang="el-GR" dirty="0"/>
              <a:t>ΤΕΛΟΣ </a:t>
            </a:r>
            <a:br>
              <a:rPr lang="el-GR" dirty="0"/>
            </a:br>
            <a:r>
              <a:rPr lang="el-GR" dirty="0"/>
              <a:t>ΠΑΡΟΥΣΙΑΣΗΣ </a:t>
            </a:r>
          </a:p>
        </p:txBody>
      </p:sp>
      <p:pic>
        <p:nvPicPr>
          <p:cNvPr id="3" name="Εικόνα 2">
            <a:extLst>
              <a:ext uri="{FF2B5EF4-FFF2-40B4-BE49-F238E27FC236}">
                <a16:creationId xmlns:a16="http://schemas.microsoft.com/office/drawing/2014/main" id="{093135FB-7C66-EA11-0728-CCD0CA7B9EE0}"/>
              </a:ext>
            </a:extLst>
          </p:cNvPr>
          <p:cNvPicPr>
            <a:picLocks noChangeAspect="1"/>
          </p:cNvPicPr>
          <p:nvPr/>
        </p:nvPicPr>
        <p:blipFill>
          <a:blip r:embed="rId2"/>
          <a:stretch>
            <a:fillRect/>
          </a:stretch>
        </p:blipFill>
        <p:spPr>
          <a:xfrm>
            <a:off x="6096000" y="1633928"/>
            <a:ext cx="4127292" cy="4002374"/>
          </a:xfrm>
          <a:prstGeom prst="rect">
            <a:avLst/>
          </a:prstGeom>
        </p:spPr>
      </p:pic>
    </p:spTree>
    <p:extLst>
      <p:ext uri="{BB962C8B-B14F-4D97-AF65-F5344CB8AC3E}">
        <p14:creationId xmlns:p14="http://schemas.microsoft.com/office/powerpoint/2010/main" val="339193315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B15033C-A3A8-0A11-4EA4-C85A49326A0F}"/>
              </a:ext>
            </a:extLst>
          </p:cNvPr>
          <p:cNvSpPr>
            <a:spLocks noGrp="1"/>
          </p:cNvSpPr>
          <p:nvPr>
            <p:ph type="title"/>
          </p:nvPr>
        </p:nvSpPr>
        <p:spPr/>
        <p:txBody>
          <a:bodyPr/>
          <a:lstStyle/>
          <a:p>
            <a:r>
              <a:rPr lang="el-GR" dirty="0"/>
              <a:t>Η ΔΙΟΙΚΗΣΗ ΤΩΝ ΕΠΤΑΝΗΣΩΝ </a:t>
            </a:r>
          </a:p>
        </p:txBody>
      </p:sp>
      <p:sp>
        <p:nvSpPr>
          <p:cNvPr id="3" name="Θέση περιεχομένου 2">
            <a:extLst>
              <a:ext uri="{FF2B5EF4-FFF2-40B4-BE49-F238E27FC236}">
                <a16:creationId xmlns:a16="http://schemas.microsoft.com/office/drawing/2014/main" id="{C7CCC8BC-C55B-8425-2AD6-E5826719548E}"/>
              </a:ext>
            </a:extLst>
          </p:cNvPr>
          <p:cNvSpPr>
            <a:spLocks noGrp="1"/>
          </p:cNvSpPr>
          <p:nvPr>
            <p:ph idx="1"/>
          </p:nvPr>
        </p:nvSpPr>
        <p:spPr>
          <a:xfrm>
            <a:off x="5118447" y="554635"/>
            <a:ext cx="6281873" cy="5936105"/>
          </a:xfrm>
        </p:spPr>
        <p:txBody>
          <a:bodyPr>
            <a:normAutofit lnSpcReduction="10000"/>
          </a:bodyPr>
          <a:lstStyle/>
          <a:p>
            <a:r>
              <a:rPr lang="el-GR" sz="2400" dirty="0"/>
              <a:t>Ο πολιτικός και στρατιωτικός διοικητής των Επτανήσων  ήταν ο Γενικός Προβλεπτής της Θάλασσας ,ο οποίος διέμενε στη Κέρκυρα και είχε την ανώτατη ηγεσία του ένοπλου Ενετικού στόλου. </a:t>
            </a:r>
          </a:p>
          <a:p>
            <a:r>
              <a:rPr lang="el-GR" sz="2400" dirty="0"/>
              <a:t>Οι αρχές σε κάθε νησί διακρίνονταν σε δύο είδη: στις Ενετικές, που καταλαμβάνονταν από Ενετούς και αντιπροσώπευαν το κυρίαρχο κράτος και την πολιτική και στρατιωτική του δύναμη πάνω στα νησιά και οι εγχώριες αρχές που διορίζονταν από το Κοινοτικό Συμβούλιο. Τους τίτλους αυτούς μπορούσαν μόνο να κατέχουν ευγενείς.</a:t>
            </a:r>
          </a:p>
          <a:p>
            <a:pPr marL="0" indent="0">
              <a:buNone/>
            </a:pPr>
            <a:endParaRPr lang="el-GR" dirty="0"/>
          </a:p>
        </p:txBody>
      </p:sp>
    </p:spTree>
    <p:extLst>
      <p:ext uri="{BB962C8B-B14F-4D97-AF65-F5344CB8AC3E}">
        <p14:creationId xmlns:p14="http://schemas.microsoft.com/office/powerpoint/2010/main" val="276575248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A928E878-6ADA-5F2F-445F-6CE77873C370}"/>
              </a:ext>
            </a:extLst>
          </p:cNvPr>
          <p:cNvSpPr>
            <a:spLocks noGrp="1"/>
          </p:cNvSpPr>
          <p:nvPr>
            <p:ph type="title"/>
          </p:nvPr>
        </p:nvSpPr>
        <p:spPr>
          <a:xfrm>
            <a:off x="7269686" y="795527"/>
            <a:ext cx="4123738" cy="1433323"/>
          </a:xfrm>
        </p:spPr>
        <p:txBody>
          <a:bodyPr>
            <a:normAutofit/>
          </a:bodyPr>
          <a:lstStyle/>
          <a:p>
            <a:pPr algn="l"/>
            <a:r>
              <a:rPr lang="el-GR" sz="3200" dirty="0">
                <a:solidFill>
                  <a:schemeClr val="tx2"/>
                </a:solidFill>
              </a:rPr>
              <a:t>Η ΟΙΚΟΝΟΜΙΑ ΤΩΝ ΕΠΤΑΝΗΣΩΝ </a:t>
            </a:r>
          </a:p>
        </p:txBody>
      </p:sp>
      <p:sp>
        <p:nvSpPr>
          <p:cNvPr id="34" name="Rectangle 33">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A0A15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0C8D3C8A-CEA1-3FA9-A93A-DF6E58364351}"/>
              </a:ext>
            </a:extLst>
          </p:cNvPr>
          <p:cNvPicPr>
            <a:picLocks noChangeAspect="1"/>
          </p:cNvPicPr>
          <p:nvPr/>
        </p:nvPicPr>
        <p:blipFill>
          <a:blip r:embed="rId2"/>
          <a:srcRect l="11684" r="17785" b="1"/>
          <a:stretch>
            <a:fillRect/>
          </a:stretch>
        </p:blipFill>
        <p:spPr>
          <a:xfrm>
            <a:off x="972115" y="960214"/>
            <a:ext cx="5641848" cy="4919472"/>
          </a:xfrm>
          <a:prstGeom prst="rect">
            <a:avLst/>
          </a:prstGeom>
          <a:ln w="12700">
            <a:noFill/>
          </a:ln>
        </p:spPr>
      </p:pic>
      <p:sp>
        <p:nvSpPr>
          <p:cNvPr id="3" name="Θέση περιεχομένου 2">
            <a:extLst>
              <a:ext uri="{FF2B5EF4-FFF2-40B4-BE49-F238E27FC236}">
                <a16:creationId xmlns:a16="http://schemas.microsoft.com/office/drawing/2014/main" id="{B8F2E058-D7EE-0DF9-0F62-DAEEB405A2D7}"/>
              </a:ext>
            </a:extLst>
          </p:cNvPr>
          <p:cNvSpPr>
            <a:spLocks noGrp="1"/>
          </p:cNvSpPr>
          <p:nvPr>
            <p:ph idx="1"/>
          </p:nvPr>
        </p:nvSpPr>
        <p:spPr>
          <a:xfrm>
            <a:off x="7293817" y="2338388"/>
            <a:ext cx="4099607" cy="3678237"/>
          </a:xfrm>
        </p:spPr>
        <p:txBody>
          <a:bodyPr>
            <a:normAutofit/>
          </a:bodyPr>
          <a:lstStyle/>
          <a:p>
            <a:pPr>
              <a:lnSpc>
                <a:spcPct val="110000"/>
              </a:lnSpc>
              <a:buClr>
                <a:srgbClr val="A0A15C"/>
              </a:buClr>
            </a:pPr>
            <a:r>
              <a:rPr lang="el-GR" sz="1300"/>
              <a:t>Το πιο σημαντικό από τα αγροτικά προϊόντα της Κέρκυρας ήταν το ελαιόλαδο, Στα νησιά της Κεφαλονιάς και της Ζακύνθου οι κυριότερες εξαγωγές αφορούσαν τις σταφίδες, το ελαιόλαδο και το κρασί. </a:t>
            </a:r>
          </a:p>
          <a:p>
            <a:pPr>
              <a:lnSpc>
                <a:spcPct val="110000"/>
              </a:lnSpc>
              <a:buClr>
                <a:srgbClr val="A0A15C"/>
              </a:buClr>
            </a:pPr>
            <a:r>
              <a:rPr lang="el-GR" sz="1300"/>
              <a:t>Ελαιώνες είχαν φυτευτεί σε όλα τα νησιά κατά τη διάρκεια της Ενετικής περιόδου, καθώς το ελαιόλαδο ήταν σημαντικό για την οικονομία της Βενετίας.</a:t>
            </a:r>
          </a:p>
          <a:p>
            <a:pPr>
              <a:lnSpc>
                <a:spcPct val="110000"/>
              </a:lnSpc>
              <a:buClr>
                <a:srgbClr val="A0A15C"/>
              </a:buClr>
            </a:pPr>
            <a:r>
              <a:rPr lang="el-GR" sz="1300"/>
              <a:t>Μολαταύτα, η εξαγωγή σταφίδας ήταν το σημαντικότερο εξαγώγιμο προϊόν κατά την Ενετική περίοδο. Μέχρι τις αρχές του 18ου αιώνα, η Ζάκυνθος, η Κεφαλονιά και ένα μέρος της Ιθάκης είχαν γίνει ένα σημαντικό κέντρο του εμπορίου σταφίδας. </a:t>
            </a:r>
          </a:p>
          <a:p>
            <a:pPr>
              <a:lnSpc>
                <a:spcPct val="110000"/>
              </a:lnSpc>
              <a:buClr>
                <a:srgbClr val="A0A15C"/>
              </a:buClr>
            </a:pPr>
            <a:endParaRPr lang="el-GR" sz="1300"/>
          </a:p>
        </p:txBody>
      </p:sp>
    </p:spTree>
    <p:extLst>
      <p:ext uri="{BB962C8B-B14F-4D97-AF65-F5344CB8AC3E}">
        <p14:creationId xmlns:p14="http://schemas.microsoft.com/office/powerpoint/2010/main" val="94790416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723986FE-919F-6BC0-F667-6804CB4BF584}"/>
              </a:ext>
            </a:extLst>
          </p:cNvPr>
          <p:cNvSpPr>
            <a:spLocks noGrp="1"/>
          </p:cNvSpPr>
          <p:nvPr>
            <p:ph type="title"/>
          </p:nvPr>
        </p:nvSpPr>
        <p:spPr>
          <a:xfrm>
            <a:off x="904877" y="795527"/>
            <a:ext cx="10488547" cy="1190912"/>
          </a:xfrm>
        </p:spPr>
        <p:txBody>
          <a:bodyPr>
            <a:normAutofit/>
          </a:bodyPr>
          <a:lstStyle/>
          <a:p>
            <a:r>
              <a:rPr lang="el-GR">
                <a:solidFill>
                  <a:schemeClr val="tx2"/>
                </a:solidFill>
              </a:rPr>
              <a:t>ΤΟ ΝΟΜΙΣΜΑ </a:t>
            </a:r>
          </a:p>
        </p:txBody>
      </p:sp>
      <p:sp>
        <p:nvSpPr>
          <p:cNvPr id="34" name="Rectangle 33">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A565CFC8-43E4-BE55-B2C9-31F3402D4C1C}"/>
              </a:ext>
            </a:extLst>
          </p:cNvPr>
          <p:cNvPicPr>
            <a:picLocks noChangeAspect="1"/>
          </p:cNvPicPr>
          <p:nvPr/>
        </p:nvPicPr>
        <p:blipFill>
          <a:blip r:embed="rId2"/>
          <a:stretch>
            <a:fillRect/>
          </a:stretch>
        </p:blipFill>
        <p:spPr>
          <a:xfrm>
            <a:off x="1103257" y="2944250"/>
            <a:ext cx="4626864" cy="2290297"/>
          </a:xfrm>
          <a:prstGeom prst="rect">
            <a:avLst/>
          </a:prstGeom>
          <a:ln w="12700">
            <a:noFill/>
          </a:ln>
        </p:spPr>
      </p:pic>
      <p:sp>
        <p:nvSpPr>
          <p:cNvPr id="3" name="Θέση περιεχομένου 2">
            <a:extLst>
              <a:ext uri="{FF2B5EF4-FFF2-40B4-BE49-F238E27FC236}">
                <a16:creationId xmlns:a16="http://schemas.microsoft.com/office/drawing/2014/main" id="{1AF268C7-3342-CE93-4183-F2ECC87C797C}"/>
              </a:ext>
            </a:extLst>
          </p:cNvPr>
          <p:cNvSpPr>
            <a:spLocks noGrp="1"/>
          </p:cNvSpPr>
          <p:nvPr>
            <p:ph idx="1"/>
          </p:nvPr>
        </p:nvSpPr>
        <p:spPr>
          <a:xfrm>
            <a:off x="6380703" y="2228850"/>
            <a:ext cx="5028928" cy="3699669"/>
          </a:xfrm>
        </p:spPr>
        <p:txBody>
          <a:bodyPr>
            <a:normAutofit/>
          </a:bodyPr>
          <a:lstStyle/>
          <a:p>
            <a:pPr>
              <a:lnSpc>
                <a:spcPct val="110000"/>
              </a:lnSpc>
            </a:pPr>
            <a:r>
              <a:rPr lang="el-GR" dirty="0"/>
              <a:t>Την  περίοδο  αυτή  το  νόμισμα  των    Επτανήσων  ήταν η Βενετική  λίρα , δηλαδή το  νόμισμα της  μητρόπολης  . Συγκεκριμένα, υπήρχε μια ειδική κυκλοφορία για τα Επτάνησα· από τη μία πλευρά του νομίσματος υπήρχε η πλήρης ή η σύντομη επιγραφή CORFU/CEFALONIA/ZANTE σε τρεις γραμμές. Η άλλη πλευρά του νομίσματος απεικονίζει τον φτερωτό λέοντα του Αγίου Μάρκου, κρατώντας την Αγία Γραφή στα μπροστινά του πόδια .</a:t>
            </a:r>
            <a:endParaRPr lang="el-GR"/>
          </a:p>
          <a:p>
            <a:pPr>
              <a:lnSpc>
                <a:spcPct val="110000"/>
              </a:lnSpc>
            </a:pPr>
            <a:endParaRPr lang="el-GR"/>
          </a:p>
          <a:p>
            <a:pPr>
              <a:lnSpc>
                <a:spcPct val="110000"/>
              </a:lnSpc>
            </a:pPr>
            <a:endParaRPr lang="el-GR"/>
          </a:p>
        </p:txBody>
      </p:sp>
    </p:spTree>
    <p:extLst>
      <p:ext uri="{BB962C8B-B14F-4D97-AF65-F5344CB8AC3E}">
        <p14:creationId xmlns:p14="http://schemas.microsoft.com/office/powerpoint/2010/main" val="263089245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779FF0-6CA3-EFC4-22AE-8C1E43E1BF00}"/>
              </a:ext>
            </a:extLst>
          </p:cNvPr>
          <p:cNvSpPr>
            <a:spLocks noGrp="1"/>
          </p:cNvSpPr>
          <p:nvPr>
            <p:ph type="title"/>
          </p:nvPr>
        </p:nvSpPr>
        <p:spPr>
          <a:xfrm>
            <a:off x="888631" y="2349925"/>
            <a:ext cx="3498979" cy="2456442"/>
          </a:xfrm>
        </p:spPr>
        <p:txBody>
          <a:bodyPr>
            <a:normAutofit/>
          </a:bodyPr>
          <a:lstStyle/>
          <a:p>
            <a:r>
              <a:rPr lang="el-GR" dirty="0"/>
              <a:t>Η ΓΛΩΣΣΑ </a:t>
            </a:r>
          </a:p>
        </p:txBody>
      </p:sp>
      <p:graphicFrame>
        <p:nvGraphicFramePr>
          <p:cNvPr id="5" name="Θέση περιεχομένου 2">
            <a:extLst>
              <a:ext uri="{FF2B5EF4-FFF2-40B4-BE49-F238E27FC236}">
                <a16:creationId xmlns:a16="http://schemas.microsoft.com/office/drawing/2014/main" id="{9AC94106-AEF1-D941-B6E3-0062ACF2B69D}"/>
              </a:ext>
            </a:extLst>
          </p:cNvPr>
          <p:cNvGraphicFramePr>
            <a:graphicFrameLocks noGrp="1"/>
          </p:cNvGraphicFramePr>
          <p:nvPr>
            <p:ph idx="1"/>
            <p:extLst>
              <p:ext uri="{D42A27DB-BD31-4B8C-83A1-F6EECF244321}">
                <p14:modId xmlns:p14="http://schemas.microsoft.com/office/powerpoint/2010/main" val="132500111"/>
              </p:ext>
            </p:extLst>
          </p:nvPr>
        </p:nvGraphicFramePr>
        <p:xfrm>
          <a:off x="5574890" y="803186"/>
          <a:ext cx="5821767" cy="5287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7938173"/>
      </p:ext>
    </p:extLst>
  </p:cSld>
  <p:clrMapOvr>
    <a:overrideClrMapping bg1="dk1" tx1="lt1" bg2="dk2" tx2="lt2" accent1="accent1" accent2="accent2" accent3="accent3" accent4="accent4" accent5="accent5" accent6="accent6" hlink="hlink" folHlink="folHlink"/>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2"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Τίτλος 1">
            <a:extLst>
              <a:ext uri="{FF2B5EF4-FFF2-40B4-BE49-F238E27FC236}">
                <a16:creationId xmlns:a16="http://schemas.microsoft.com/office/drawing/2014/main" id="{7794707B-BB09-84A2-6556-5C23CAC864BB}"/>
              </a:ext>
            </a:extLst>
          </p:cNvPr>
          <p:cNvSpPr>
            <a:spLocks noGrp="1"/>
          </p:cNvSpPr>
          <p:nvPr>
            <p:ph type="title"/>
          </p:nvPr>
        </p:nvSpPr>
        <p:spPr>
          <a:xfrm>
            <a:off x="7269686" y="795527"/>
            <a:ext cx="4123738" cy="1433323"/>
          </a:xfrm>
        </p:spPr>
        <p:txBody>
          <a:bodyPr>
            <a:normAutofit/>
          </a:bodyPr>
          <a:lstStyle/>
          <a:p>
            <a:pPr algn="l"/>
            <a:r>
              <a:rPr lang="el-GR" sz="3200" dirty="0">
                <a:solidFill>
                  <a:schemeClr val="tx2"/>
                </a:solidFill>
              </a:rPr>
              <a:t> </a:t>
            </a:r>
          </a:p>
        </p:txBody>
      </p:sp>
      <p:sp>
        <p:nvSpPr>
          <p:cNvPr id="64" name="Rectangle 63">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D18B7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a:extLst>
              <a:ext uri="{FF2B5EF4-FFF2-40B4-BE49-F238E27FC236}">
                <a16:creationId xmlns:a16="http://schemas.microsoft.com/office/drawing/2014/main" id="{792B03E2-2522-B1D0-B64A-CB6A30D307D3}"/>
              </a:ext>
            </a:extLst>
          </p:cNvPr>
          <p:cNvPicPr>
            <a:picLocks noChangeAspect="1"/>
          </p:cNvPicPr>
          <p:nvPr/>
        </p:nvPicPr>
        <p:blipFill>
          <a:blip r:embed="rId2"/>
          <a:srcRect r="3" b="350"/>
          <a:stretch>
            <a:fillRect/>
          </a:stretch>
        </p:blipFill>
        <p:spPr>
          <a:xfrm>
            <a:off x="972115" y="960214"/>
            <a:ext cx="5641848" cy="4919472"/>
          </a:xfrm>
          <a:prstGeom prst="rect">
            <a:avLst/>
          </a:prstGeom>
          <a:ln w="12700">
            <a:noFill/>
          </a:ln>
        </p:spPr>
      </p:pic>
      <p:sp>
        <p:nvSpPr>
          <p:cNvPr id="3" name="Θέση περιεχομένου 2">
            <a:extLst>
              <a:ext uri="{FF2B5EF4-FFF2-40B4-BE49-F238E27FC236}">
                <a16:creationId xmlns:a16="http://schemas.microsoft.com/office/drawing/2014/main" id="{1E97C553-AE4E-8EFE-2675-36D66E8385F1}"/>
              </a:ext>
            </a:extLst>
          </p:cNvPr>
          <p:cNvSpPr>
            <a:spLocks noGrp="1"/>
          </p:cNvSpPr>
          <p:nvPr>
            <p:ph idx="1"/>
          </p:nvPr>
        </p:nvSpPr>
        <p:spPr>
          <a:xfrm>
            <a:off x="7293817" y="1708880"/>
            <a:ext cx="4099607" cy="4307746"/>
          </a:xfrm>
        </p:spPr>
        <p:txBody>
          <a:bodyPr>
            <a:normAutofit fontScale="92500" lnSpcReduction="20000"/>
          </a:bodyPr>
          <a:lstStyle/>
          <a:p>
            <a:pPr>
              <a:buClr>
                <a:srgbClr val="D18B71"/>
              </a:buClr>
            </a:pPr>
            <a:r>
              <a:rPr lang="el-GR" sz="3500" dirty="0"/>
              <a:t>Ας  δούμε  μερικά κατάλοιπα της  Ενετοκρατίας  σε  διάφορες  πτυχές  του  Επτανησιακού  πολιτισμού και  ειδικότερα  στην Κεφαλονιά. </a:t>
            </a:r>
          </a:p>
          <a:p>
            <a:pPr>
              <a:buClr>
                <a:srgbClr val="D18B71"/>
              </a:buClr>
            </a:pPr>
            <a:endParaRPr lang="el-GR" dirty="0"/>
          </a:p>
        </p:txBody>
      </p:sp>
    </p:spTree>
    <p:extLst>
      <p:ext uri="{BB962C8B-B14F-4D97-AF65-F5344CB8AC3E}">
        <p14:creationId xmlns:p14="http://schemas.microsoft.com/office/powerpoint/2010/main" val="609518076"/>
      </p:ext>
    </p:extLst>
  </p:cSld>
  <p:clrMapOvr>
    <a:masterClrMapping/>
  </p:clrMapOvr>
  <p:transition spd="slow">
    <p:wipe/>
  </p:transition>
</p:sld>
</file>

<file path=ppt/theme/theme1.xml><?xml version="1.0" encoding="utf-8"?>
<a:theme xmlns:a="http://schemas.openxmlformats.org/drawingml/2006/main" name="Άτλαντας">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{518D31D6-B035-4E24-8180-DA832B24E2BB}TF84f8bd34-e664-4dff-80e6-54cad708313bc98f3d62-e61a136ea0dd</Template>
  <TotalTime>283</TotalTime>
  <Words>2453</Words>
  <Application>Microsoft Office PowerPoint</Application>
  <PresentationFormat>Ευρεία οθόνη</PresentationFormat>
  <Paragraphs>181</Paragraphs>
  <Slides>46</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46</vt:i4>
      </vt:variant>
    </vt:vector>
  </HeadingPairs>
  <TitlesOfParts>
    <vt:vector size="51" baseType="lpstr">
      <vt:lpstr>Calibri Light</vt:lpstr>
      <vt:lpstr>Rockwell</vt:lpstr>
      <vt:lpstr>Trebuchet MS</vt:lpstr>
      <vt:lpstr>Wingdings</vt:lpstr>
      <vt:lpstr>Άτλαντας</vt:lpstr>
      <vt:lpstr>Η ΕΝΕΤΟΚΡΑΤΙΑ ΣΤΗΝ ΚΕΦΑΛΟΝΙΑ </vt:lpstr>
      <vt:lpstr>ΕΝΕΤΟΚΡΑΤΙΑ Ή ΒΕΝΕΤΟΚΡΑΤΙΑ ΜΙΑ ΣΥΝΤΟΜΗ ΙΣΤΟΡΙΚΗ ΑΝΑΔΡΟΜΗ </vt:lpstr>
      <vt:lpstr>ΑΠΟ  ΤΑ  ΕΠΤΑΝΗΣΑ ΣΤΗΝ ΚΕΦΑΛΟΝΙΑ  </vt:lpstr>
      <vt:lpstr>Παρουσίαση του PowerPoint</vt:lpstr>
      <vt:lpstr>Η ΔΙΟΙΚΗΣΗ ΤΩΝ ΕΠΤΑΝΗΣΩΝ </vt:lpstr>
      <vt:lpstr>Η ΟΙΚΟΝΟΜΙΑ ΤΩΝ ΕΠΤΑΝΗΣΩΝ </vt:lpstr>
      <vt:lpstr>ΤΟ ΝΟΜΙΣΜΑ </vt:lpstr>
      <vt:lpstr>Η ΓΛΩΣΣΑ </vt:lpstr>
      <vt:lpstr> </vt:lpstr>
      <vt:lpstr>ΕΝΕΤΙΚΑ ΚΤΙΣΜΑΤΑ - ΝΑΟΙ – ΜΝΗΜΕΙΑ ΤΗΣ ΚΕΦΑΛΟΝΙΑΣ</vt:lpstr>
      <vt:lpstr>ΚΑΣΤΡΟ ΤΟΥ ΑΓΙΟΥ ΓΕΩΡΓΙΟΥ </vt:lpstr>
      <vt:lpstr>2.ΤΟ  ΚΑΣΤΡΟ  ΤΗΣ  ΑΣΣΟΥ</vt:lpstr>
      <vt:lpstr> </vt:lpstr>
      <vt:lpstr>3. Η ΜΟΝΗ ΤΗΣ ΘΕΟΤΟΚΟΥ ΣΤΑ ΣΙΣΣΙΑ</vt:lpstr>
      <vt:lpstr> </vt:lpstr>
      <vt:lpstr>4.  Η  ΚΑΘΟΛΙΚΗ  ΕΚΚΛΗΣΙΑ  ΤΟΥ  ΑΓΙΟΥ  ΝΙΚΟΛΑΟΥ  ΣΤΟ  ΛΙΘΟΣΤΡΩΤΟ </vt:lpstr>
      <vt:lpstr> </vt:lpstr>
      <vt:lpstr>5. Ο ΝΑΟΣ ΤΗΣ ΕΥΑΓΓΕΛΙΣΤΡΙΑΣ</vt:lpstr>
      <vt:lpstr>6.ΒΑΡΔΙΟΛΕΣ ΚΑΙ ΒΙΓΛΕΣ</vt:lpstr>
      <vt:lpstr>7. ΤΟ  ΕΝΕΤΙΚΟ  ΓΕΦΥΡΙ ΣΤΑ ΓΡΙΖΑΤΑ  ΣΑΜΗΣ </vt:lpstr>
      <vt:lpstr>8. Ο ΒΕΝΕΤΣΙΑΝΙΚΟΣ  ΦΑΡΟΣ  ΤΟΥ  ΦΙΣΚΑΡΔΟΥ</vt:lpstr>
      <vt:lpstr>9. ΠΛΑΤΕΙΑ ΚΑΜΠΑΝΑΣ</vt:lpstr>
      <vt:lpstr> </vt:lpstr>
      <vt:lpstr>Η ΓΛΩΣΣΑ - ΤΟ ΚΕΦΑΛΟΝΙΤΙΚΟ ΙΔΙΩΜΑ</vt:lpstr>
      <vt:lpstr>ΛΕΞΙΛΟΓΙΟ </vt:lpstr>
      <vt:lpstr>ΛΕΞΙΛΟΓΙΟ</vt:lpstr>
      <vt:lpstr>ΟΙΚΟΣΗΜΑ</vt:lpstr>
      <vt:lpstr>Κάθε  οικογένεια  είχε  το  δικό της  έμβλημα , το  οικόσημο.   </vt:lpstr>
      <vt:lpstr>Η ΕΠΙΡΡΟΗ ΤΩΝ ΕΝΕΤΩΝ ΣΤΗΝ ΠΑΡΑΔΟΣΙΑΚΗ  ΜΑΓΕΙΡΙΚΗ</vt:lpstr>
      <vt:lpstr>Μερικές συνταγές που έχουν καταβολές  από τους Ενετούς  είναι:  </vt:lpstr>
      <vt:lpstr> </vt:lpstr>
      <vt:lpstr>ΟΝΟΜΑΤΑ ΚΑΙ  ΤΟΠΩΝΥΜΙΑ ΤΗΣ   ΚΕΦΑΛΟΝΙΑΣ </vt:lpstr>
      <vt:lpstr>ΠΑΡΑΔΟΣΕΙΣ – ΗΘΗ – ΕΘΙΜΑ </vt:lpstr>
      <vt:lpstr>1. Χριστόψωμο και Μπομπότα </vt:lpstr>
      <vt:lpstr>2. Οι  κολώνιες </vt:lpstr>
      <vt:lpstr>3. Εκδηλώσεις Αποκριάς</vt:lpstr>
      <vt:lpstr>ΑΠΟΚΡΙΕΣ </vt:lpstr>
      <vt:lpstr>ΕΥΡΩΠΑΙΚΟΙ  ΧΟΡΟΙ</vt:lpstr>
      <vt:lpstr>ΜΟΥΣΙΚΗ – ΧΟΡΟΣ – ΘΕΑΤΡΟ</vt:lpstr>
      <vt:lpstr>Καντάδες</vt:lpstr>
      <vt:lpstr> </vt:lpstr>
      <vt:lpstr>ΧΟΡΟΙ</vt:lpstr>
      <vt:lpstr>ΘΕΑΤΡΟ</vt:lpstr>
      <vt:lpstr>ΘΕΑΤΡΟ </vt:lpstr>
      <vt:lpstr>ΠΗΓΕΣ </vt:lpstr>
      <vt:lpstr>ΤΕΛΟΣ  ΠΑΡΟΥΣΙΑΣΗΣ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Χαραλαμπος Μπαζιγος</dc:creator>
  <cp:lastModifiedBy>Χαραλαμπος Μπαζιγος</cp:lastModifiedBy>
  <cp:revision>1</cp:revision>
  <dcterms:created xsi:type="dcterms:W3CDTF">2026-03-03T14:40:14Z</dcterms:created>
  <dcterms:modified xsi:type="dcterms:W3CDTF">2026-03-03T20:54:24Z</dcterms:modified>
</cp:coreProperties>
</file>