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Ο Βουδισμός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Θρησκεία, φιλοσοφία και τρόπος ζωής</a:t>
            </a:r>
          </a:p>
          <a:p>
            <a:r>
              <a:t>Όνομα μαθητή/μαθήτριας</a:t>
            </a:r>
          </a:p>
          <a:p>
            <a:r>
              <a:t>Τάξη / Σχολικό έτος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Συμπεράσματα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Ο Βουδισμός είναι τρόπος ζωής και σκέψης</a:t>
            </a:r>
          </a:p>
          <a:p>
            <a:r>
              <a:t>Δεν βασίζεται σε δόγματα αλλά σε εμπειρία</a:t>
            </a:r>
          </a:p>
          <a:p>
            <a:r>
              <a:t>Προσφέρει εσωτερική ειρήνη και αυτογνωσία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Ποιος ήταν ο Βούδας;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Πραγματικό όνομα: Σιντάρτα Γκαουτάμα</a:t>
            </a:r>
          </a:p>
          <a:p>
            <a:r>
              <a:t>Γεννήθηκε στην Ινδία τον 6ο αιώνα π.Χ.</a:t>
            </a:r>
          </a:p>
          <a:p>
            <a:r>
              <a:t>Παραιτήθηκε από την πριγκιπική ζωή για να βρει την αλήθεια</a:t>
            </a:r>
          </a:p>
          <a:p>
            <a:r>
              <a:t>Φώτιση κάτω από τη συκιά (Μποντχι)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Τι είναι ο Βουδισμός;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Θρησκεία χωρίς Θεό-δημιουργό</a:t>
            </a:r>
          </a:p>
          <a:p>
            <a:r>
              <a:t>Διδασκαλία που στοχεύει στην απελευθέρωση από τον πόνο</a:t>
            </a:r>
          </a:p>
          <a:p>
            <a:r>
              <a:t>Διαδόθηκε σε πολλές χώρες της Ασίας</a:t>
            </a:r>
          </a:p>
          <a:p>
            <a:r>
              <a:t>500 εκατομμύρια πιστοί σήμερα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Οι Τέσσερις Ευγενείς Αλήθειες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Η ζωή εμπεριέχει πόνο (ντούκχα)</a:t>
            </a:r>
          </a:p>
          <a:p>
            <a:r>
              <a:t>2. Ο πόνος προέρχεται από την επιθυμία</a:t>
            </a:r>
          </a:p>
          <a:p>
            <a:r>
              <a:t>3. Ο τερματισμός του πόνου είναι εφικτός</a:t>
            </a:r>
          </a:p>
          <a:p>
            <a:r>
              <a:t>4. Υπάρχει δρόμος που οδηγεί στον τερματισμό του πόνου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Η Οκταπλή Ατραπός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Ορθή κατανόηση</a:t>
            </a:r>
          </a:p>
          <a:p>
            <a:r>
              <a:t>Ορθή σκέψη</a:t>
            </a:r>
          </a:p>
          <a:p>
            <a:r>
              <a:t>Ορθή ομιλία</a:t>
            </a:r>
          </a:p>
          <a:p>
            <a:r>
              <a:t>Ορθή πράξη</a:t>
            </a:r>
          </a:p>
          <a:p>
            <a:r>
              <a:t>Ορθή διαβίωση</a:t>
            </a:r>
          </a:p>
          <a:p>
            <a:r>
              <a:t>Ορθή προσπάθεια</a:t>
            </a:r>
          </a:p>
          <a:p>
            <a:r>
              <a:t>Ορθή ενσυνειδητότητα</a:t>
            </a:r>
          </a:p>
          <a:p>
            <a:r>
              <a:t>Ορθή συγκέντρωση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Η Μετενσάρκωση και το Κάρμα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ψυχή ξαναγεννιέται</a:t>
            </a:r>
          </a:p>
          <a:p>
            <a:r>
              <a:t>Οι πράξεις μας επηρεάζουν την επόμενη ζωή</a:t>
            </a:r>
          </a:p>
          <a:p>
            <a:r>
              <a:t>Στόχος: Νιρβάνα – η απελευθέρωση από τον κύκλο των γεννήσεων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Τα Ιερά Κείμενα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Τριπιτάκα: το βασικό ιερό κείμενο</a:t>
            </a:r>
          </a:p>
          <a:p>
            <a:r>
              <a:t>Διδασκαλίες του Βούδα, κανόνες μοναχών, φιλοσοφικές αναλύσεις</a:t>
            </a:r>
          </a:p>
          <a:p>
            <a:r>
              <a:t>Διαφοροποιούνται ανάλογα με τη σχολή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Σχολές Βουδισμού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Θεραβάντα: "Ο Δρόμος των Πρεσβυτέρων" (Σρι Λάνκα, Ταϊλάνδη)</a:t>
            </a:r>
          </a:p>
          <a:p>
            <a:r>
              <a:t>Μαχαγιάνα: πιο ανοιχτή και συμβολική (Κίνα, Ιαπωνία)</a:t>
            </a:r>
          </a:p>
          <a:p>
            <a:r>
              <a:t>Βατζραγιάνα: Ταντρικός Βουδισμός (Θιβέτ)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Ο Βουδισμός στον Κόσμο Σήμερα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Διάδοση σε Ευρώπη και Αμερική</a:t>
            </a:r>
          </a:p>
          <a:p>
            <a:r>
              <a:t>Σύνδεση με τον διαλογισμό και την ψυχολογία</a:t>
            </a:r>
          </a:p>
          <a:p>
            <a:r>
              <a:t>Σεβασμός στη φύση, ειρηνικό πνεύμα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264</Words>
  <Application>Microsoft Office PowerPoint</Application>
  <PresentationFormat>Προβολή στην οθόνη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Ο Βουδισμός</vt:lpstr>
      <vt:lpstr>Ποιος ήταν ο Βούδας;</vt:lpstr>
      <vt:lpstr>Τι είναι ο Βουδισμός;</vt:lpstr>
      <vt:lpstr>Οι Τέσσερις Ευγενείς Αλήθειες</vt:lpstr>
      <vt:lpstr>Η Οκταπλή Ατραπός</vt:lpstr>
      <vt:lpstr>Η Μετενσάρκωση και το Κάρμα</vt:lpstr>
      <vt:lpstr>Τα Ιερά Κείμενα</vt:lpstr>
      <vt:lpstr>Σχολές Βουδισμού</vt:lpstr>
      <vt:lpstr>Ο Βουδισμός στον Κόσμο Σήμερα</vt:lpstr>
      <vt:lpstr>Συμπεράσματα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kelly angelopoulou</dc:creator>
  <cp:keywords/>
  <dc:description>generated using python-pptx</dc:description>
  <cp:lastModifiedBy>kelly angelopoulou</cp:lastModifiedBy>
  <cp:revision>1</cp:revision>
  <dcterms:created xsi:type="dcterms:W3CDTF">2013-01-27T09:14:16Z</dcterms:created>
  <dcterms:modified xsi:type="dcterms:W3CDTF">2025-05-09T05:50:58Z</dcterms:modified>
  <cp:category/>
</cp:coreProperties>
</file>