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BAACFC-6EEF-5766-AE5C-4B1BF4535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3ABA3F7-AC79-5C0D-CD5B-1C994FBE3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C07CB-408C-4A7B-29E7-AC7D991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EBA72D-062B-688C-38F6-EF1133A2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88A93B-5223-66A1-F947-37925047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88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07A99F-5623-FACB-4D82-B3E1A2E3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286733E-E50A-D2B7-49CB-850088B04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29CA34-28D8-AC7B-557F-E9B6ED19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22FBAE-7425-8773-71EC-DE778BDC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56792C-53E4-62F0-DF2B-1A78B74F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76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2ABF4F3-BB87-22F2-B926-1C043528A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B796E7-88B3-56D9-96AC-DC58FC3CB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D469DE-3057-8FB8-1045-3A3E3F69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668F95-2706-8B2D-0384-E5CAD7A7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CD8036-D222-8E1E-95F8-D8D1CA15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55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2091B5-873B-40D4-7089-14FE135F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9D52CD-3FCA-49C0-D76C-6BA70E101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9084CA-1F4C-5E8F-00DF-B04BDB71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50B19A-EFE3-BFC8-821A-1FC65012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C87295-2839-1C79-79F9-D42616E7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7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343983-21A0-C9B4-479A-F18315EF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690A1D-3DF7-CCA5-E94E-313B4A703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0C75FD-CB09-321C-96B6-04B5DBC3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AE06AD-C5D7-8D03-4ADE-2DA652AE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3BE7E6-F16D-711B-0324-5091C166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75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0AA1B1-4058-858F-C922-A0E15CFF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FFB7C5-2FB4-F5B7-BADB-439F9C2F4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BC15ED-8BFF-93C1-1B14-23B4B9C3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A98EDF-B9BD-E3C6-8FDF-E847B23A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80557D-31BA-6E1E-88FF-D9069D9E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D46096-D5A7-15FF-CF58-CCC89F3D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74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E33A7C-A720-FA52-0428-D0A933E6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725A70-86BD-7F20-1913-984383BD1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A95ACAA-B9AA-E7BC-51E8-C9C2F504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F927710-CE48-CC79-591F-9C87BC6A6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61CAD64-C96B-B4FE-7D82-532812418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647C985-5550-F6F8-7259-782082C5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0E16B00-2C65-9D34-91D5-7DB867FE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8F751B4-A58C-04C4-232E-EB1AA8DB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39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F6D00B-225C-2DEA-2C37-72CD6421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2CA72A8-0CF9-918C-DFAA-6D982DB2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96B716A-B08A-71E2-6DD9-70C3ABB9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DDF8B53-1E90-B983-32E6-26170C21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0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71013C8-AE33-C527-311C-07FE89EB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26D677C-2FB9-57FC-7CB5-FD0D09C2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40AA5E7-F8B6-4ACD-1B11-AB84B416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90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EA8557-A513-8912-4A82-5CA236B7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B234EF-4B1D-ECB9-B6CC-39759A9C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E60C6B-4291-D5EA-981C-DA7AFEC75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EB94C98-2BCA-CF45-C671-21A1EDDB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FA8E7F-23AC-DF3A-F951-2705630C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D1853ED-D5B2-A8EB-092E-F54480D4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09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BCFBC3-8620-E938-23D5-7C887F92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DF1CDAF-4D98-9D9C-2848-8CECEBFBE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650C5B7-2A21-152B-245E-92CF6D9B6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0189C5-7A5E-66B2-E401-DC22497E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52EBDB3-7E9D-7831-8922-5EC1BA97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38F8E4-7A66-3315-2575-698FCDC6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87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C67DAC4-50DD-9995-EAD4-5E2F5915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16DDBD-BE52-167E-B2A4-0372AE86F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0A3B1B-ECB2-BEBF-18F6-4B3E69026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21F5-B2B5-4F9A-895A-0DED4786C6A8}" type="datetimeFigureOut">
              <a:rPr lang="el-GR" smtClean="0"/>
              <a:t>17/12/2023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F2ED73-0043-99A5-03FC-702B961B3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2A245F-5121-3B89-E375-CF9BD8BEE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2363-4F3F-4C82-AC31-BA020BD125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75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893CA4-E3E8-617D-6038-5FBB4F0D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312"/>
            <a:ext cx="10668000" cy="3404651"/>
          </a:xfrm>
        </p:spPr>
        <p:txBody>
          <a:bodyPr/>
          <a:lstStyle/>
          <a:p>
            <a:r>
              <a:rPr lang="el-GR" b="1" dirty="0"/>
              <a:t>Ελ Γκρέκο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CA1A5E5-E3D9-7AC6-8E51-AE3BD918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44" y="105312"/>
            <a:ext cx="4411756" cy="67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FC2D5-80AE-4A20-75EF-E7F33DEA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Ιαπωνία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6805CB6-CB12-9B71-1DDA-D03C1A2B5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-16649"/>
            <a:ext cx="5810250" cy="6845565"/>
          </a:xfrm>
        </p:spPr>
      </p:pic>
    </p:spTree>
    <p:extLst>
      <p:ext uri="{BB962C8B-B14F-4D97-AF65-F5344CB8AC3E}">
        <p14:creationId xmlns:p14="http://schemas.microsoft.com/office/powerpoint/2010/main" val="324020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64F545-7CD1-168B-8894-F4F7ECD4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Ντον Λορέντζο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EDEDA1F-1D58-8509-04FA-8387FB93F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71" y="1825625"/>
            <a:ext cx="5223058" cy="4351338"/>
          </a:xfrm>
        </p:spPr>
      </p:pic>
    </p:spTree>
    <p:extLst>
      <p:ext uri="{BB962C8B-B14F-4D97-AF65-F5344CB8AC3E}">
        <p14:creationId xmlns:p14="http://schemas.microsoft.com/office/powerpoint/2010/main" val="24776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2C3AD-D085-0F37-3987-A2F620EB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Duccio</a:t>
            </a:r>
            <a:r>
              <a:rPr lang="en-US" b="1" dirty="0"/>
              <a:t> di </a:t>
            </a:r>
            <a:r>
              <a:rPr lang="en-US" b="1" dirty="0" err="1"/>
              <a:t>Buoninsegnia</a:t>
            </a:r>
            <a:endParaRPr lang="el-GR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D539842-E904-B442-74F7-D6718DDA1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09" y="1825625"/>
            <a:ext cx="4423981" cy="4351338"/>
          </a:xfrm>
        </p:spPr>
      </p:pic>
    </p:spTree>
    <p:extLst>
      <p:ext uri="{BB962C8B-B14F-4D97-AF65-F5344CB8AC3E}">
        <p14:creationId xmlns:p14="http://schemas.microsoft.com/office/powerpoint/2010/main" val="312738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8A2AC5-8D99-90B8-513C-9F3DA6C3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Εικόνα ύμνου των Χριστουγέννων-</a:t>
            </a:r>
            <a:r>
              <a:rPr lang="en-US" sz="4000" dirty="0"/>
              <a:t> Stephan Lochner</a:t>
            </a:r>
            <a:endParaRPr lang="el-GR" sz="4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CD89B12-6865-61CF-8AD0-76AF1821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9" y="1752227"/>
            <a:ext cx="5955366" cy="4843042"/>
          </a:xfrm>
        </p:spPr>
      </p:pic>
      <p:pic>
        <p:nvPicPr>
          <p:cNvPr id="9" name="Θέση περιεχομένου 4">
            <a:extLst>
              <a:ext uri="{FF2B5EF4-FFF2-40B4-BE49-F238E27FC236}">
                <a16:creationId xmlns:a16="http://schemas.microsoft.com/office/drawing/2014/main" id="{688765EC-698C-0509-0FA8-84CDF3B8F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32545"/>
            <a:ext cx="32766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4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6D4DFB-DA52-1C60-E2C4-DC7DEDDB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Αφρική - Ινδιάνοι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D6172CB-4BE3-79F0-2A40-A9046B50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825625"/>
            <a:ext cx="4876800" cy="48768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5399D95-EB79-A705-841E-B2FC91DC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29" y="98612"/>
            <a:ext cx="3759260" cy="6858000"/>
          </a:xfrm>
          <a:prstGeom prst="rect">
            <a:avLst/>
          </a:prstGeom>
        </p:spPr>
      </p:pic>
      <p:sp>
        <p:nvSpPr>
          <p:cNvPr id="12" name="Θέση περιεχομένου 11">
            <a:extLst>
              <a:ext uri="{FF2B5EF4-FFF2-40B4-BE49-F238E27FC236}">
                <a16:creationId xmlns:a16="http://schemas.microsoft.com/office/drawing/2014/main" id="{216C9048-9CD0-C32A-9EB7-732A7298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55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91E9A1-79B6-CFC6-CB07-A3984D7E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</a:t>
            </a:r>
            <a:r>
              <a:rPr lang="el-GR" sz="3600" dirty="0"/>
              <a:t>γκαυστική Σινά 7</a:t>
            </a:r>
            <a:r>
              <a:rPr lang="el-GR" sz="3600" baseline="30000" dirty="0"/>
              <a:t>ος</a:t>
            </a:r>
            <a:r>
              <a:rPr lang="el-GR" sz="3600" dirty="0"/>
              <a:t> αι.</a:t>
            </a:r>
            <a:br>
              <a:rPr lang="el-GR" sz="3600" dirty="0"/>
            </a:br>
            <a:r>
              <a:rPr lang="en-US" sz="3600" dirty="0"/>
              <a:t>Tintoretto 1550 </a:t>
            </a:r>
            <a:r>
              <a:rPr lang="el-GR" sz="3600" dirty="0"/>
              <a:t>μουσείο Βοστώνης</a:t>
            </a:r>
            <a:br>
              <a:rPr lang="el-GR" sz="3600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8B15797-DCE1-D784-E3BE-5FDC42109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905125"/>
            <a:ext cx="6474403" cy="276780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ADFC44-964E-9F32-C49F-778A0F8BF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28" y="66675"/>
            <a:ext cx="5056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BDC77C-9E8C-137F-62ED-01CFD0F4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Θεοφάνης ο </a:t>
            </a:r>
            <a:r>
              <a:rPr lang="el-GR" sz="4000" dirty="0" err="1"/>
              <a:t>Κρης</a:t>
            </a:r>
            <a:br>
              <a:rPr lang="el-GR" sz="4000" dirty="0"/>
            </a:br>
            <a:r>
              <a:rPr lang="en-US" sz="4000" dirty="0" err="1"/>
              <a:t>Berehnt</a:t>
            </a:r>
            <a:r>
              <a:rPr lang="en-US" sz="4000" dirty="0"/>
              <a:t> 1970</a:t>
            </a:r>
            <a:endParaRPr lang="el-GR" sz="4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A916DFA-AF98-D23D-1602-10C002E6C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03" y="23444"/>
            <a:ext cx="4796556" cy="681111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262DE50-3C98-B976-7066-4CAF3A08E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22" y="2702622"/>
            <a:ext cx="4517757" cy="31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8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6D5F58-2F9B-D316-A1FC-8A8D8CF3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340F4F9-4D6C-CEC5-13AC-6302F9AA7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2" y="2563019"/>
            <a:ext cx="1590675" cy="28765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8D8FF03-CA7F-9D6E-54E9-2B908E635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99516"/>
            <a:ext cx="7315200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6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759CB-46B6-2132-CA96-FA1AC8BE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Ευαγγελιστάριο</a:t>
            </a:r>
            <a:r>
              <a:rPr lang="el-GR" dirty="0"/>
              <a:t> αυτοκράτορα Φωκά</a:t>
            </a:r>
            <a:br>
              <a:rPr lang="el-GR" dirty="0"/>
            </a:br>
            <a:r>
              <a:rPr lang="el-GR" dirty="0"/>
              <a:t>ιερά μονή Δαφνίου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BF948AC-9C9A-8AC7-8AB9-7625F607C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2" y="1644153"/>
            <a:ext cx="3684132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DCF339-115D-0D72-63C4-DCADD4832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16" y="1690688"/>
            <a:ext cx="5706271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945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41</Words>
  <Application>Microsoft Office PowerPoint</Application>
  <PresentationFormat>Ευρεία οθόνη</PresentationFormat>
  <Paragraphs>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Ελ Γκρέκο</vt:lpstr>
      <vt:lpstr>Ντον Λορέντζο</vt:lpstr>
      <vt:lpstr>Duccio di Buoninsegnia</vt:lpstr>
      <vt:lpstr>Εικόνα ύμνου των Χριστουγέννων- Stephan Lochner</vt:lpstr>
      <vt:lpstr>Αφρική - Ινδιάνοι</vt:lpstr>
      <vt:lpstr>Εγκαυστική Σινά 7ος αι. Tintoretto 1550 μουσείο Βοστώνης </vt:lpstr>
      <vt:lpstr>Θεοφάνης ο Κρης Berehnt 1970</vt:lpstr>
      <vt:lpstr>Παρουσίαση του PowerPoint</vt:lpstr>
      <vt:lpstr>Ευαγγελιστάριο αυτοκράτορα Φωκά ιερά μονή Δαφνίου</vt:lpstr>
      <vt:lpstr>Ιαπωνία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kelly angelopoulou</dc:creator>
  <cp:lastModifiedBy>kelly angelopoulou</cp:lastModifiedBy>
  <cp:revision>5</cp:revision>
  <dcterms:created xsi:type="dcterms:W3CDTF">2023-12-17T10:12:07Z</dcterms:created>
  <dcterms:modified xsi:type="dcterms:W3CDTF">2023-12-17T13:36:40Z</dcterms:modified>
</cp:coreProperties>
</file>