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7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62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531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306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74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44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8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36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40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78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5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9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3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6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01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9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3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75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61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44B572-9B70-4CD0-A8A2-38608CB06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2352675"/>
          </a:xfrm>
        </p:spPr>
        <p:txBody>
          <a:bodyPr/>
          <a:lstStyle/>
          <a:p>
            <a:r>
              <a:rPr lang="el-GR" dirty="0">
                <a:solidFill>
                  <a:schemeClr val="accent6"/>
                </a:solidFill>
              </a:rPr>
              <a:t>Η Μεγάλη εβδομάδα μέσα από την τέχνη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9A643D4-EA4D-42D1-B3F6-E48F694B5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828145"/>
            <a:ext cx="5529262" cy="2915429"/>
          </a:xfrm>
        </p:spPr>
      </p:pic>
    </p:spTree>
    <p:extLst>
      <p:ext uri="{BB962C8B-B14F-4D97-AF65-F5344CB8AC3E}">
        <p14:creationId xmlns:p14="http://schemas.microsoft.com/office/powerpoint/2010/main" val="2502590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24E2C9-5C3D-4752-8ED3-D1A5A8E23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/>
                </a:solidFill>
              </a:rPr>
              <a:t>Χριστός Ανέστη!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57BBA27-A59B-428C-960D-8016BEAF5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1644216"/>
            <a:ext cx="8639175" cy="4974071"/>
          </a:xfrm>
        </p:spPr>
      </p:pic>
    </p:spTree>
    <p:extLst>
      <p:ext uri="{BB962C8B-B14F-4D97-AF65-F5344CB8AC3E}">
        <p14:creationId xmlns:p14="http://schemas.microsoft.com/office/powerpoint/2010/main" val="376618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1B5843-AEFF-4BD3-B08A-4BEFD089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/>
                </a:solidFill>
              </a:rPr>
              <a:t>Οι Μυροφόρες πληροφορούνται από τον Άγγελο ότι ο Χριστός αναστήθηκε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158D4C0-9805-43F9-A41F-BA29CA515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6" y="2819401"/>
            <a:ext cx="5598905" cy="3564636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A3B8470-71BA-4C5C-B052-3AB4D171C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14" y="2588933"/>
            <a:ext cx="3348035" cy="399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46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49817E-8EE9-4533-B63B-FFF2BC9FB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/>
                </a:solidFill>
              </a:rPr>
              <a:t>Ο Θωμάς αγγίζει τις πληγές του Χριστού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3719BC6-77D6-4B99-A51F-E96DFEE37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43" y="2076450"/>
            <a:ext cx="5039389" cy="3714750"/>
          </a:xfrm>
        </p:spPr>
      </p:pic>
    </p:spTree>
    <p:extLst>
      <p:ext uri="{BB962C8B-B14F-4D97-AF65-F5344CB8AC3E}">
        <p14:creationId xmlns:p14="http://schemas.microsoft.com/office/powerpoint/2010/main" val="466210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67AEA6-3A51-46FB-9C95-E1C1DC58D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/>
                </a:solidFill>
              </a:rPr>
              <a:t>Καλό Πάσχα σε όλους!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B75B9D3-AC8E-4903-9435-CDFD44563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37" y="2076450"/>
            <a:ext cx="5943600" cy="3714750"/>
          </a:xfrm>
        </p:spPr>
      </p:pic>
    </p:spTree>
    <p:extLst>
      <p:ext uri="{BB962C8B-B14F-4D97-AF65-F5344CB8AC3E}">
        <p14:creationId xmlns:p14="http://schemas.microsoft.com/office/powerpoint/2010/main" val="1565240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14E96D-FE41-4C80-A661-07582F66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H A</a:t>
            </a:r>
            <a:r>
              <a:rPr lang="el-GR" dirty="0" err="1">
                <a:solidFill>
                  <a:schemeClr val="accent6"/>
                </a:solidFill>
              </a:rPr>
              <a:t>νάσταση</a:t>
            </a:r>
            <a:r>
              <a:rPr lang="el-GR" dirty="0">
                <a:solidFill>
                  <a:schemeClr val="accent6"/>
                </a:solidFill>
              </a:rPr>
              <a:t> του Λαζάρου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AB990C7-DC50-4CCA-84FB-3A6FA514F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162" y="1510341"/>
            <a:ext cx="6276513" cy="5115359"/>
          </a:xfrm>
        </p:spPr>
      </p:pic>
    </p:spTree>
    <p:extLst>
      <p:ext uri="{BB962C8B-B14F-4D97-AF65-F5344CB8AC3E}">
        <p14:creationId xmlns:p14="http://schemas.microsoft.com/office/powerpoint/2010/main" val="98560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06C4AD-082D-440B-A505-3E5CB3A93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/>
                </a:solidFill>
              </a:rPr>
              <a:t>Η Κυριακή των Βαΐων  Είσοδος στα Ιεροσόλυμα 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79EC86B-FBAC-49B9-9163-64B94FAC5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18" y="1977525"/>
            <a:ext cx="8024294" cy="4547100"/>
          </a:xfrm>
        </p:spPr>
      </p:pic>
    </p:spTree>
    <p:extLst>
      <p:ext uri="{BB962C8B-B14F-4D97-AF65-F5344CB8AC3E}">
        <p14:creationId xmlns:p14="http://schemas.microsoft.com/office/powerpoint/2010/main" val="211037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2B6ED6-A37F-4A1D-8826-E838831A7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0"/>
            <a:ext cx="10353762" cy="1257300"/>
          </a:xfrm>
        </p:spPr>
        <p:txBody>
          <a:bodyPr/>
          <a:lstStyle/>
          <a:p>
            <a:r>
              <a:rPr lang="el-GR" dirty="0">
                <a:solidFill>
                  <a:srgbClr val="002060"/>
                </a:solidFill>
              </a:rPr>
              <a:t>Μυστικός Δείπνος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0B441D4-3A0B-4EBC-A1EC-A8F0BC2C9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0"/>
            <a:ext cx="3771900" cy="371475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5516B66-E275-4D32-A13B-915508A96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54" y="1404433"/>
            <a:ext cx="8174511" cy="54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6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BCC6DD-9A6C-4225-9B19-97A37C30B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/>
                </a:solidFill>
              </a:rPr>
              <a:t>Η προδοσία , εικόνες μακεδονικής και κρητικής σχολής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01E1D6E-AAD5-4183-A1E7-6D0E653B3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2579930"/>
            <a:ext cx="4914900" cy="411585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32D5151-4AEF-41FD-A16F-77CF428DD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08" y="2579930"/>
            <a:ext cx="4624842" cy="36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03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A57CEA-BF18-4C8C-ABFF-714A2DFCB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/>
                </a:solidFill>
              </a:rPr>
              <a:t>Ο Ιησούς μπροστά στον Πιλάτο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D92B95E-1F71-446F-B142-D7B60809A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1591932"/>
            <a:ext cx="6619874" cy="4989730"/>
          </a:xfrm>
        </p:spPr>
      </p:pic>
    </p:spTree>
    <p:extLst>
      <p:ext uri="{BB962C8B-B14F-4D97-AF65-F5344CB8AC3E}">
        <p14:creationId xmlns:p14="http://schemas.microsoft.com/office/powerpoint/2010/main" val="2678277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F802F4-272D-42A4-844D-0C7299A90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/>
                </a:solidFill>
              </a:rPr>
              <a:t>Πορεία προς το Γολγοθά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893A6CD-05DF-4E70-B2BF-A68D0A7A5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6" y="2324100"/>
            <a:ext cx="5280826" cy="4124325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3F54F1D-80F2-4D1A-8BAA-FA8C670D6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38" y="2324100"/>
            <a:ext cx="63148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84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EF7209-E7A6-4FE0-A7D1-D20AB073F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00306" y="241413"/>
            <a:ext cx="10353762" cy="1257300"/>
          </a:xfrm>
        </p:spPr>
        <p:txBody>
          <a:bodyPr/>
          <a:lstStyle/>
          <a:p>
            <a:r>
              <a:rPr lang="el-GR" dirty="0">
                <a:solidFill>
                  <a:schemeClr val="accent6"/>
                </a:solidFill>
              </a:rPr>
              <a:t>Η Σταύρωση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D57D6CD-2B0E-4B9E-B70C-FC68697A5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4" y="1914525"/>
            <a:ext cx="5053105" cy="4238625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3B78BB-9798-4D19-962C-03B6A1863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1517763"/>
            <a:ext cx="6543395" cy="540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17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072D11-EBA1-45A1-A0E8-60A41DBD7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6675"/>
            <a:ext cx="10353762" cy="1257300"/>
          </a:xfrm>
        </p:spPr>
        <p:txBody>
          <a:bodyPr/>
          <a:lstStyle/>
          <a:p>
            <a:r>
              <a:rPr lang="el-GR" dirty="0">
                <a:solidFill>
                  <a:schemeClr val="accent6"/>
                </a:solidFill>
              </a:rPr>
              <a:t>Η Αποκαθήλωση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2DE81F0-68DF-4DCD-AD7B-07F9A046E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256" y="1323975"/>
            <a:ext cx="3773487" cy="4854076"/>
          </a:xfrm>
        </p:spPr>
      </p:pic>
    </p:spTree>
    <p:extLst>
      <p:ext uri="{BB962C8B-B14F-4D97-AF65-F5344CB8AC3E}">
        <p14:creationId xmlns:p14="http://schemas.microsoft.com/office/powerpoint/2010/main" val="1751869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RightStep">
      <a:dk1>
        <a:srgbClr val="000000"/>
      </a:dk1>
      <a:lt1>
        <a:srgbClr val="FFFFFF"/>
      </a:lt1>
      <a:dk2>
        <a:srgbClr val="24413D"/>
      </a:dk2>
      <a:lt2>
        <a:srgbClr val="EEECF0"/>
      </a:lt2>
      <a:accent1>
        <a:srgbClr val="7BAD44"/>
      </a:accent1>
      <a:accent2>
        <a:srgbClr val="48B13B"/>
      </a:accent2>
      <a:accent3>
        <a:srgbClr val="47B569"/>
      </a:accent3>
      <a:accent4>
        <a:srgbClr val="3BB191"/>
      </a:accent4>
      <a:accent5>
        <a:srgbClr val="4AACBC"/>
      </a:accent5>
      <a:accent6>
        <a:srgbClr val="3B6FB1"/>
      </a:accent6>
      <a:hlink>
        <a:srgbClr val="CC6769"/>
      </a:hlink>
      <a:folHlink>
        <a:srgbClr val="878787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67</Words>
  <Application>Microsoft Office PowerPoint</Application>
  <PresentationFormat>Ευρεία οθόνη</PresentationFormat>
  <Paragraphs>13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Georgia Pro Cond Light</vt:lpstr>
      <vt:lpstr>Speak Pro</vt:lpstr>
      <vt:lpstr>Wingdings 2</vt:lpstr>
      <vt:lpstr>SlateVTI</vt:lpstr>
      <vt:lpstr>Η Μεγάλη εβδομάδα μέσα από την τέχνη</vt:lpstr>
      <vt:lpstr>H Aνάσταση του Λαζάρου</vt:lpstr>
      <vt:lpstr>Η Κυριακή των Βαΐων  Είσοδος στα Ιεροσόλυμα </vt:lpstr>
      <vt:lpstr>Μυστικός Δείπνος</vt:lpstr>
      <vt:lpstr>Η προδοσία , εικόνες μακεδονικής και κρητικής σχολής</vt:lpstr>
      <vt:lpstr>Ο Ιησούς μπροστά στον Πιλάτο</vt:lpstr>
      <vt:lpstr>Πορεία προς το Γολγοθά</vt:lpstr>
      <vt:lpstr>Η Σταύρωση</vt:lpstr>
      <vt:lpstr>Η Αποκαθήλωση</vt:lpstr>
      <vt:lpstr>Χριστός Ανέστη!</vt:lpstr>
      <vt:lpstr>Οι Μυροφόρες πληροφορούνται από τον Άγγελο ότι ο Χριστός αναστήθηκε</vt:lpstr>
      <vt:lpstr>Ο Θωμάς αγγίζει τις πληγές του Χριστού</vt:lpstr>
      <vt:lpstr>Καλό Πάσχα σε όλους!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Μεγάλη Εβδομάδα μέσα από την τέχνη</dc:title>
  <dc:creator>kelly angelopoulou</dc:creator>
  <cp:lastModifiedBy>kelly angelopoulou</cp:lastModifiedBy>
  <cp:revision>6</cp:revision>
  <dcterms:created xsi:type="dcterms:W3CDTF">2020-04-09T14:30:15Z</dcterms:created>
  <dcterms:modified xsi:type="dcterms:W3CDTF">2020-04-09T15:21:28Z</dcterms:modified>
</cp:coreProperties>
</file>