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816DFB-532B-4BD8-8BAE-7FECB50BD884}" type="datetimeFigureOut">
              <a:rPr lang="el-GR" smtClean="0"/>
              <a:t>15/11/2020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89237E-6106-486C-8D78-1DC7EE6D7CA6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129"/>
            <a:ext cx="9144000" cy="4391742"/>
          </a:xfrm>
          <a:prstGeom prst="rect">
            <a:avLst/>
          </a:prstGeom>
        </p:spPr>
      </p:pic>
      <p:pic>
        <p:nvPicPr>
          <p:cNvPr id="5" name="Coldplay - Paradise (Official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753" y="5772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14:prism isContent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" y="930408"/>
            <a:ext cx="9089526" cy="4370800"/>
          </a:xfrm>
        </p:spPr>
      </p:pic>
    </p:spTree>
    <p:extLst>
      <p:ext uri="{BB962C8B-B14F-4D97-AF65-F5344CB8AC3E}">
        <p14:creationId xmlns:p14="http://schemas.microsoft.com/office/powerpoint/2010/main" val="367425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" y="935233"/>
            <a:ext cx="9108045" cy="4365975"/>
          </a:xfrm>
        </p:spPr>
      </p:pic>
    </p:spTree>
    <p:extLst>
      <p:ext uri="{BB962C8B-B14F-4D97-AF65-F5344CB8AC3E}">
        <p14:creationId xmlns:p14="http://schemas.microsoft.com/office/powerpoint/2010/main" val="140551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" y="918922"/>
            <a:ext cx="9045905" cy="4382286"/>
          </a:xfrm>
        </p:spPr>
      </p:pic>
    </p:spTree>
    <p:extLst>
      <p:ext uri="{BB962C8B-B14F-4D97-AF65-F5344CB8AC3E}">
        <p14:creationId xmlns:p14="http://schemas.microsoft.com/office/powerpoint/2010/main" val="62467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" y="937900"/>
            <a:ext cx="9118336" cy="4363308"/>
          </a:xfrm>
        </p:spPr>
      </p:pic>
    </p:spTree>
    <p:extLst>
      <p:ext uri="{BB962C8B-B14F-4D97-AF65-F5344CB8AC3E}">
        <p14:creationId xmlns:p14="http://schemas.microsoft.com/office/powerpoint/2010/main" val="128592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" y="919850"/>
            <a:ext cx="9049399" cy="4381358"/>
          </a:xfrm>
        </p:spPr>
      </p:pic>
    </p:spTree>
    <p:extLst>
      <p:ext uri="{BB962C8B-B14F-4D97-AF65-F5344CB8AC3E}">
        <p14:creationId xmlns:p14="http://schemas.microsoft.com/office/powerpoint/2010/main" val="53475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" y="936151"/>
            <a:ext cx="8961274" cy="4293049"/>
          </a:xfrm>
        </p:spPr>
      </p:pic>
    </p:spTree>
    <p:extLst>
      <p:ext uri="{BB962C8B-B14F-4D97-AF65-F5344CB8AC3E}">
        <p14:creationId xmlns:p14="http://schemas.microsoft.com/office/powerpoint/2010/main" val="104239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" y="929342"/>
            <a:ext cx="9085456" cy="4371866"/>
          </a:xfrm>
        </p:spPr>
      </p:pic>
    </p:spTree>
    <p:extLst>
      <p:ext uri="{BB962C8B-B14F-4D97-AF65-F5344CB8AC3E}">
        <p14:creationId xmlns:p14="http://schemas.microsoft.com/office/powerpoint/2010/main" val="281160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" y="933472"/>
            <a:ext cx="9101272" cy="4367736"/>
          </a:xfrm>
        </p:spPr>
      </p:pic>
    </p:spTree>
    <p:extLst>
      <p:ext uri="{BB962C8B-B14F-4D97-AF65-F5344CB8AC3E}">
        <p14:creationId xmlns:p14="http://schemas.microsoft.com/office/powerpoint/2010/main" val="394643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" y="923872"/>
            <a:ext cx="9064620" cy="4377336"/>
          </a:xfrm>
        </p:spPr>
      </p:pic>
    </p:spTree>
    <p:extLst>
      <p:ext uri="{BB962C8B-B14F-4D97-AF65-F5344CB8AC3E}">
        <p14:creationId xmlns:p14="http://schemas.microsoft.com/office/powerpoint/2010/main" val="412813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" y="931402"/>
            <a:ext cx="9093333" cy="4369806"/>
          </a:xfrm>
        </p:spPr>
      </p:pic>
    </p:spTree>
    <p:extLst>
      <p:ext uri="{BB962C8B-B14F-4D97-AF65-F5344CB8AC3E}">
        <p14:creationId xmlns:p14="http://schemas.microsoft.com/office/powerpoint/2010/main" val="297007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" y="931180"/>
            <a:ext cx="9092479" cy="4370028"/>
          </a:xfrm>
        </p:spPr>
      </p:pic>
    </p:spTree>
    <p:extLst>
      <p:ext uri="{BB962C8B-B14F-4D97-AF65-F5344CB8AC3E}">
        <p14:creationId xmlns:p14="http://schemas.microsoft.com/office/powerpoint/2010/main" val="227536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" y="926718"/>
            <a:ext cx="9075437" cy="4374490"/>
          </a:xfrm>
        </p:spPr>
      </p:pic>
    </p:spTree>
    <p:extLst>
      <p:ext uri="{BB962C8B-B14F-4D97-AF65-F5344CB8AC3E}">
        <p14:creationId xmlns:p14="http://schemas.microsoft.com/office/powerpoint/2010/main" val="295478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" y="941806"/>
            <a:ext cx="9133465" cy="4359402"/>
          </a:xfrm>
        </p:spPr>
      </p:pic>
    </p:spTree>
    <p:extLst>
      <p:ext uri="{BB962C8B-B14F-4D97-AF65-F5344CB8AC3E}">
        <p14:creationId xmlns:p14="http://schemas.microsoft.com/office/powerpoint/2010/main" val="304491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" y="934314"/>
            <a:ext cx="9104512" cy="4366894"/>
          </a:xfrm>
        </p:spPr>
      </p:pic>
    </p:spTree>
    <p:extLst>
      <p:ext uri="{BB962C8B-B14F-4D97-AF65-F5344CB8AC3E}">
        <p14:creationId xmlns:p14="http://schemas.microsoft.com/office/powerpoint/2010/main" val="134287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" y="933164"/>
            <a:ext cx="9100092" cy="4368044"/>
          </a:xfrm>
        </p:spPr>
      </p:pic>
    </p:spTree>
    <p:extLst>
      <p:ext uri="{BB962C8B-B14F-4D97-AF65-F5344CB8AC3E}">
        <p14:creationId xmlns:p14="http://schemas.microsoft.com/office/powerpoint/2010/main" val="284538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" y="939064"/>
            <a:ext cx="8972240" cy="4290136"/>
          </a:xfrm>
        </p:spPr>
      </p:pic>
    </p:spTree>
    <p:extLst>
      <p:ext uri="{BB962C8B-B14F-4D97-AF65-F5344CB8AC3E}">
        <p14:creationId xmlns:p14="http://schemas.microsoft.com/office/powerpoint/2010/main" val="317851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7" y="932398"/>
            <a:ext cx="8947207" cy="4296802"/>
          </a:xfrm>
        </p:spPr>
      </p:pic>
    </p:spTree>
    <p:extLst>
      <p:ext uri="{BB962C8B-B14F-4D97-AF65-F5344CB8AC3E}">
        <p14:creationId xmlns:p14="http://schemas.microsoft.com/office/powerpoint/2010/main" val="34920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7" y="930554"/>
            <a:ext cx="8940328" cy="4298646"/>
          </a:xfrm>
        </p:spPr>
      </p:pic>
    </p:spTree>
    <p:extLst>
      <p:ext uri="{BB962C8B-B14F-4D97-AF65-F5344CB8AC3E}">
        <p14:creationId xmlns:p14="http://schemas.microsoft.com/office/powerpoint/2010/main" val="342196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" y="933240"/>
            <a:ext cx="8950365" cy="4295960"/>
          </a:xfrm>
        </p:spPr>
      </p:pic>
    </p:spTree>
    <p:extLst>
      <p:ext uri="{BB962C8B-B14F-4D97-AF65-F5344CB8AC3E}">
        <p14:creationId xmlns:p14="http://schemas.microsoft.com/office/powerpoint/2010/main" val="216134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" y="930408"/>
            <a:ext cx="9084742" cy="4368500"/>
          </a:xfrm>
        </p:spPr>
      </p:pic>
    </p:spTree>
    <p:extLst>
      <p:ext uri="{BB962C8B-B14F-4D97-AF65-F5344CB8AC3E}">
        <p14:creationId xmlns:p14="http://schemas.microsoft.com/office/powerpoint/2010/main" val="18774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1" y="928636"/>
            <a:ext cx="8933178" cy="4300564"/>
          </a:xfrm>
        </p:spPr>
      </p:pic>
    </p:spTree>
    <p:extLst>
      <p:ext uri="{BB962C8B-B14F-4D97-AF65-F5344CB8AC3E}">
        <p14:creationId xmlns:p14="http://schemas.microsoft.com/office/powerpoint/2010/main" val="246743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8" y="931627"/>
            <a:ext cx="8944325" cy="4297573"/>
          </a:xfrm>
        </p:spPr>
      </p:pic>
    </p:spTree>
    <p:extLst>
      <p:ext uri="{BB962C8B-B14F-4D97-AF65-F5344CB8AC3E}">
        <p14:creationId xmlns:p14="http://schemas.microsoft.com/office/powerpoint/2010/main" val="325790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" y="932474"/>
            <a:ext cx="9097440" cy="4368734"/>
          </a:xfrm>
        </p:spPr>
      </p:pic>
    </p:spTree>
    <p:extLst>
      <p:ext uri="{BB962C8B-B14F-4D97-AF65-F5344CB8AC3E}">
        <p14:creationId xmlns:p14="http://schemas.microsoft.com/office/powerpoint/2010/main" val="35314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" y="937900"/>
            <a:ext cx="8967856" cy="4291300"/>
          </a:xfrm>
        </p:spPr>
      </p:pic>
    </p:spTree>
    <p:extLst>
      <p:ext uri="{BB962C8B-B14F-4D97-AF65-F5344CB8AC3E}">
        <p14:creationId xmlns:p14="http://schemas.microsoft.com/office/powerpoint/2010/main" val="8440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νοή">
  <a:themeElements>
    <a:clrScheme name="Πνοή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Πνοή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Πνοή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</TotalTime>
  <Words>0</Words>
  <Application>Microsoft Office PowerPoint</Application>
  <PresentationFormat>Προβολή στην οθόνη (4:3)</PresentationFormat>
  <Paragraphs>0</Paragraphs>
  <Slides>25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Πνοή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4</cp:revision>
  <dcterms:created xsi:type="dcterms:W3CDTF">2020-11-15T19:57:44Z</dcterms:created>
  <dcterms:modified xsi:type="dcterms:W3CDTF">2020-11-15T20:32:28Z</dcterms:modified>
</cp:coreProperties>
</file>