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Google Shape;2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1d617cbcb_0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" name="Google Shape;31;g1d617cbcb_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1d617cbcb_08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Google Shape;37;g1d617cbcb_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1d617cbcb_01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Google Shape;43;g1d617cbcb_0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1d617cbcb_01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1d617cbcb_0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1d617cbcb_02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1d617cbcb_0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685800" y="2840054"/>
            <a:ext cx="7772400" cy="784738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body"/>
          </p:nvPr>
        </p:nvSpPr>
        <p:spPr>
          <a:xfrm>
            <a:off x="457200" y="1200150"/>
            <a:ext cx="8229600" cy="3725681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" type="body"/>
          </p:nvPr>
        </p:nvSpPr>
        <p:spPr>
          <a:xfrm>
            <a:off x="457200" y="1200150"/>
            <a:ext cx="3994526" cy="3725681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2" type="body"/>
          </p:nvPr>
        </p:nvSpPr>
        <p:spPr>
          <a:xfrm>
            <a:off x="4692274" y="1200150"/>
            <a:ext cx="3994526" cy="3725681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idx="1" type="body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200150"/>
            <a:ext cx="8229600" cy="372568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  <a:defRPr sz="3000">
                <a:solidFill>
                  <a:schemeClr val="dk1"/>
                </a:solidFill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 sz="2400">
                <a:solidFill>
                  <a:schemeClr val="dk1"/>
                </a:solidFill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 sz="2400">
                <a:solidFill>
                  <a:schemeClr val="dk1"/>
                </a:solidFill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Υλικό (hardware)</a:t>
            </a:r>
            <a:endParaRPr/>
          </a:p>
        </p:txBody>
      </p:sp>
      <p:sp>
        <p:nvSpPr>
          <p:cNvPr id="28" name="Google Shape;28;p8"/>
          <p:cNvSpPr txBox="1"/>
          <p:nvPr>
            <p:ph idx="1" type="subTitle"/>
          </p:nvPr>
        </p:nvSpPr>
        <p:spPr>
          <a:xfrm>
            <a:off x="685800" y="2840054"/>
            <a:ext cx="7772400" cy="784738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Υλικό</a:t>
            </a:r>
            <a:endParaRPr/>
          </a:p>
        </p:txBody>
      </p:sp>
      <p:sp>
        <p:nvSpPr>
          <p:cNvPr id="34" name="Google Shape;34;p9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Το σύνολο των εξαρτημάτων – μονάδων που είναι απαραίτητα για τη λειτουργία του υπολογιστή ή συνδέονται εξωτερικά με αυτόν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Μονάδες Εισόδου</a:t>
            </a:r>
            <a:endParaRPr/>
          </a:p>
        </p:txBody>
      </p:sp>
      <p:sp>
        <p:nvSpPr>
          <p:cNvPr id="40" name="Google Shape;40;p10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Πληκτρολόγιο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Ποντίκι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Σαρωτής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Κάμερα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Μικρόφωνο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Μονάδες Εξόδου</a:t>
            </a:r>
            <a:endParaRPr/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Οθόνη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Εκτυπωτής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Μεγάφωνα - Ηχεία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Μονάδες αποθήκευσης</a:t>
            </a:r>
            <a:endParaRPr/>
          </a:p>
        </p:txBody>
      </p:sp>
      <p:sp>
        <p:nvSpPr>
          <p:cNvPr id="52" name="Google Shape;52;p12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Μηχανισμός δισκέτας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Σκληρός δίσκος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CD-ROM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USB Memory stick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Κύρια Μνήμη</a:t>
            </a:r>
            <a:endParaRPr/>
          </a:p>
        </p:txBody>
      </p:sp>
      <p:sp>
        <p:nvSpPr>
          <p:cNvPr id="58" name="Google Shape;58;p1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Μνήμη RAM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Μνήμη ROM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