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5" r:id="rId7"/>
    <p:sldId id="264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3A10255-191D-47D4-97C9-477044890920}" type="datetimeFigureOut">
              <a:rPr lang="el-GR" smtClean="0"/>
              <a:pPr/>
              <a:t>12/3/2019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5E34B1B-0260-41AF-BEDD-1E752FAACD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0255-191D-47D4-97C9-477044890920}" type="datetimeFigureOut">
              <a:rPr lang="el-GR" smtClean="0"/>
              <a:pPr/>
              <a:t>12/3/2019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4B1B-0260-41AF-BEDD-1E752FAACD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0255-191D-47D4-97C9-477044890920}" type="datetimeFigureOut">
              <a:rPr lang="el-GR" smtClean="0"/>
              <a:pPr/>
              <a:t>12/3/2019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4B1B-0260-41AF-BEDD-1E752FAACD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0255-191D-47D4-97C9-477044890920}" type="datetimeFigureOut">
              <a:rPr lang="el-GR" smtClean="0"/>
              <a:pPr/>
              <a:t>12/3/2019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4B1B-0260-41AF-BEDD-1E752FAACD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0255-191D-47D4-97C9-477044890920}" type="datetimeFigureOut">
              <a:rPr lang="el-GR" smtClean="0"/>
              <a:pPr/>
              <a:t>12/3/2019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4B1B-0260-41AF-BEDD-1E752FAACD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0255-191D-47D4-97C9-477044890920}" type="datetimeFigureOut">
              <a:rPr lang="el-GR" smtClean="0"/>
              <a:pPr/>
              <a:t>12/3/2019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4B1B-0260-41AF-BEDD-1E752FAACD4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0255-191D-47D4-97C9-477044890920}" type="datetimeFigureOut">
              <a:rPr lang="el-GR" smtClean="0"/>
              <a:pPr/>
              <a:t>12/3/2019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4B1B-0260-41AF-BEDD-1E752FAACD4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0255-191D-47D4-97C9-477044890920}" type="datetimeFigureOut">
              <a:rPr lang="el-GR" smtClean="0"/>
              <a:pPr/>
              <a:t>12/3/2019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4B1B-0260-41AF-BEDD-1E752FAACD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0255-191D-47D4-97C9-477044890920}" type="datetimeFigureOut">
              <a:rPr lang="el-GR" smtClean="0"/>
              <a:pPr/>
              <a:t>12/3/2019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4B1B-0260-41AF-BEDD-1E752FAACD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3A10255-191D-47D4-97C9-477044890920}" type="datetimeFigureOut">
              <a:rPr lang="el-GR" smtClean="0"/>
              <a:pPr/>
              <a:t>12/3/2019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5E34B1B-0260-41AF-BEDD-1E752FAACD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3A10255-191D-47D4-97C9-477044890920}" type="datetimeFigureOut">
              <a:rPr lang="el-GR" smtClean="0"/>
              <a:pPr/>
              <a:t>12/3/2019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5E34B1B-0260-41AF-BEDD-1E752FAACD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3A10255-191D-47D4-97C9-477044890920}" type="datetimeFigureOut">
              <a:rPr lang="el-GR" smtClean="0"/>
              <a:pPr/>
              <a:t>12/3/2019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5E34B1B-0260-41AF-BEDD-1E752FAACD4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Λύνω προβλήματα με Υπολογιστικά Φύλλα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Sheets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071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Δουλεύοντας με το </a:t>
            </a:r>
            <a:r>
              <a:rPr lang="en-US" sz="3600" dirty="0" smtClean="0"/>
              <a:t>Google sheets </a:t>
            </a:r>
            <a:r>
              <a:rPr lang="en-US" b="1" dirty="0" smtClean="0">
                <a:solidFill>
                  <a:srgbClr val="00B050"/>
                </a:solidFill>
              </a:rPr>
              <a:t>#3</a:t>
            </a:r>
            <a:endParaRPr lang="el-GR" dirty="0"/>
          </a:p>
        </p:txBody>
      </p:sp>
      <p:pic>
        <p:nvPicPr>
          <p:cNvPr id="4" name="3 - Εικόνα" descr="excel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53466">
            <a:off x="7841835" y="1527317"/>
            <a:ext cx="1080120" cy="1080120"/>
          </a:xfrm>
          <a:prstGeom prst="rect">
            <a:avLst/>
          </a:prstGeom>
        </p:spPr>
      </p:pic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Διαγωνισμός – έρευνα γρηγορότερης πληκτρολόγησης</a:t>
            </a:r>
            <a:endParaRPr lang="en-US" dirty="0" smtClean="0"/>
          </a:p>
          <a:p>
            <a:pPr lvl="1"/>
            <a:r>
              <a:rPr lang="el-GR" dirty="0" smtClean="0"/>
              <a:t>Τύποι (άθροισμα, ποσοστό κ.λπ.)</a:t>
            </a:r>
            <a:endParaRPr lang="en-US" dirty="0" smtClean="0"/>
          </a:p>
          <a:p>
            <a:pPr lvl="1"/>
            <a:r>
              <a:rPr lang="el-GR" dirty="0" smtClean="0"/>
              <a:t>Ταξινόμηση</a:t>
            </a:r>
          </a:p>
          <a:p>
            <a:pPr lvl="1"/>
            <a:r>
              <a:rPr lang="el-GR" dirty="0" smtClean="0"/>
              <a:t>Φίλτρα</a:t>
            </a:r>
          </a:p>
          <a:p>
            <a:pPr lvl="1"/>
            <a:r>
              <a:rPr lang="en-US" dirty="0" smtClean="0"/>
              <a:t>Download </a:t>
            </a:r>
            <a:r>
              <a:rPr lang="en-US" dirty="0" err="1" smtClean="0"/>
              <a:t>xls</a:t>
            </a:r>
            <a:r>
              <a:rPr lang="el-GR" dirty="0" smtClean="0"/>
              <a:t> / </a:t>
            </a:r>
            <a:r>
              <a:rPr lang="en-US" dirty="0" err="1" smtClean="0"/>
              <a:t>pdf</a:t>
            </a:r>
            <a:r>
              <a:rPr lang="en-US" dirty="0" smtClean="0"/>
              <a:t> </a:t>
            </a:r>
            <a:r>
              <a:rPr lang="el-GR" dirty="0" smtClean="0"/>
              <a:t>τελικού αρχείου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Υπολογιστικά Φύλλα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1381751"/>
          </a:xfrm>
        </p:spPr>
        <p:txBody>
          <a:bodyPr>
            <a:normAutofit/>
          </a:bodyPr>
          <a:lstStyle/>
          <a:p>
            <a:r>
              <a:rPr lang="el-GR" dirty="0" smtClean="0"/>
              <a:t>Εμπορικές εφαρμογές</a:t>
            </a:r>
          </a:p>
          <a:p>
            <a:r>
              <a:rPr lang="el-GR" dirty="0" smtClean="0"/>
              <a:t>Εφαρμογές ΕΛ/ΛΑΚ</a:t>
            </a:r>
          </a:p>
          <a:p>
            <a:r>
              <a:rPr lang="en-US" dirty="0" smtClean="0"/>
              <a:t>Online </a:t>
            </a:r>
            <a:r>
              <a:rPr lang="el-GR" dirty="0" smtClean="0"/>
              <a:t>δωρεάν Εφαρμογές</a:t>
            </a:r>
          </a:p>
        </p:txBody>
      </p:sp>
      <p:pic>
        <p:nvPicPr>
          <p:cNvPr id="7" name="6 - Εικόνα" descr="excel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965848"/>
            <a:ext cx="1728192" cy="1728192"/>
          </a:xfrm>
          <a:prstGeom prst="rect">
            <a:avLst/>
          </a:prstGeom>
        </p:spPr>
      </p:pic>
      <p:pic>
        <p:nvPicPr>
          <p:cNvPr id="8" name="7 - Εικόνα" descr="cal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037856"/>
            <a:ext cx="1440160" cy="1440160"/>
          </a:xfrm>
          <a:prstGeom prst="rect">
            <a:avLst/>
          </a:prstGeom>
        </p:spPr>
      </p:pic>
      <p:pic>
        <p:nvPicPr>
          <p:cNvPr id="10" name="9 - Εικόνα" descr="googlesheet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212976"/>
            <a:ext cx="309634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77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Υπολογιστικά Φύλλα</a:t>
            </a:r>
            <a:endParaRPr lang="el-GR" dirty="0"/>
          </a:p>
        </p:txBody>
      </p:sp>
      <p:pic>
        <p:nvPicPr>
          <p:cNvPr id="11" name="10 - Εικόνα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901830"/>
            <a:ext cx="6048672" cy="41757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9477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Δουλεύοντας με το </a:t>
            </a:r>
            <a:r>
              <a:rPr lang="en-US" dirty="0" smtClean="0"/>
              <a:t>MS Excel </a:t>
            </a:r>
            <a:r>
              <a:rPr lang="en-US" b="1" dirty="0" smtClean="0">
                <a:solidFill>
                  <a:srgbClr val="00B050"/>
                </a:solidFill>
              </a:rPr>
              <a:t>#1</a:t>
            </a:r>
            <a:endParaRPr lang="el-GR" dirty="0"/>
          </a:p>
        </p:txBody>
      </p:sp>
      <p:pic>
        <p:nvPicPr>
          <p:cNvPr id="6" name="5 - Θέση περιεχομένου" descr="fin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7379" y="1988840"/>
            <a:ext cx="6482973" cy="2503840"/>
          </a:xfrm>
          <a:ln>
            <a:solidFill>
              <a:schemeClr val="accent1"/>
            </a:solidFill>
          </a:ln>
        </p:spPr>
      </p:pic>
      <p:pic>
        <p:nvPicPr>
          <p:cNvPr id="4" name="3 - Εικόνα" descr="excel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53466">
            <a:off x="7841835" y="1527317"/>
            <a:ext cx="1080120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Δουλεύοντας με το </a:t>
            </a:r>
            <a:r>
              <a:rPr lang="en-US" dirty="0" smtClean="0"/>
              <a:t>MS Excel </a:t>
            </a:r>
            <a:r>
              <a:rPr lang="en-US" b="1" dirty="0" smtClean="0">
                <a:solidFill>
                  <a:srgbClr val="00B050"/>
                </a:solidFill>
              </a:rPr>
              <a:t>#1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Προσαρμογή πλάτους στηλών (αυτόματη &amp; χειροκίνητη)</a:t>
            </a:r>
          </a:p>
          <a:p>
            <a:r>
              <a:rPr lang="el-GR" dirty="0" smtClean="0"/>
              <a:t>Αναδίπλωση κειμένου σε κελί</a:t>
            </a:r>
          </a:p>
          <a:p>
            <a:r>
              <a:rPr lang="el-GR" dirty="0" smtClean="0"/>
              <a:t>Στοίχιση (κάθετη &amp; οριζόντια)</a:t>
            </a:r>
          </a:p>
          <a:p>
            <a:r>
              <a:rPr lang="el-GR" dirty="0" smtClean="0"/>
              <a:t>Μορφοποίηση αριθμητικού κελιού (νομισματική &amp; μορφή ποσοστού)</a:t>
            </a:r>
          </a:p>
          <a:p>
            <a:r>
              <a:rPr lang="el-GR" dirty="0" smtClean="0"/>
              <a:t>Γραμμή τύπων &amp; αντιγραφή τύπου σε συνεχόμενα κελιά</a:t>
            </a:r>
          </a:p>
          <a:p>
            <a:r>
              <a:rPr lang="el-GR" dirty="0" smtClean="0"/>
              <a:t>Σκίαση &amp; περιγράμματα</a:t>
            </a:r>
          </a:p>
          <a:p>
            <a:r>
              <a:rPr lang="el-GR" dirty="0" smtClean="0"/>
              <a:t>Συνάρτηση </a:t>
            </a:r>
            <a:r>
              <a:rPr lang="en-US" dirty="0" smtClean="0"/>
              <a:t>SUM, AVERAGE</a:t>
            </a:r>
            <a:endParaRPr lang="el-GR" dirty="0"/>
          </a:p>
        </p:txBody>
      </p:sp>
      <p:pic>
        <p:nvPicPr>
          <p:cNvPr id="5" name="4 - Εικόνα" descr="excel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53466">
            <a:off x="7841835" y="1527317"/>
            <a:ext cx="1080120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l-GR" sz="4000" dirty="0" smtClean="0"/>
              <a:t>Δουλεύοντας με το </a:t>
            </a:r>
            <a:r>
              <a:rPr lang="en-US" sz="4000" dirty="0" smtClean="0"/>
              <a:t>MS Excel </a:t>
            </a:r>
            <a:r>
              <a:rPr lang="en-US" sz="4000" dirty="0" smtClean="0">
                <a:solidFill>
                  <a:srgbClr val="00B050"/>
                </a:solidFill>
              </a:rPr>
              <a:t>#2</a:t>
            </a:r>
            <a:endParaRPr lang="el-GR" sz="4000" dirty="0">
              <a:solidFill>
                <a:srgbClr val="00B050"/>
              </a:solidFill>
            </a:endParaRPr>
          </a:p>
        </p:txBody>
      </p:sp>
      <p:pic>
        <p:nvPicPr>
          <p:cNvPr id="5" name="4 - Εικόνα" descr="excel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53466">
            <a:off x="7841835" y="1527317"/>
            <a:ext cx="1080120" cy="10801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16832"/>
            <a:ext cx="6696744" cy="185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l-GR" sz="4000" dirty="0" smtClean="0"/>
              <a:t>Δουλεύοντας με το </a:t>
            </a:r>
            <a:r>
              <a:rPr lang="en-US" sz="4000" dirty="0" smtClean="0"/>
              <a:t>MS Excel </a:t>
            </a:r>
            <a:r>
              <a:rPr lang="en-US" sz="4000" dirty="0" smtClean="0">
                <a:solidFill>
                  <a:srgbClr val="00B050"/>
                </a:solidFill>
              </a:rPr>
              <a:t>#2</a:t>
            </a:r>
            <a:endParaRPr lang="el-GR" sz="4000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74039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Μορφοποίηση αριθμών (διαχωριστικό χιλιάδων)</a:t>
            </a:r>
          </a:p>
          <a:p>
            <a:r>
              <a:rPr lang="el-GR" dirty="0" smtClean="0"/>
              <a:t>Ταξινόμηση</a:t>
            </a:r>
          </a:p>
          <a:p>
            <a:r>
              <a:rPr lang="el-GR" dirty="0" smtClean="0"/>
              <a:t>Πτυσσόμενη λίστα</a:t>
            </a:r>
          </a:p>
          <a:p>
            <a:r>
              <a:rPr lang="el-GR" dirty="0" smtClean="0"/>
              <a:t>Φίλτρα &amp; σύνθετα φίλτρα</a:t>
            </a:r>
          </a:p>
          <a:p>
            <a:r>
              <a:rPr lang="el-GR" dirty="0" smtClean="0"/>
              <a:t>Συναρτήσεις </a:t>
            </a:r>
            <a:r>
              <a:rPr lang="en-US" dirty="0" smtClean="0"/>
              <a:t>SUM, AVERAGE</a:t>
            </a:r>
            <a:r>
              <a:rPr lang="el-GR" dirty="0" smtClean="0"/>
              <a:t>, </a:t>
            </a:r>
            <a:r>
              <a:rPr lang="en-US" dirty="0" smtClean="0"/>
              <a:t>IF</a:t>
            </a:r>
          </a:p>
          <a:p>
            <a:r>
              <a:rPr lang="el-GR" dirty="0" smtClean="0"/>
              <a:t>Γραφήματα</a:t>
            </a:r>
          </a:p>
          <a:p>
            <a:r>
              <a:rPr lang="el-GR" dirty="0" smtClean="0">
                <a:solidFill>
                  <a:srgbClr val="C00000"/>
                </a:solidFill>
              </a:rPr>
              <a:t>Πειραματίζομαι</a:t>
            </a:r>
            <a:r>
              <a:rPr lang="el-GR" dirty="0" smtClean="0"/>
              <a:t> ή </a:t>
            </a:r>
            <a:r>
              <a:rPr lang="el-GR" dirty="0" smtClean="0">
                <a:solidFill>
                  <a:srgbClr val="C00000"/>
                </a:solidFill>
              </a:rPr>
              <a:t>Ψάχνω στο </a:t>
            </a:r>
            <a:r>
              <a:rPr lang="en-US" dirty="0" smtClean="0">
                <a:solidFill>
                  <a:srgbClr val="C00000"/>
                </a:solidFill>
              </a:rPr>
              <a:t>WEB</a:t>
            </a:r>
          </a:p>
          <a:p>
            <a:pPr lvl="1"/>
            <a:r>
              <a:rPr lang="el-GR" dirty="0" smtClean="0"/>
              <a:t>Μορφοποίηση υπό όρους (</a:t>
            </a:r>
            <a:r>
              <a:rPr lang="en-US" dirty="0" smtClean="0"/>
              <a:t>Conditional Formatting)</a:t>
            </a:r>
            <a:endParaRPr lang="el-GR" dirty="0" smtClean="0"/>
          </a:p>
          <a:p>
            <a:pPr lvl="1"/>
            <a:r>
              <a:rPr lang="el-GR" dirty="0" smtClean="0"/>
              <a:t>Πάγωμα</a:t>
            </a:r>
            <a:r>
              <a:rPr lang="en-US" dirty="0" smtClean="0"/>
              <a:t> (</a:t>
            </a:r>
            <a:r>
              <a:rPr lang="el-GR" dirty="0" smtClean="0"/>
              <a:t>σταθεροποίηση) στηλών &amp; γραμμών</a:t>
            </a:r>
            <a:endParaRPr lang="en-US" dirty="0" smtClean="0"/>
          </a:p>
          <a:p>
            <a:pPr lvl="1"/>
            <a:r>
              <a:rPr lang="el-GR" dirty="0" smtClean="0"/>
              <a:t>Συναρτήσεις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dirty="0" smtClean="0"/>
              <a:t>MIN, </a:t>
            </a:r>
            <a:r>
              <a:rPr lang="en-US" dirty="0" smtClean="0"/>
              <a:t>MAX</a:t>
            </a:r>
          </a:p>
          <a:p>
            <a:pPr lvl="1"/>
            <a:r>
              <a:rPr lang="el-GR" dirty="0" smtClean="0"/>
              <a:t>Γραφήματα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5" name="4 - Εικόνα" descr="excel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53466">
            <a:off x="7841835" y="1527317"/>
            <a:ext cx="1080120" cy="1080120"/>
          </a:xfrm>
          <a:prstGeom prst="rect">
            <a:avLst/>
          </a:prstGeom>
        </p:spPr>
      </p:pic>
      <p:pic>
        <p:nvPicPr>
          <p:cNvPr id="6" name="5 - Εικόνα" descr="sear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5085184"/>
            <a:ext cx="1492529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Δουλεύοντας με το </a:t>
            </a:r>
            <a:r>
              <a:rPr lang="en-US" sz="3600" dirty="0" smtClean="0"/>
              <a:t>Google sheets </a:t>
            </a:r>
            <a:r>
              <a:rPr lang="en-US" b="1" dirty="0" smtClean="0">
                <a:solidFill>
                  <a:srgbClr val="00B050"/>
                </a:solidFill>
              </a:rPr>
              <a:t>#3</a:t>
            </a:r>
            <a:endParaRPr lang="el-GR" dirty="0"/>
          </a:p>
        </p:txBody>
      </p:sp>
      <p:pic>
        <p:nvPicPr>
          <p:cNvPr id="4" name="3 - Εικόνα" descr="excel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53466">
            <a:off x="7841835" y="1527317"/>
            <a:ext cx="1080120" cy="1080120"/>
          </a:xfrm>
          <a:prstGeom prst="rect">
            <a:avLst/>
          </a:prstGeom>
        </p:spPr>
      </p:pic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Διαγωνισμός – έρευνα γρηγορότερης πληκτρολόγησης</a:t>
            </a:r>
            <a:endParaRPr lang="el-GR" dirty="0"/>
          </a:p>
        </p:txBody>
      </p:sp>
      <p:pic>
        <p:nvPicPr>
          <p:cNvPr id="6" name="5 - Εικόνα" descr="resul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322037"/>
            <a:ext cx="2160240" cy="21951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6 - Εικόνα" descr="fastfinge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1223" y="3322037"/>
            <a:ext cx="5100937" cy="21951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Δουλεύοντας με το </a:t>
            </a:r>
            <a:r>
              <a:rPr lang="en-US" sz="3600" dirty="0" smtClean="0"/>
              <a:t>Google sheets </a:t>
            </a:r>
            <a:r>
              <a:rPr lang="en-US" b="1" dirty="0" smtClean="0">
                <a:solidFill>
                  <a:srgbClr val="00B050"/>
                </a:solidFill>
              </a:rPr>
              <a:t>#3</a:t>
            </a:r>
            <a:endParaRPr lang="el-GR" dirty="0"/>
          </a:p>
        </p:txBody>
      </p:sp>
      <p:pic>
        <p:nvPicPr>
          <p:cNvPr id="4" name="3 - Εικόνα" descr="excel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53466">
            <a:off x="7841835" y="1527317"/>
            <a:ext cx="1080120" cy="1080120"/>
          </a:xfrm>
          <a:prstGeom prst="rect">
            <a:avLst/>
          </a:prstGeom>
        </p:spPr>
      </p:pic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Διαγωνισμός – έρευνα γρηγορότερης πληκτρολόγησης</a:t>
            </a:r>
            <a:endParaRPr lang="el-GR" dirty="0"/>
          </a:p>
        </p:txBody>
      </p:sp>
      <p:pic>
        <p:nvPicPr>
          <p:cNvPr id="8" name="7 - Εικόνα" descr="x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068960"/>
            <a:ext cx="6192688" cy="26334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183</Words>
  <Application>Microsoft Office PowerPoint</Application>
  <PresentationFormat>Προβολή στην οθόνη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Pushpin</vt:lpstr>
      <vt:lpstr>Λύνω προβλήματα με Υπολογιστικά Φύλλα</vt:lpstr>
      <vt:lpstr>Υπολογιστικά Φύλλα</vt:lpstr>
      <vt:lpstr>Υπολογιστικά Φύλλα</vt:lpstr>
      <vt:lpstr>Δουλεύοντας με το MS Excel #1</vt:lpstr>
      <vt:lpstr>Δουλεύοντας με το MS Excel #1</vt:lpstr>
      <vt:lpstr>Δουλεύοντας με το MS Excel #2</vt:lpstr>
      <vt:lpstr>Δουλεύοντας με το MS Excel #2</vt:lpstr>
      <vt:lpstr>Δουλεύοντας με το Google sheets #3</vt:lpstr>
      <vt:lpstr>Δουλεύοντας με το Google sheets #3</vt:lpstr>
      <vt:lpstr>Δουλεύοντας με το Google sheets #3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Πληροφορική στο σύγχρονο κόσμο</dc:title>
  <dc:creator>User</dc:creator>
  <cp:lastModifiedBy>User</cp:lastModifiedBy>
  <cp:revision>70</cp:revision>
  <dcterms:created xsi:type="dcterms:W3CDTF">2018-10-03T19:26:25Z</dcterms:created>
  <dcterms:modified xsi:type="dcterms:W3CDTF">2019-03-12T07:42:16Z</dcterms:modified>
</cp:coreProperties>
</file>