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h5663575c63ca5cb6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h5663575c63ca5cb6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h5663575c63ca5cb6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" name="Google Shape;67;h5663575c63ca5cb6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h5663575c63ca5cb6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" name="Google Shape;74;h5663575c63ca5cb6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h5663575c63ca5cb6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h5663575c63ca5cb6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5663575c63ca5cb6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h5663575c63ca5cb6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h5663575c63ca5cb6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" name="Google Shape;95;h5663575c63ca5cb6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h5663575c63ca5cb6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h5663575c63ca5cb6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h5663575c63ca5cb6_0_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" name="Google Shape;109;h5663575c63ca5cb6_0_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h5663575c63ca5cb6_0_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" name="Google Shape;116;h5663575c63ca5cb6_0_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h5663575c63ca5cb6_0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h5663575c63ca5cb6_0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h5663575c63ca5cb6_0_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h5663575c63ca5cb6_0_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h5663575c63ca5cb6_0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" name="Google Shape;137;h5663575c63ca5cb6_0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h21294ea4a3f706f5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h21294ea4a3f706f5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h21294ea4a3f706f5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" name="Google Shape;150;h21294ea4a3f706f5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png"/><Relationship Id="rId4" Type="http://schemas.openxmlformats.org/officeDocument/2006/relationships/hyperlink" Target="https://www.slideshare.net/slideshow/app-inventor-55717420/55717420#2" TargetMode="Externa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6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7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3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www.slideshare.net/slideshow/app-inventor2-93349152/93349152#10" TargetMode="External"/><Relationship Id="rId4" Type="http://schemas.openxmlformats.org/officeDocument/2006/relationships/hyperlink" Target="https://www.slideshare.net/slideshow/app-inventor2-1-hello-purr/67578271#1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okiriostonipologiston.blogspot.com/2016/01/appinventor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520599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198925" y="4739000"/>
            <a:ext cx="8520600" cy="330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sz="1800" u="sng">
                <a:solidFill>
                  <a:schemeClr val="hlink"/>
                </a:solidFill>
                <a:hlinkClick r:id="rId4"/>
              </a:rPr>
              <a:t>https://www.slideshare.net/slideshow/app-inventor-55717420/55717420#2</a:t>
            </a:r>
            <a:endParaRPr sz="1800">
              <a:solidFill>
                <a:schemeClr val="dk2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4" name="Google Shape;64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0075" y="0"/>
            <a:ext cx="866222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" name="Google Shape;70;p1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" name="Google Shape;71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520601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8" name="Google Shape;7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5206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17"/>
          <p:cNvSpPr txBox="1"/>
          <p:nvPr>
            <p:ph type="ctrTitle"/>
          </p:nvPr>
        </p:nvSpPr>
        <p:spPr>
          <a:xfrm>
            <a:off x="311700" y="744575"/>
            <a:ext cx="8832300" cy="462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4" name="Google Shape;84;p1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5" name="Google Shape;85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7925" y="399900"/>
            <a:ext cx="90360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8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8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00" y="0"/>
            <a:ext cx="8701201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9" name="Google Shape;99;p1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00" y="0"/>
            <a:ext cx="86874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0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" name="Google Shape;105;p20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6" name="Google Shape;10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9025" y="0"/>
            <a:ext cx="875635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1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2" name="Google Shape;112;p21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3" name="Google Shape;11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2800" y="0"/>
            <a:ext cx="879772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2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5725" y="314325"/>
            <a:ext cx="8764500" cy="4514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" name="Google Shape;126;p2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7" name="Google Shape;127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0"/>
            <a:ext cx="8683676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4" name="Google Shape;134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225" y="0"/>
            <a:ext cx="8756375" cy="5143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5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25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1" name="Google Shape;141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243600" cy="51434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Παρουσιαση </a:t>
            </a:r>
            <a:endParaRPr/>
          </a:p>
        </p:txBody>
      </p:sp>
      <p:sp>
        <p:nvSpPr>
          <p:cNvPr id="147" name="Google Shape;147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 u="sng">
                <a:solidFill>
                  <a:schemeClr val="hlink"/>
                </a:solidFill>
                <a:hlinkClick r:id="rId3"/>
              </a:rPr>
              <a:t>https://www.slideshare.net/slideshow/app-inventor2-93349152/93349152#10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l" u="sng">
                <a:solidFill>
                  <a:schemeClr val="hlink"/>
                </a:solidFill>
                <a:hlinkClick r:id="rId4"/>
              </a:rPr>
              <a:t>https://www.slideshare.net/slideshow/app-inventor2-1-hello-purr/67578271#1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27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l"/>
              <a:t>app inventor</a:t>
            </a:r>
            <a:endParaRPr/>
          </a:p>
        </p:txBody>
      </p:sp>
      <p:sp>
        <p:nvSpPr>
          <p:cNvPr id="153" name="Google Shape;153;p27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55000" lnSpcReduction="20000"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l" u="sng">
                <a:solidFill>
                  <a:schemeClr val="hlink"/>
                </a:solidFill>
                <a:hlinkClick r:id="rId3"/>
              </a:rPr>
              <a:t>https://okiriostonipologiston.blogspot.com/2016/01/appinventor.html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