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</p:sldIdLst>
  <p:sldSz cy="6858000" cx="9907575"/>
  <p:notesSz cx="6858000" cy="9144000"/>
  <p:embeddedFontLst>
    <p:embeddedFont>
      <p:font typeface="Belleza"/>
      <p:regular r:id="rId38"/>
    </p:embeddedFont>
    <p:embeddedFont>
      <p:font typeface="Tahoma"/>
      <p:regular r:id="rId39"/>
      <p:bold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  <p:ext uri="GoogleSlidesCustomDataVersion2">
      <go:slidesCustomData xmlns:go="http://customooxmlschemas.google.com/" r:id="rId41" roundtripDataSignature="AMtx7mh6qBsxD84RwOO3cRukWZAy/r86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Tahoma-bold.fntdata"/><Relationship Id="rId20" Type="http://schemas.openxmlformats.org/officeDocument/2006/relationships/slide" Target="slides/slide14.xml"/><Relationship Id="rId41" Type="http://customschemas.google.com/relationships/presentationmetadata" Target="meta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font" Target="fonts/Tahoma-regular.fntdata"/><Relationship Id="rId16" Type="http://schemas.openxmlformats.org/officeDocument/2006/relationships/slide" Target="slides/slide10.xml"/><Relationship Id="rId38" Type="http://schemas.openxmlformats.org/officeDocument/2006/relationships/font" Target="fonts/Belleza-regular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10" type="dt"/>
          </p:nvPr>
        </p:nvSpPr>
        <p:spPr>
          <a:xfrm>
            <a:off x="3886200" y="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2" type="sldNum"/>
          </p:nvPr>
        </p:nvSpPr>
        <p:spPr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5" name="Google Shape;5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" name="Google Shape;6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" name="Google Shape;7;n"/>
          <p:cNvSpPr txBox="1"/>
          <p:nvPr>
            <p:ph idx="2" type="hdr"/>
          </p:nvPr>
        </p:nvSpPr>
        <p:spPr>
          <a:xfrm>
            <a:off x="0" y="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3" type="dt"/>
          </p:nvPr>
        </p:nvSpPr>
        <p:spPr>
          <a:xfrm>
            <a:off x="3886200" y="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9" name="Google Shape;9;n"/>
          <p:cNvSpPr/>
          <p:nvPr>
            <p:ph idx="4" type="sldImg"/>
          </p:nvPr>
        </p:nvSpPr>
        <p:spPr>
          <a:xfrm>
            <a:off x="952500" y="685800"/>
            <a:ext cx="4949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" name="Google Shape;10;n"/>
          <p:cNvSpPr txBox="1"/>
          <p:nvPr>
            <p:ph idx="1" type="body"/>
          </p:nvPr>
        </p:nvSpPr>
        <p:spPr>
          <a:xfrm>
            <a:off x="914400" y="4343400"/>
            <a:ext cx="5026025" cy="411162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" name="Google Shape;11;n"/>
          <p:cNvSpPr txBox="1"/>
          <p:nvPr>
            <p:ph idx="11" type="ftr"/>
          </p:nvPr>
        </p:nvSpPr>
        <p:spPr>
          <a:xfrm>
            <a:off x="0" y="868680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2" name="Google Shape;12;n"/>
          <p:cNvSpPr txBox="1"/>
          <p:nvPr>
            <p:ph idx="5" type="sldNum"/>
          </p:nvPr>
        </p:nvSpPr>
        <p:spPr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-215900" lvl="0" marL="2159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2" type="sldNum"/>
          </p:nvPr>
        </p:nvSpPr>
        <p:spPr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2" name="Google Shape;82;p1:notes"/>
          <p:cNvSpPr txBox="1"/>
          <p:nvPr>
            <p:ph idx="1" type="body"/>
          </p:nvPr>
        </p:nvSpPr>
        <p:spPr>
          <a:xfrm>
            <a:off x="914400" y="4343400"/>
            <a:ext cx="5026025" cy="4111625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:notes"/>
          <p:cNvSpPr/>
          <p:nvPr>
            <p:ph idx="2" type="sldImg"/>
          </p:nvPr>
        </p:nvSpPr>
        <p:spPr>
          <a:xfrm>
            <a:off x="952500" y="685800"/>
            <a:ext cx="4949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2" type="sldNum"/>
          </p:nvPr>
        </p:nvSpPr>
        <p:spPr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914400" y="4343400"/>
            <a:ext cx="5026025" cy="4111625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952500" y="685800"/>
            <a:ext cx="4949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/>
          <p:nvPr>
            <p:ph idx="12" type="sldNum"/>
          </p:nvPr>
        </p:nvSpPr>
        <p:spPr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914400" y="4343400"/>
            <a:ext cx="5026025" cy="4111625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952500" y="685800"/>
            <a:ext cx="4949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/>
          <p:nvPr>
            <p:ph idx="12" type="sldNum"/>
          </p:nvPr>
        </p:nvSpPr>
        <p:spPr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7" name="Google Shape;117;p4:notes"/>
          <p:cNvSpPr txBox="1"/>
          <p:nvPr>
            <p:ph idx="1" type="body"/>
          </p:nvPr>
        </p:nvSpPr>
        <p:spPr>
          <a:xfrm>
            <a:off x="914400" y="4343400"/>
            <a:ext cx="5026025" cy="4111625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4:notes"/>
          <p:cNvSpPr/>
          <p:nvPr>
            <p:ph idx="2" type="sldImg"/>
          </p:nvPr>
        </p:nvSpPr>
        <p:spPr>
          <a:xfrm>
            <a:off x="952500" y="685800"/>
            <a:ext cx="4949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/>
          <p:nvPr>
            <p:ph idx="12" type="sldNum"/>
          </p:nvPr>
        </p:nvSpPr>
        <p:spPr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8" name="Google Shape;128;p5:notes"/>
          <p:cNvSpPr txBox="1"/>
          <p:nvPr>
            <p:ph idx="1" type="body"/>
          </p:nvPr>
        </p:nvSpPr>
        <p:spPr>
          <a:xfrm>
            <a:off x="914400" y="4343400"/>
            <a:ext cx="5026025" cy="4111625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5:notes"/>
          <p:cNvSpPr/>
          <p:nvPr>
            <p:ph idx="2" type="sldImg"/>
          </p:nvPr>
        </p:nvSpPr>
        <p:spPr>
          <a:xfrm>
            <a:off x="952500" y="685800"/>
            <a:ext cx="4949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 txBox="1"/>
          <p:nvPr>
            <p:ph idx="12" type="sldNum"/>
          </p:nvPr>
        </p:nvSpPr>
        <p:spPr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8" name="Google Shape;138;p6:notes"/>
          <p:cNvSpPr txBox="1"/>
          <p:nvPr>
            <p:ph idx="1" type="body"/>
          </p:nvPr>
        </p:nvSpPr>
        <p:spPr>
          <a:xfrm>
            <a:off x="914400" y="4343400"/>
            <a:ext cx="5026025" cy="4111625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6:notes"/>
          <p:cNvSpPr/>
          <p:nvPr>
            <p:ph idx="2" type="sldImg"/>
          </p:nvPr>
        </p:nvSpPr>
        <p:spPr>
          <a:xfrm>
            <a:off x="952500" y="685800"/>
            <a:ext cx="4949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:notes"/>
          <p:cNvSpPr txBox="1"/>
          <p:nvPr>
            <p:ph idx="12" type="sldNum"/>
          </p:nvPr>
        </p:nvSpPr>
        <p:spPr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8" name="Google Shape;148;p7:notes"/>
          <p:cNvSpPr txBox="1"/>
          <p:nvPr>
            <p:ph idx="1" type="body"/>
          </p:nvPr>
        </p:nvSpPr>
        <p:spPr>
          <a:xfrm>
            <a:off x="914400" y="4343400"/>
            <a:ext cx="5026025" cy="4111625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7:notes"/>
          <p:cNvSpPr/>
          <p:nvPr>
            <p:ph idx="2" type="sldImg"/>
          </p:nvPr>
        </p:nvSpPr>
        <p:spPr>
          <a:xfrm>
            <a:off x="952500" y="685800"/>
            <a:ext cx="4949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8:notes"/>
          <p:cNvSpPr txBox="1"/>
          <p:nvPr>
            <p:ph idx="12" type="sldNum"/>
          </p:nvPr>
        </p:nvSpPr>
        <p:spPr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2" name="Google Shape;172;p8:notes"/>
          <p:cNvSpPr txBox="1"/>
          <p:nvPr>
            <p:ph idx="1" type="body"/>
          </p:nvPr>
        </p:nvSpPr>
        <p:spPr>
          <a:xfrm>
            <a:off x="914400" y="4343400"/>
            <a:ext cx="5026025" cy="4111625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8:notes"/>
          <p:cNvSpPr/>
          <p:nvPr>
            <p:ph idx="2" type="sldImg"/>
          </p:nvPr>
        </p:nvSpPr>
        <p:spPr>
          <a:xfrm>
            <a:off x="952500" y="685800"/>
            <a:ext cx="4949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87" name="Google Shape;187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:notes"/>
          <p:cNvSpPr txBox="1"/>
          <p:nvPr>
            <p:ph idx="12" type="sldNum"/>
          </p:nvPr>
        </p:nvSpPr>
        <p:spPr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6" name="Google Shape;206;p10:notes"/>
          <p:cNvSpPr txBox="1"/>
          <p:nvPr>
            <p:ph idx="1" type="body"/>
          </p:nvPr>
        </p:nvSpPr>
        <p:spPr>
          <a:xfrm>
            <a:off x="914400" y="4343400"/>
            <a:ext cx="5026025" cy="4111625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0:notes"/>
          <p:cNvSpPr/>
          <p:nvPr>
            <p:ph idx="2" type="sldImg"/>
          </p:nvPr>
        </p:nvSpPr>
        <p:spPr>
          <a:xfrm>
            <a:off x="952500" y="685800"/>
            <a:ext cx="4949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1:notes"/>
          <p:cNvSpPr txBox="1"/>
          <p:nvPr>
            <p:ph idx="12" type="sldNum"/>
          </p:nvPr>
        </p:nvSpPr>
        <p:spPr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7" name="Google Shape;217;p11:notes"/>
          <p:cNvSpPr txBox="1"/>
          <p:nvPr>
            <p:ph idx="1" type="body"/>
          </p:nvPr>
        </p:nvSpPr>
        <p:spPr>
          <a:xfrm>
            <a:off x="914400" y="4343400"/>
            <a:ext cx="5026025" cy="4111625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1:notes"/>
          <p:cNvSpPr/>
          <p:nvPr>
            <p:ph idx="2" type="sldImg"/>
          </p:nvPr>
        </p:nvSpPr>
        <p:spPr>
          <a:xfrm>
            <a:off x="952500" y="685800"/>
            <a:ext cx="4949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2:notes"/>
          <p:cNvSpPr txBox="1"/>
          <p:nvPr>
            <p:ph idx="12" type="sldNum"/>
          </p:nvPr>
        </p:nvSpPr>
        <p:spPr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2" name="Google Shape;232;p12:notes"/>
          <p:cNvSpPr txBox="1"/>
          <p:nvPr>
            <p:ph idx="1" type="body"/>
          </p:nvPr>
        </p:nvSpPr>
        <p:spPr>
          <a:xfrm>
            <a:off x="914400" y="4343400"/>
            <a:ext cx="5026025" cy="4111625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2:notes"/>
          <p:cNvSpPr/>
          <p:nvPr>
            <p:ph idx="2" type="sldImg"/>
          </p:nvPr>
        </p:nvSpPr>
        <p:spPr>
          <a:xfrm>
            <a:off x="952500" y="685800"/>
            <a:ext cx="4949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:notes"/>
          <p:cNvSpPr txBox="1"/>
          <p:nvPr>
            <p:ph idx="12" type="sldNum"/>
          </p:nvPr>
        </p:nvSpPr>
        <p:spPr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8" name="Google Shape;248;p13:notes"/>
          <p:cNvSpPr txBox="1"/>
          <p:nvPr>
            <p:ph idx="1" type="body"/>
          </p:nvPr>
        </p:nvSpPr>
        <p:spPr>
          <a:xfrm>
            <a:off x="914400" y="4343400"/>
            <a:ext cx="5026025" cy="4111625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3:notes"/>
          <p:cNvSpPr/>
          <p:nvPr>
            <p:ph idx="2" type="sldImg"/>
          </p:nvPr>
        </p:nvSpPr>
        <p:spPr>
          <a:xfrm>
            <a:off x="952500" y="685800"/>
            <a:ext cx="4949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4:notes"/>
          <p:cNvSpPr txBox="1"/>
          <p:nvPr>
            <p:ph idx="12" type="sldNum"/>
          </p:nvPr>
        </p:nvSpPr>
        <p:spPr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9" name="Google Shape;259;p14:notes"/>
          <p:cNvSpPr txBox="1"/>
          <p:nvPr>
            <p:ph idx="1" type="body"/>
          </p:nvPr>
        </p:nvSpPr>
        <p:spPr>
          <a:xfrm>
            <a:off x="914400" y="4343400"/>
            <a:ext cx="5026025" cy="4111625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4:notes"/>
          <p:cNvSpPr/>
          <p:nvPr>
            <p:ph idx="2" type="sldImg"/>
          </p:nvPr>
        </p:nvSpPr>
        <p:spPr>
          <a:xfrm>
            <a:off x="952500" y="685800"/>
            <a:ext cx="4949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5:notes"/>
          <p:cNvSpPr txBox="1"/>
          <p:nvPr>
            <p:ph idx="12" type="sldNum"/>
          </p:nvPr>
        </p:nvSpPr>
        <p:spPr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8" name="Google Shape;278;p15:notes"/>
          <p:cNvSpPr txBox="1"/>
          <p:nvPr>
            <p:ph idx="1" type="body"/>
          </p:nvPr>
        </p:nvSpPr>
        <p:spPr>
          <a:xfrm>
            <a:off x="914400" y="4343400"/>
            <a:ext cx="5026025" cy="4111625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5:notes"/>
          <p:cNvSpPr/>
          <p:nvPr>
            <p:ph idx="2" type="sldImg"/>
          </p:nvPr>
        </p:nvSpPr>
        <p:spPr>
          <a:xfrm>
            <a:off x="952500" y="685800"/>
            <a:ext cx="4949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6:notes"/>
          <p:cNvSpPr txBox="1"/>
          <p:nvPr>
            <p:ph idx="12" type="sldNum"/>
          </p:nvPr>
        </p:nvSpPr>
        <p:spPr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9" name="Google Shape;289;p16:notes"/>
          <p:cNvSpPr txBox="1"/>
          <p:nvPr>
            <p:ph idx="1" type="body"/>
          </p:nvPr>
        </p:nvSpPr>
        <p:spPr>
          <a:xfrm>
            <a:off x="914400" y="4343400"/>
            <a:ext cx="5026025" cy="4111625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16:notes"/>
          <p:cNvSpPr/>
          <p:nvPr>
            <p:ph idx="2" type="sldImg"/>
          </p:nvPr>
        </p:nvSpPr>
        <p:spPr>
          <a:xfrm>
            <a:off x="952500" y="685800"/>
            <a:ext cx="4949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7:notes"/>
          <p:cNvSpPr txBox="1"/>
          <p:nvPr>
            <p:ph idx="12" type="sldNum"/>
          </p:nvPr>
        </p:nvSpPr>
        <p:spPr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0" name="Google Shape;300;p17:notes"/>
          <p:cNvSpPr txBox="1"/>
          <p:nvPr>
            <p:ph idx="1" type="body"/>
          </p:nvPr>
        </p:nvSpPr>
        <p:spPr>
          <a:xfrm>
            <a:off x="914400" y="4343400"/>
            <a:ext cx="5026025" cy="4111625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7:notes"/>
          <p:cNvSpPr/>
          <p:nvPr>
            <p:ph idx="2" type="sldImg"/>
          </p:nvPr>
        </p:nvSpPr>
        <p:spPr>
          <a:xfrm>
            <a:off x="952500" y="685800"/>
            <a:ext cx="4949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8:notes"/>
          <p:cNvSpPr txBox="1"/>
          <p:nvPr>
            <p:ph idx="12" type="sldNum"/>
          </p:nvPr>
        </p:nvSpPr>
        <p:spPr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1" name="Google Shape;311;p18:notes"/>
          <p:cNvSpPr txBox="1"/>
          <p:nvPr>
            <p:ph idx="1" type="body"/>
          </p:nvPr>
        </p:nvSpPr>
        <p:spPr>
          <a:xfrm>
            <a:off x="914400" y="4343400"/>
            <a:ext cx="5026025" cy="4111625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18:notes"/>
          <p:cNvSpPr/>
          <p:nvPr>
            <p:ph idx="2" type="sldImg"/>
          </p:nvPr>
        </p:nvSpPr>
        <p:spPr>
          <a:xfrm>
            <a:off x="952500" y="685800"/>
            <a:ext cx="4949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9:notes"/>
          <p:cNvSpPr txBox="1"/>
          <p:nvPr>
            <p:ph idx="12" type="sldNum"/>
          </p:nvPr>
        </p:nvSpPr>
        <p:spPr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2" name="Google Shape;322;p19:notes"/>
          <p:cNvSpPr txBox="1"/>
          <p:nvPr>
            <p:ph idx="1" type="body"/>
          </p:nvPr>
        </p:nvSpPr>
        <p:spPr>
          <a:xfrm>
            <a:off x="914400" y="4343400"/>
            <a:ext cx="5026025" cy="4111625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19:notes"/>
          <p:cNvSpPr/>
          <p:nvPr>
            <p:ph idx="2" type="sldImg"/>
          </p:nvPr>
        </p:nvSpPr>
        <p:spPr>
          <a:xfrm>
            <a:off x="952500" y="685800"/>
            <a:ext cx="4949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0:notes"/>
          <p:cNvSpPr txBox="1"/>
          <p:nvPr>
            <p:ph idx="12" type="sldNum"/>
          </p:nvPr>
        </p:nvSpPr>
        <p:spPr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3" name="Google Shape;333;p20:notes"/>
          <p:cNvSpPr txBox="1"/>
          <p:nvPr>
            <p:ph idx="1" type="body"/>
          </p:nvPr>
        </p:nvSpPr>
        <p:spPr>
          <a:xfrm>
            <a:off x="914400" y="4343400"/>
            <a:ext cx="5026025" cy="4111625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20:notes"/>
          <p:cNvSpPr/>
          <p:nvPr>
            <p:ph idx="2" type="sldImg"/>
          </p:nvPr>
        </p:nvSpPr>
        <p:spPr>
          <a:xfrm>
            <a:off x="952500" y="685800"/>
            <a:ext cx="4949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1:notes"/>
          <p:cNvSpPr txBox="1"/>
          <p:nvPr>
            <p:ph idx="12" type="sldNum"/>
          </p:nvPr>
        </p:nvSpPr>
        <p:spPr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4" name="Google Shape;344;p21:notes"/>
          <p:cNvSpPr txBox="1"/>
          <p:nvPr>
            <p:ph idx="1" type="body"/>
          </p:nvPr>
        </p:nvSpPr>
        <p:spPr>
          <a:xfrm>
            <a:off x="914400" y="4343400"/>
            <a:ext cx="5026025" cy="4111625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21:notes"/>
          <p:cNvSpPr/>
          <p:nvPr>
            <p:ph idx="2" type="sldImg"/>
          </p:nvPr>
        </p:nvSpPr>
        <p:spPr>
          <a:xfrm>
            <a:off x="952500" y="685800"/>
            <a:ext cx="4949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2:notes"/>
          <p:cNvSpPr txBox="1"/>
          <p:nvPr>
            <p:ph idx="12" type="sldNum"/>
          </p:nvPr>
        </p:nvSpPr>
        <p:spPr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5" name="Google Shape;355;p22:notes"/>
          <p:cNvSpPr txBox="1"/>
          <p:nvPr>
            <p:ph idx="1" type="body"/>
          </p:nvPr>
        </p:nvSpPr>
        <p:spPr>
          <a:xfrm>
            <a:off x="914400" y="4343400"/>
            <a:ext cx="5026025" cy="4111625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22:notes"/>
          <p:cNvSpPr/>
          <p:nvPr>
            <p:ph idx="2" type="sldImg"/>
          </p:nvPr>
        </p:nvSpPr>
        <p:spPr>
          <a:xfrm>
            <a:off x="952500" y="685800"/>
            <a:ext cx="4949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3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66" name="Google Shape;366;p2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4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84" name="Google Shape;384;p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5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12" name="Google Shape;412;p2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26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43" name="Google Shape;443;p2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27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72" name="Google Shape;472;p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28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10" name="Google Shape;510;p2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29:notes"/>
          <p:cNvSpPr txBox="1"/>
          <p:nvPr>
            <p:ph idx="12" type="sldNum"/>
          </p:nvPr>
        </p:nvSpPr>
        <p:spPr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54" name="Google Shape;554;p29:notes"/>
          <p:cNvSpPr txBox="1"/>
          <p:nvPr>
            <p:ph idx="1" type="body"/>
          </p:nvPr>
        </p:nvSpPr>
        <p:spPr>
          <a:xfrm>
            <a:off x="914400" y="4343400"/>
            <a:ext cx="5026025" cy="4111625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29:notes"/>
          <p:cNvSpPr/>
          <p:nvPr>
            <p:ph idx="2" type="sldImg"/>
          </p:nvPr>
        </p:nvSpPr>
        <p:spPr>
          <a:xfrm>
            <a:off x="952500" y="685800"/>
            <a:ext cx="4949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30:notes"/>
          <p:cNvSpPr txBox="1"/>
          <p:nvPr>
            <p:ph idx="12" type="sldNum"/>
          </p:nvPr>
        </p:nvSpPr>
        <p:spPr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69" name="Google Shape;569;p30:notes"/>
          <p:cNvSpPr txBox="1"/>
          <p:nvPr>
            <p:ph idx="1" type="body"/>
          </p:nvPr>
        </p:nvSpPr>
        <p:spPr>
          <a:xfrm>
            <a:off x="914400" y="4343400"/>
            <a:ext cx="5026025" cy="4111625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30:notes"/>
          <p:cNvSpPr/>
          <p:nvPr>
            <p:ph idx="2" type="sldImg"/>
          </p:nvPr>
        </p:nvSpPr>
        <p:spPr>
          <a:xfrm>
            <a:off x="952500" y="685800"/>
            <a:ext cx="4949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31:notes"/>
          <p:cNvSpPr txBox="1"/>
          <p:nvPr>
            <p:ph idx="12" type="sldNum"/>
          </p:nvPr>
        </p:nvSpPr>
        <p:spPr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81" name="Google Shape;581;p31:notes"/>
          <p:cNvSpPr txBox="1"/>
          <p:nvPr>
            <p:ph idx="1" type="body"/>
          </p:nvPr>
        </p:nvSpPr>
        <p:spPr>
          <a:xfrm>
            <a:off x="914400" y="4343400"/>
            <a:ext cx="5026025" cy="4111625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31:notes"/>
          <p:cNvSpPr/>
          <p:nvPr>
            <p:ph idx="2" type="sldImg"/>
          </p:nvPr>
        </p:nvSpPr>
        <p:spPr>
          <a:xfrm>
            <a:off x="952500" y="685800"/>
            <a:ext cx="4949825" cy="34258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layout with centered title and subtitle placeholders" type="title">
  <p:cSld name="TITLE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75" lIns="92150" spcFirstLastPara="1" rIns="92150" wrap="square" tIns="46075">
            <a:noAutofit/>
          </a:bodyPr>
          <a:lstStyle>
            <a:lvl1pPr lv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3"/>
          <p:cNvSpPr txBox="1"/>
          <p:nvPr>
            <p:ph idx="10" type="dt"/>
          </p:nvPr>
        </p:nvSpPr>
        <p:spPr>
          <a:xfrm>
            <a:off x="1651000" y="6350000"/>
            <a:ext cx="1865312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075" lIns="92150" spcFirstLastPara="1" rIns="92150" wrap="square" tIns="460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3"/>
          <p:cNvSpPr txBox="1"/>
          <p:nvPr>
            <p:ph idx="11" type="ftr"/>
          </p:nvPr>
        </p:nvSpPr>
        <p:spPr>
          <a:xfrm>
            <a:off x="3946525" y="6350000"/>
            <a:ext cx="3733800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075" lIns="92150" spcFirstLastPara="1" rIns="92150" wrap="square" tIns="460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3"/>
          <p:cNvSpPr txBox="1"/>
          <p:nvPr>
            <p:ph idx="12" type="sldNum"/>
          </p:nvPr>
        </p:nvSpPr>
        <p:spPr>
          <a:xfrm>
            <a:off x="8007350" y="6350000"/>
            <a:ext cx="1865312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075" lIns="92150" spcFirstLastPara="1" rIns="92150" wrap="square" tIns="46075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996633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996633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996633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996633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996633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996633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996633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996633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99663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 type="tx">
  <p:cSld name="TITLE_AND_BOD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5"/>
          <p:cNvSpPr txBox="1"/>
          <p:nvPr>
            <p:ph type="title"/>
          </p:nvPr>
        </p:nvSpPr>
        <p:spPr>
          <a:xfrm>
            <a:off x="1711325" y="0"/>
            <a:ext cx="81915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5"/>
          <p:cNvSpPr txBox="1"/>
          <p:nvPr>
            <p:ph idx="1" type="body"/>
          </p:nvPr>
        </p:nvSpPr>
        <p:spPr>
          <a:xfrm>
            <a:off x="1603375" y="1371600"/>
            <a:ext cx="8258175" cy="4721225"/>
          </a:xfrm>
          <a:prstGeom prst="rect">
            <a:avLst/>
          </a:prstGeom>
          <a:noFill/>
          <a:ln>
            <a:noFill/>
          </a:ln>
        </p:spPr>
        <p:txBody>
          <a:bodyPr anchorCtr="0" anchor="t" bIns="46075" lIns="92150" spcFirstLastPara="1" rIns="92150" wrap="square" tIns="460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object on top, text on bottom" type="objOverTx">
  <p:cSld name="OBJECT_OVER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6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6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 on left, text on right" type="twoColTx">
  <p:cSld name="TITLE_AND_TWO_COLUMNS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7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7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7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8"/>
          <p:cNvSpPr txBox="1"/>
          <p:nvPr>
            <p:ph type="title"/>
          </p:nvPr>
        </p:nvSpPr>
        <p:spPr>
          <a:xfrm>
            <a:off x="1711325" y="0"/>
            <a:ext cx="81915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8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8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8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9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9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9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>
            <a:lvl1pPr indent="0" lvl="0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oogle Shape;14;p32"/>
          <p:cNvGrpSpPr/>
          <p:nvPr/>
        </p:nvGrpSpPr>
        <p:grpSpPr>
          <a:xfrm>
            <a:off x="0" y="0"/>
            <a:ext cx="9845675" cy="6853237"/>
            <a:chOff x="0" y="0"/>
            <a:chExt cx="6202" cy="4317"/>
          </a:xfrm>
        </p:grpSpPr>
        <p:grpSp>
          <p:nvGrpSpPr>
            <p:cNvPr id="15" name="Google Shape;15;p32"/>
            <p:cNvGrpSpPr/>
            <p:nvPr/>
          </p:nvGrpSpPr>
          <p:grpSpPr>
            <a:xfrm>
              <a:off x="1042" y="1947"/>
              <a:ext cx="5160" cy="117"/>
              <a:chOff x="1042" y="1947"/>
              <a:chExt cx="5160" cy="117"/>
            </a:xfrm>
          </p:grpSpPr>
          <p:sp>
            <p:nvSpPr>
              <p:cNvPr id="16" name="Google Shape;16;p32"/>
              <p:cNvSpPr/>
              <p:nvPr/>
            </p:nvSpPr>
            <p:spPr>
              <a:xfrm>
                <a:off x="1045" y="1954"/>
                <a:ext cx="5157" cy="104"/>
              </a:xfrm>
              <a:prstGeom prst="rect">
                <a:avLst/>
              </a:prstGeom>
              <a:gradFill>
                <a:gsLst>
                  <a:gs pos="0">
                    <a:srgbClr val="FFA800"/>
                  </a:gs>
                  <a:gs pos="100000">
                    <a:srgbClr val="825600"/>
                  </a:gs>
                </a:gsLst>
                <a:lin ang="135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cxnSp>
            <p:nvCxnSpPr>
              <p:cNvPr id="17" name="Google Shape;17;p32"/>
              <p:cNvCxnSpPr/>
              <p:nvPr/>
            </p:nvCxnSpPr>
            <p:spPr>
              <a:xfrm>
                <a:off x="1048" y="2064"/>
                <a:ext cx="5154" cy="0"/>
              </a:xfrm>
              <a:prstGeom prst="straightConnector1">
                <a:avLst/>
              </a:prstGeom>
              <a:noFill/>
              <a:ln cap="flat" cmpd="sng" w="12600">
                <a:solidFill>
                  <a:srgbClr val="996633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18" name="Google Shape;18;p32"/>
              <p:cNvCxnSpPr/>
              <p:nvPr/>
            </p:nvCxnSpPr>
            <p:spPr>
              <a:xfrm>
                <a:off x="1048" y="2040"/>
                <a:ext cx="5154" cy="0"/>
              </a:xfrm>
              <a:prstGeom prst="straightConnector1">
                <a:avLst/>
              </a:prstGeom>
              <a:noFill/>
              <a:ln cap="flat" cmpd="sng" w="12600">
                <a:solidFill>
                  <a:srgbClr val="996633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19" name="Google Shape;19;p32"/>
              <p:cNvCxnSpPr/>
              <p:nvPr/>
            </p:nvCxnSpPr>
            <p:spPr>
              <a:xfrm>
                <a:off x="1048" y="2010"/>
                <a:ext cx="5154" cy="0"/>
              </a:xfrm>
              <a:prstGeom prst="straightConnector1">
                <a:avLst/>
              </a:prstGeom>
              <a:noFill/>
              <a:ln cap="flat" cmpd="sng" w="12600">
                <a:solidFill>
                  <a:srgbClr val="996633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20" name="Google Shape;20;p32"/>
              <p:cNvCxnSpPr/>
              <p:nvPr/>
            </p:nvCxnSpPr>
            <p:spPr>
              <a:xfrm>
                <a:off x="1048" y="1976"/>
                <a:ext cx="5154" cy="0"/>
              </a:xfrm>
              <a:prstGeom prst="straightConnector1">
                <a:avLst/>
              </a:prstGeom>
              <a:noFill/>
              <a:ln cap="flat" cmpd="sng" w="12600">
                <a:solidFill>
                  <a:srgbClr val="996633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sp>
            <p:nvSpPr>
              <p:cNvPr id="21" name="Google Shape;21;p32"/>
              <p:cNvSpPr/>
              <p:nvPr/>
            </p:nvSpPr>
            <p:spPr>
              <a:xfrm>
                <a:off x="1042" y="1947"/>
                <a:ext cx="5159" cy="117"/>
              </a:xfrm>
              <a:custGeom>
                <a:rect b="b" l="l" r="r" t="t"/>
                <a:pathLst>
                  <a:path extrusionOk="0" h="119" w="4765">
                    <a:moveTo>
                      <a:pt x="0" y="118"/>
                    </a:moveTo>
                    <a:lnTo>
                      <a:pt x="0" y="0"/>
                    </a:lnTo>
                    <a:lnTo>
                      <a:pt x="4764" y="0"/>
                    </a:lnTo>
                  </a:path>
                </a:pathLst>
              </a:custGeom>
              <a:noFill/>
              <a:ln cap="rnd" cmpd="sng" w="12600">
                <a:solidFill>
                  <a:srgbClr val="FFCC66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22" name="Google Shape;22;p32"/>
            <p:cNvGrpSpPr/>
            <p:nvPr/>
          </p:nvGrpSpPr>
          <p:grpSpPr>
            <a:xfrm>
              <a:off x="0" y="0"/>
              <a:ext cx="1003" cy="4317"/>
              <a:chOff x="0" y="0"/>
              <a:chExt cx="1003" cy="4317"/>
            </a:xfrm>
          </p:grpSpPr>
          <p:sp>
            <p:nvSpPr>
              <p:cNvPr id="23" name="Google Shape;23;p32"/>
              <p:cNvSpPr/>
              <p:nvPr/>
            </p:nvSpPr>
            <p:spPr>
              <a:xfrm>
                <a:off x="0" y="0"/>
                <a:ext cx="998" cy="4317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grpSp>
            <p:nvGrpSpPr>
              <p:cNvPr id="24" name="Google Shape;24;p32"/>
              <p:cNvGrpSpPr/>
              <p:nvPr/>
            </p:nvGrpSpPr>
            <p:grpSpPr>
              <a:xfrm>
                <a:off x="0" y="41"/>
                <a:ext cx="1003" cy="4033"/>
                <a:chOff x="0" y="41"/>
                <a:chExt cx="1003" cy="4033"/>
              </a:xfrm>
            </p:grpSpPr>
            <p:pic>
              <p:nvPicPr>
                <p:cNvPr id="25" name="Google Shape;25;p32"/>
                <p:cNvPicPr preferRelativeResize="0"/>
                <p:nvPr/>
              </p:nvPicPr>
              <p:blipFill rotWithShape="1">
                <a:blip r:embed="rId2">
                  <a:alphaModFix/>
                </a:blip>
                <a:srcRect b="0" l="0" r="0" t="0"/>
                <a:stretch/>
              </p:blipFill>
              <p:spPr>
                <a:xfrm>
                  <a:off x="0" y="1014"/>
                  <a:ext cx="994" cy="94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6" name="Google Shape;26;p32"/>
                <p:cNvSpPr/>
                <p:nvPr/>
              </p:nvSpPr>
              <p:spPr>
                <a:xfrm>
                  <a:off x="41" y="41"/>
                  <a:ext cx="962" cy="914"/>
                </a:xfrm>
                <a:custGeom>
                  <a:rect b="b" l="l" r="r" t="t"/>
                  <a:pathLst>
                    <a:path extrusionOk="0" h="916" w="890">
                      <a:moveTo>
                        <a:pt x="279" y="334"/>
                      </a:moveTo>
                      <a:lnTo>
                        <a:pt x="292" y="312"/>
                      </a:lnTo>
                      <a:lnTo>
                        <a:pt x="307" y="292"/>
                      </a:lnTo>
                      <a:lnTo>
                        <a:pt x="324" y="276"/>
                      </a:lnTo>
                      <a:lnTo>
                        <a:pt x="313" y="255"/>
                      </a:lnTo>
                      <a:lnTo>
                        <a:pt x="307" y="234"/>
                      </a:lnTo>
                      <a:lnTo>
                        <a:pt x="288" y="202"/>
                      </a:lnTo>
                      <a:lnTo>
                        <a:pt x="274" y="181"/>
                      </a:lnTo>
                      <a:lnTo>
                        <a:pt x="261" y="159"/>
                      </a:lnTo>
                      <a:lnTo>
                        <a:pt x="256" y="139"/>
                      </a:lnTo>
                      <a:lnTo>
                        <a:pt x="256" y="118"/>
                      </a:lnTo>
                      <a:lnTo>
                        <a:pt x="247" y="91"/>
                      </a:lnTo>
                      <a:lnTo>
                        <a:pt x="237" y="70"/>
                      </a:lnTo>
                      <a:lnTo>
                        <a:pt x="226" y="46"/>
                      </a:lnTo>
                      <a:lnTo>
                        <a:pt x="225" y="24"/>
                      </a:lnTo>
                      <a:lnTo>
                        <a:pt x="232" y="10"/>
                      </a:lnTo>
                      <a:lnTo>
                        <a:pt x="247" y="9"/>
                      </a:lnTo>
                      <a:lnTo>
                        <a:pt x="259" y="21"/>
                      </a:lnTo>
                      <a:lnTo>
                        <a:pt x="270" y="46"/>
                      </a:lnTo>
                      <a:lnTo>
                        <a:pt x="280" y="61"/>
                      </a:lnTo>
                      <a:lnTo>
                        <a:pt x="298" y="82"/>
                      </a:lnTo>
                      <a:lnTo>
                        <a:pt x="309" y="88"/>
                      </a:lnTo>
                      <a:lnTo>
                        <a:pt x="315" y="99"/>
                      </a:lnTo>
                      <a:lnTo>
                        <a:pt x="322" y="118"/>
                      </a:lnTo>
                      <a:lnTo>
                        <a:pt x="330" y="141"/>
                      </a:lnTo>
                      <a:lnTo>
                        <a:pt x="339" y="160"/>
                      </a:lnTo>
                      <a:lnTo>
                        <a:pt x="358" y="180"/>
                      </a:lnTo>
                      <a:lnTo>
                        <a:pt x="379" y="205"/>
                      </a:lnTo>
                      <a:lnTo>
                        <a:pt x="399" y="225"/>
                      </a:lnTo>
                      <a:lnTo>
                        <a:pt x="406" y="240"/>
                      </a:lnTo>
                      <a:lnTo>
                        <a:pt x="474" y="241"/>
                      </a:lnTo>
                      <a:lnTo>
                        <a:pt x="495" y="208"/>
                      </a:lnTo>
                      <a:lnTo>
                        <a:pt x="505" y="184"/>
                      </a:lnTo>
                      <a:lnTo>
                        <a:pt x="507" y="160"/>
                      </a:lnTo>
                      <a:lnTo>
                        <a:pt x="510" y="141"/>
                      </a:lnTo>
                      <a:lnTo>
                        <a:pt x="514" y="118"/>
                      </a:lnTo>
                      <a:lnTo>
                        <a:pt x="529" y="94"/>
                      </a:lnTo>
                      <a:lnTo>
                        <a:pt x="540" y="85"/>
                      </a:lnTo>
                      <a:lnTo>
                        <a:pt x="552" y="69"/>
                      </a:lnTo>
                      <a:lnTo>
                        <a:pt x="561" y="45"/>
                      </a:lnTo>
                      <a:lnTo>
                        <a:pt x="571" y="27"/>
                      </a:lnTo>
                      <a:lnTo>
                        <a:pt x="589" y="13"/>
                      </a:lnTo>
                      <a:lnTo>
                        <a:pt x="604" y="0"/>
                      </a:lnTo>
                      <a:lnTo>
                        <a:pt x="613" y="6"/>
                      </a:lnTo>
                      <a:lnTo>
                        <a:pt x="615" y="16"/>
                      </a:lnTo>
                      <a:lnTo>
                        <a:pt x="606" y="27"/>
                      </a:lnTo>
                      <a:lnTo>
                        <a:pt x="603" y="34"/>
                      </a:lnTo>
                      <a:lnTo>
                        <a:pt x="600" y="49"/>
                      </a:lnTo>
                      <a:lnTo>
                        <a:pt x="600" y="79"/>
                      </a:lnTo>
                      <a:lnTo>
                        <a:pt x="600" y="103"/>
                      </a:lnTo>
                      <a:lnTo>
                        <a:pt x="592" y="124"/>
                      </a:lnTo>
                      <a:lnTo>
                        <a:pt x="583" y="145"/>
                      </a:lnTo>
                      <a:lnTo>
                        <a:pt x="576" y="162"/>
                      </a:lnTo>
                      <a:lnTo>
                        <a:pt x="574" y="186"/>
                      </a:lnTo>
                      <a:lnTo>
                        <a:pt x="574" y="216"/>
                      </a:lnTo>
                      <a:lnTo>
                        <a:pt x="568" y="244"/>
                      </a:lnTo>
                      <a:lnTo>
                        <a:pt x="568" y="282"/>
                      </a:lnTo>
                      <a:lnTo>
                        <a:pt x="588" y="300"/>
                      </a:lnTo>
                      <a:lnTo>
                        <a:pt x="607" y="325"/>
                      </a:lnTo>
                      <a:lnTo>
                        <a:pt x="645" y="325"/>
                      </a:lnTo>
                      <a:lnTo>
                        <a:pt x="678" y="312"/>
                      </a:lnTo>
                      <a:lnTo>
                        <a:pt x="697" y="292"/>
                      </a:lnTo>
                      <a:lnTo>
                        <a:pt x="720" y="277"/>
                      </a:lnTo>
                      <a:lnTo>
                        <a:pt x="777" y="274"/>
                      </a:lnTo>
                      <a:lnTo>
                        <a:pt x="801" y="265"/>
                      </a:lnTo>
                      <a:lnTo>
                        <a:pt x="816" y="253"/>
                      </a:lnTo>
                      <a:lnTo>
                        <a:pt x="859" y="252"/>
                      </a:lnTo>
                      <a:lnTo>
                        <a:pt x="865" y="265"/>
                      </a:lnTo>
                      <a:lnTo>
                        <a:pt x="861" y="279"/>
                      </a:lnTo>
                      <a:lnTo>
                        <a:pt x="843" y="288"/>
                      </a:lnTo>
                      <a:lnTo>
                        <a:pt x="819" y="300"/>
                      </a:lnTo>
                      <a:lnTo>
                        <a:pt x="796" y="324"/>
                      </a:lnTo>
                      <a:lnTo>
                        <a:pt x="786" y="334"/>
                      </a:lnTo>
                      <a:lnTo>
                        <a:pt x="765" y="343"/>
                      </a:lnTo>
                      <a:lnTo>
                        <a:pt x="735" y="352"/>
                      </a:lnTo>
                      <a:lnTo>
                        <a:pt x="714" y="367"/>
                      </a:lnTo>
                      <a:lnTo>
                        <a:pt x="687" y="390"/>
                      </a:lnTo>
                      <a:lnTo>
                        <a:pt x="669" y="409"/>
                      </a:lnTo>
                      <a:lnTo>
                        <a:pt x="649" y="420"/>
                      </a:lnTo>
                      <a:lnTo>
                        <a:pt x="648" y="481"/>
                      </a:lnTo>
                      <a:lnTo>
                        <a:pt x="673" y="510"/>
                      </a:lnTo>
                      <a:lnTo>
                        <a:pt x="703" y="526"/>
                      </a:lnTo>
                      <a:lnTo>
                        <a:pt x="730" y="531"/>
                      </a:lnTo>
                      <a:lnTo>
                        <a:pt x="751" y="535"/>
                      </a:lnTo>
                      <a:lnTo>
                        <a:pt x="777" y="549"/>
                      </a:lnTo>
                      <a:lnTo>
                        <a:pt x="795" y="567"/>
                      </a:lnTo>
                      <a:lnTo>
                        <a:pt x="819" y="577"/>
                      </a:lnTo>
                      <a:lnTo>
                        <a:pt x="846" y="583"/>
                      </a:lnTo>
                      <a:lnTo>
                        <a:pt x="861" y="592"/>
                      </a:lnTo>
                      <a:lnTo>
                        <a:pt x="874" y="606"/>
                      </a:lnTo>
                      <a:lnTo>
                        <a:pt x="889" y="621"/>
                      </a:lnTo>
                      <a:lnTo>
                        <a:pt x="888" y="634"/>
                      </a:lnTo>
                      <a:lnTo>
                        <a:pt x="867" y="637"/>
                      </a:lnTo>
                      <a:lnTo>
                        <a:pt x="853" y="631"/>
                      </a:lnTo>
                      <a:lnTo>
                        <a:pt x="832" y="618"/>
                      </a:lnTo>
                      <a:lnTo>
                        <a:pt x="807" y="618"/>
                      </a:lnTo>
                      <a:lnTo>
                        <a:pt x="780" y="618"/>
                      </a:lnTo>
                      <a:lnTo>
                        <a:pt x="759" y="615"/>
                      </a:lnTo>
                      <a:lnTo>
                        <a:pt x="736" y="592"/>
                      </a:lnTo>
                      <a:lnTo>
                        <a:pt x="718" y="588"/>
                      </a:lnTo>
                      <a:lnTo>
                        <a:pt x="684" y="588"/>
                      </a:lnTo>
                      <a:lnTo>
                        <a:pt x="615" y="588"/>
                      </a:lnTo>
                      <a:lnTo>
                        <a:pt x="604" y="606"/>
                      </a:lnTo>
                      <a:lnTo>
                        <a:pt x="589" y="621"/>
                      </a:lnTo>
                      <a:lnTo>
                        <a:pt x="576" y="628"/>
                      </a:lnTo>
                      <a:lnTo>
                        <a:pt x="580" y="666"/>
                      </a:lnTo>
                      <a:lnTo>
                        <a:pt x="600" y="702"/>
                      </a:lnTo>
                      <a:lnTo>
                        <a:pt x="618" y="723"/>
                      </a:lnTo>
                      <a:lnTo>
                        <a:pt x="630" y="753"/>
                      </a:lnTo>
                      <a:lnTo>
                        <a:pt x="631" y="787"/>
                      </a:lnTo>
                      <a:lnTo>
                        <a:pt x="640" y="807"/>
                      </a:lnTo>
                      <a:lnTo>
                        <a:pt x="654" y="838"/>
                      </a:lnTo>
                      <a:lnTo>
                        <a:pt x="664" y="862"/>
                      </a:lnTo>
                      <a:lnTo>
                        <a:pt x="664" y="889"/>
                      </a:lnTo>
                      <a:lnTo>
                        <a:pt x="654" y="898"/>
                      </a:lnTo>
                      <a:lnTo>
                        <a:pt x="642" y="898"/>
                      </a:lnTo>
                      <a:lnTo>
                        <a:pt x="624" y="870"/>
                      </a:lnTo>
                      <a:lnTo>
                        <a:pt x="612" y="837"/>
                      </a:lnTo>
                      <a:lnTo>
                        <a:pt x="583" y="808"/>
                      </a:lnTo>
                      <a:lnTo>
                        <a:pt x="568" y="789"/>
                      </a:lnTo>
                      <a:lnTo>
                        <a:pt x="556" y="760"/>
                      </a:lnTo>
                      <a:lnTo>
                        <a:pt x="549" y="738"/>
                      </a:lnTo>
                      <a:lnTo>
                        <a:pt x="513" y="708"/>
                      </a:lnTo>
                      <a:lnTo>
                        <a:pt x="489" y="682"/>
                      </a:lnTo>
                      <a:lnTo>
                        <a:pt x="415" y="684"/>
                      </a:lnTo>
                      <a:lnTo>
                        <a:pt x="390" y="730"/>
                      </a:lnTo>
                      <a:lnTo>
                        <a:pt x="372" y="759"/>
                      </a:lnTo>
                      <a:lnTo>
                        <a:pt x="361" y="798"/>
                      </a:lnTo>
                      <a:lnTo>
                        <a:pt x="339" y="838"/>
                      </a:lnTo>
                      <a:lnTo>
                        <a:pt x="316" y="874"/>
                      </a:lnTo>
                      <a:lnTo>
                        <a:pt x="294" y="907"/>
                      </a:lnTo>
                      <a:lnTo>
                        <a:pt x="285" y="915"/>
                      </a:lnTo>
                      <a:lnTo>
                        <a:pt x="268" y="909"/>
                      </a:lnTo>
                      <a:lnTo>
                        <a:pt x="268" y="894"/>
                      </a:lnTo>
                      <a:lnTo>
                        <a:pt x="276" y="867"/>
                      </a:lnTo>
                      <a:lnTo>
                        <a:pt x="291" y="837"/>
                      </a:lnTo>
                      <a:lnTo>
                        <a:pt x="294" y="790"/>
                      </a:lnTo>
                      <a:lnTo>
                        <a:pt x="298" y="766"/>
                      </a:lnTo>
                      <a:lnTo>
                        <a:pt x="313" y="744"/>
                      </a:lnTo>
                      <a:lnTo>
                        <a:pt x="319" y="699"/>
                      </a:lnTo>
                      <a:lnTo>
                        <a:pt x="324" y="664"/>
                      </a:lnTo>
                      <a:lnTo>
                        <a:pt x="336" y="637"/>
                      </a:lnTo>
                      <a:lnTo>
                        <a:pt x="309" y="609"/>
                      </a:lnTo>
                      <a:lnTo>
                        <a:pt x="283" y="583"/>
                      </a:lnTo>
                      <a:lnTo>
                        <a:pt x="271" y="577"/>
                      </a:lnTo>
                      <a:lnTo>
                        <a:pt x="231" y="601"/>
                      </a:lnTo>
                      <a:lnTo>
                        <a:pt x="201" y="619"/>
                      </a:lnTo>
                      <a:lnTo>
                        <a:pt x="162" y="633"/>
                      </a:lnTo>
                      <a:lnTo>
                        <a:pt x="118" y="640"/>
                      </a:lnTo>
                      <a:lnTo>
                        <a:pt x="88" y="655"/>
                      </a:lnTo>
                      <a:lnTo>
                        <a:pt x="63" y="666"/>
                      </a:lnTo>
                      <a:lnTo>
                        <a:pt x="27" y="666"/>
                      </a:lnTo>
                      <a:lnTo>
                        <a:pt x="16" y="655"/>
                      </a:lnTo>
                      <a:lnTo>
                        <a:pt x="30" y="642"/>
                      </a:lnTo>
                      <a:lnTo>
                        <a:pt x="67" y="628"/>
                      </a:lnTo>
                      <a:lnTo>
                        <a:pt x="94" y="606"/>
                      </a:lnTo>
                      <a:lnTo>
                        <a:pt x="120" y="588"/>
                      </a:lnTo>
                      <a:lnTo>
                        <a:pt x="136" y="576"/>
                      </a:lnTo>
                      <a:lnTo>
                        <a:pt x="162" y="567"/>
                      </a:lnTo>
                      <a:lnTo>
                        <a:pt x="204" y="531"/>
                      </a:lnTo>
                      <a:lnTo>
                        <a:pt x="231" y="510"/>
                      </a:lnTo>
                      <a:lnTo>
                        <a:pt x="247" y="504"/>
                      </a:lnTo>
                      <a:lnTo>
                        <a:pt x="250" y="429"/>
                      </a:lnTo>
                      <a:lnTo>
                        <a:pt x="204" y="396"/>
                      </a:lnTo>
                      <a:lnTo>
                        <a:pt x="190" y="390"/>
                      </a:lnTo>
                      <a:lnTo>
                        <a:pt x="129" y="385"/>
                      </a:lnTo>
                      <a:lnTo>
                        <a:pt x="105" y="369"/>
                      </a:lnTo>
                      <a:lnTo>
                        <a:pt x="81" y="355"/>
                      </a:lnTo>
                      <a:lnTo>
                        <a:pt x="63" y="345"/>
                      </a:lnTo>
                      <a:lnTo>
                        <a:pt x="34" y="339"/>
                      </a:lnTo>
                      <a:lnTo>
                        <a:pt x="3" y="307"/>
                      </a:lnTo>
                      <a:lnTo>
                        <a:pt x="0" y="291"/>
                      </a:lnTo>
                      <a:lnTo>
                        <a:pt x="9" y="285"/>
                      </a:lnTo>
                      <a:lnTo>
                        <a:pt x="39" y="286"/>
                      </a:lnTo>
                      <a:lnTo>
                        <a:pt x="67" y="301"/>
                      </a:lnTo>
                      <a:lnTo>
                        <a:pt x="85" y="304"/>
                      </a:lnTo>
                      <a:lnTo>
                        <a:pt x="115" y="306"/>
                      </a:lnTo>
                      <a:lnTo>
                        <a:pt x="148" y="318"/>
                      </a:lnTo>
                      <a:lnTo>
                        <a:pt x="165" y="324"/>
                      </a:lnTo>
                      <a:lnTo>
                        <a:pt x="226" y="327"/>
                      </a:lnTo>
                      <a:lnTo>
                        <a:pt x="258" y="334"/>
                      </a:lnTo>
                      <a:lnTo>
                        <a:pt x="279" y="334"/>
                      </a:lnTo>
                    </a:path>
                  </a:pathLst>
                </a:custGeom>
                <a:solidFill>
                  <a:srgbClr val="CC9900">
                    <a:alpha val="49803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27" name="Google Shape;27;p32"/>
                <p:cNvSpPr/>
                <p:nvPr/>
              </p:nvSpPr>
              <p:spPr>
                <a:xfrm>
                  <a:off x="6" y="2087"/>
                  <a:ext cx="962" cy="914"/>
                </a:xfrm>
                <a:custGeom>
                  <a:rect b="b" l="l" r="r" t="t"/>
                  <a:pathLst>
                    <a:path extrusionOk="0" h="916" w="890">
                      <a:moveTo>
                        <a:pt x="279" y="334"/>
                      </a:moveTo>
                      <a:lnTo>
                        <a:pt x="292" y="312"/>
                      </a:lnTo>
                      <a:lnTo>
                        <a:pt x="307" y="292"/>
                      </a:lnTo>
                      <a:lnTo>
                        <a:pt x="324" y="276"/>
                      </a:lnTo>
                      <a:lnTo>
                        <a:pt x="313" y="255"/>
                      </a:lnTo>
                      <a:lnTo>
                        <a:pt x="307" y="234"/>
                      </a:lnTo>
                      <a:lnTo>
                        <a:pt x="288" y="202"/>
                      </a:lnTo>
                      <a:lnTo>
                        <a:pt x="274" y="181"/>
                      </a:lnTo>
                      <a:lnTo>
                        <a:pt x="261" y="159"/>
                      </a:lnTo>
                      <a:lnTo>
                        <a:pt x="256" y="139"/>
                      </a:lnTo>
                      <a:lnTo>
                        <a:pt x="256" y="118"/>
                      </a:lnTo>
                      <a:lnTo>
                        <a:pt x="247" y="91"/>
                      </a:lnTo>
                      <a:lnTo>
                        <a:pt x="237" y="70"/>
                      </a:lnTo>
                      <a:lnTo>
                        <a:pt x="226" y="46"/>
                      </a:lnTo>
                      <a:lnTo>
                        <a:pt x="225" y="24"/>
                      </a:lnTo>
                      <a:lnTo>
                        <a:pt x="232" y="10"/>
                      </a:lnTo>
                      <a:lnTo>
                        <a:pt x="247" y="9"/>
                      </a:lnTo>
                      <a:lnTo>
                        <a:pt x="259" y="21"/>
                      </a:lnTo>
                      <a:lnTo>
                        <a:pt x="270" y="46"/>
                      </a:lnTo>
                      <a:lnTo>
                        <a:pt x="280" y="61"/>
                      </a:lnTo>
                      <a:lnTo>
                        <a:pt x="298" y="82"/>
                      </a:lnTo>
                      <a:lnTo>
                        <a:pt x="309" y="88"/>
                      </a:lnTo>
                      <a:lnTo>
                        <a:pt x="315" y="99"/>
                      </a:lnTo>
                      <a:lnTo>
                        <a:pt x="322" y="118"/>
                      </a:lnTo>
                      <a:lnTo>
                        <a:pt x="330" y="141"/>
                      </a:lnTo>
                      <a:lnTo>
                        <a:pt x="339" y="160"/>
                      </a:lnTo>
                      <a:lnTo>
                        <a:pt x="358" y="180"/>
                      </a:lnTo>
                      <a:lnTo>
                        <a:pt x="379" y="205"/>
                      </a:lnTo>
                      <a:lnTo>
                        <a:pt x="399" y="225"/>
                      </a:lnTo>
                      <a:lnTo>
                        <a:pt x="406" y="240"/>
                      </a:lnTo>
                      <a:lnTo>
                        <a:pt x="474" y="241"/>
                      </a:lnTo>
                      <a:lnTo>
                        <a:pt x="495" y="208"/>
                      </a:lnTo>
                      <a:lnTo>
                        <a:pt x="505" y="184"/>
                      </a:lnTo>
                      <a:lnTo>
                        <a:pt x="507" y="160"/>
                      </a:lnTo>
                      <a:lnTo>
                        <a:pt x="510" y="141"/>
                      </a:lnTo>
                      <a:lnTo>
                        <a:pt x="514" y="118"/>
                      </a:lnTo>
                      <a:lnTo>
                        <a:pt x="529" y="94"/>
                      </a:lnTo>
                      <a:lnTo>
                        <a:pt x="540" y="85"/>
                      </a:lnTo>
                      <a:lnTo>
                        <a:pt x="552" y="69"/>
                      </a:lnTo>
                      <a:lnTo>
                        <a:pt x="561" y="45"/>
                      </a:lnTo>
                      <a:lnTo>
                        <a:pt x="571" y="27"/>
                      </a:lnTo>
                      <a:lnTo>
                        <a:pt x="589" y="13"/>
                      </a:lnTo>
                      <a:lnTo>
                        <a:pt x="604" y="0"/>
                      </a:lnTo>
                      <a:lnTo>
                        <a:pt x="613" y="6"/>
                      </a:lnTo>
                      <a:lnTo>
                        <a:pt x="615" y="16"/>
                      </a:lnTo>
                      <a:lnTo>
                        <a:pt x="606" y="27"/>
                      </a:lnTo>
                      <a:lnTo>
                        <a:pt x="603" y="34"/>
                      </a:lnTo>
                      <a:lnTo>
                        <a:pt x="600" y="49"/>
                      </a:lnTo>
                      <a:lnTo>
                        <a:pt x="600" y="79"/>
                      </a:lnTo>
                      <a:lnTo>
                        <a:pt x="600" y="103"/>
                      </a:lnTo>
                      <a:lnTo>
                        <a:pt x="592" y="124"/>
                      </a:lnTo>
                      <a:lnTo>
                        <a:pt x="583" y="145"/>
                      </a:lnTo>
                      <a:lnTo>
                        <a:pt x="576" y="162"/>
                      </a:lnTo>
                      <a:lnTo>
                        <a:pt x="574" y="186"/>
                      </a:lnTo>
                      <a:lnTo>
                        <a:pt x="574" y="216"/>
                      </a:lnTo>
                      <a:lnTo>
                        <a:pt x="568" y="244"/>
                      </a:lnTo>
                      <a:lnTo>
                        <a:pt x="568" y="282"/>
                      </a:lnTo>
                      <a:lnTo>
                        <a:pt x="588" y="300"/>
                      </a:lnTo>
                      <a:lnTo>
                        <a:pt x="607" y="325"/>
                      </a:lnTo>
                      <a:lnTo>
                        <a:pt x="645" y="325"/>
                      </a:lnTo>
                      <a:lnTo>
                        <a:pt x="678" y="312"/>
                      </a:lnTo>
                      <a:lnTo>
                        <a:pt x="697" y="292"/>
                      </a:lnTo>
                      <a:lnTo>
                        <a:pt x="720" y="277"/>
                      </a:lnTo>
                      <a:lnTo>
                        <a:pt x="777" y="274"/>
                      </a:lnTo>
                      <a:lnTo>
                        <a:pt x="801" y="265"/>
                      </a:lnTo>
                      <a:lnTo>
                        <a:pt x="816" y="253"/>
                      </a:lnTo>
                      <a:lnTo>
                        <a:pt x="859" y="252"/>
                      </a:lnTo>
                      <a:lnTo>
                        <a:pt x="865" y="265"/>
                      </a:lnTo>
                      <a:lnTo>
                        <a:pt x="861" y="279"/>
                      </a:lnTo>
                      <a:lnTo>
                        <a:pt x="843" y="288"/>
                      </a:lnTo>
                      <a:lnTo>
                        <a:pt x="819" y="300"/>
                      </a:lnTo>
                      <a:lnTo>
                        <a:pt x="796" y="324"/>
                      </a:lnTo>
                      <a:lnTo>
                        <a:pt x="786" y="334"/>
                      </a:lnTo>
                      <a:lnTo>
                        <a:pt x="765" y="343"/>
                      </a:lnTo>
                      <a:lnTo>
                        <a:pt x="735" y="352"/>
                      </a:lnTo>
                      <a:lnTo>
                        <a:pt x="714" y="367"/>
                      </a:lnTo>
                      <a:lnTo>
                        <a:pt x="687" y="390"/>
                      </a:lnTo>
                      <a:lnTo>
                        <a:pt x="669" y="409"/>
                      </a:lnTo>
                      <a:lnTo>
                        <a:pt x="649" y="420"/>
                      </a:lnTo>
                      <a:lnTo>
                        <a:pt x="648" y="481"/>
                      </a:lnTo>
                      <a:lnTo>
                        <a:pt x="673" y="510"/>
                      </a:lnTo>
                      <a:lnTo>
                        <a:pt x="703" y="526"/>
                      </a:lnTo>
                      <a:lnTo>
                        <a:pt x="730" y="531"/>
                      </a:lnTo>
                      <a:lnTo>
                        <a:pt x="751" y="535"/>
                      </a:lnTo>
                      <a:lnTo>
                        <a:pt x="777" y="549"/>
                      </a:lnTo>
                      <a:lnTo>
                        <a:pt x="795" y="567"/>
                      </a:lnTo>
                      <a:lnTo>
                        <a:pt x="819" y="577"/>
                      </a:lnTo>
                      <a:lnTo>
                        <a:pt x="846" y="583"/>
                      </a:lnTo>
                      <a:lnTo>
                        <a:pt x="861" y="592"/>
                      </a:lnTo>
                      <a:lnTo>
                        <a:pt x="874" y="606"/>
                      </a:lnTo>
                      <a:lnTo>
                        <a:pt x="889" y="621"/>
                      </a:lnTo>
                      <a:lnTo>
                        <a:pt x="888" y="634"/>
                      </a:lnTo>
                      <a:lnTo>
                        <a:pt x="867" y="637"/>
                      </a:lnTo>
                      <a:lnTo>
                        <a:pt x="853" y="631"/>
                      </a:lnTo>
                      <a:lnTo>
                        <a:pt x="832" y="618"/>
                      </a:lnTo>
                      <a:lnTo>
                        <a:pt x="807" y="618"/>
                      </a:lnTo>
                      <a:lnTo>
                        <a:pt x="780" y="618"/>
                      </a:lnTo>
                      <a:lnTo>
                        <a:pt x="759" y="615"/>
                      </a:lnTo>
                      <a:lnTo>
                        <a:pt x="736" y="592"/>
                      </a:lnTo>
                      <a:lnTo>
                        <a:pt x="718" y="588"/>
                      </a:lnTo>
                      <a:lnTo>
                        <a:pt x="684" y="588"/>
                      </a:lnTo>
                      <a:lnTo>
                        <a:pt x="615" y="588"/>
                      </a:lnTo>
                      <a:lnTo>
                        <a:pt x="604" y="606"/>
                      </a:lnTo>
                      <a:lnTo>
                        <a:pt x="589" y="621"/>
                      </a:lnTo>
                      <a:lnTo>
                        <a:pt x="576" y="628"/>
                      </a:lnTo>
                      <a:lnTo>
                        <a:pt x="580" y="666"/>
                      </a:lnTo>
                      <a:lnTo>
                        <a:pt x="600" y="702"/>
                      </a:lnTo>
                      <a:lnTo>
                        <a:pt x="618" y="723"/>
                      </a:lnTo>
                      <a:lnTo>
                        <a:pt x="630" y="753"/>
                      </a:lnTo>
                      <a:lnTo>
                        <a:pt x="631" y="787"/>
                      </a:lnTo>
                      <a:lnTo>
                        <a:pt x="640" y="807"/>
                      </a:lnTo>
                      <a:lnTo>
                        <a:pt x="654" y="838"/>
                      </a:lnTo>
                      <a:lnTo>
                        <a:pt x="664" y="862"/>
                      </a:lnTo>
                      <a:lnTo>
                        <a:pt x="664" y="889"/>
                      </a:lnTo>
                      <a:lnTo>
                        <a:pt x="654" y="898"/>
                      </a:lnTo>
                      <a:lnTo>
                        <a:pt x="642" y="898"/>
                      </a:lnTo>
                      <a:lnTo>
                        <a:pt x="624" y="870"/>
                      </a:lnTo>
                      <a:lnTo>
                        <a:pt x="612" y="837"/>
                      </a:lnTo>
                      <a:lnTo>
                        <a:pt x="583" y="808"/>
                      </a:lnTo>
                      <a:lnTo>
                        <a:pt x="568" y="789"/>
                      </a:lnTo>
                      <a:lnTo>
                        <a:pt x="556" y="760"/>
                      </a:lnTo>
                      <a:lnTo>
                        <a:pt x="549" y="738"/>
                      </a:lnTo>
                      <a:lnTo>
                        <a:pt x="513" y="708"/>
                      </a:lnTo>
                      <a:lnTo>
                        <a:pt x="489" y="682"/>
                      </a:lnTo>
                      <a:lnTo>
                        <a:pt x="415" y="684"/>
                      </a:lnTo>
                      <a:lnTo>
                        <a:pt x="390" y="730"/>
                      </a:lnTo>
                      <a:lnTo>
                        <a:pt x="372" y="759"/>
                      </a:lnTo>
                      <a:lnTo>
                        <a:pt x="361" y="798"/>
                      </a:lnTo>
                      <a:lnTo>
                        <a:pt x="339" y="838"/>
                      </a:lnTo>
                      <a:lnTo>
                        <a:pt x="316" y="874"/>
                      </a:lnTo>
                      <a:lnTo>
                        <a:pt x="294" y="907"/>
                      </a:lnTo>
                      <a:lnTo>
                        <a:pt x="285" y="915"/>
                      </a:lnTo>
                      <a:lnTo>
                        <a:pt x="268" y="909"/>
                      </a:lnTo>
                      <a:lnTo>
                        <a:pt x="268" y="894"/>
                      </a:lnTo>
                      <a:lnTo>
                        <a:pt x="276" y="867"/>
                      </a:lnTo>
                      <a:lnTo>
                        <a:pt x="291" y="837"/>
                      </a:lnTo>
                      <a:lnTo>
                        <a:pt x="294" y="790"/>
                      </a:lnTo>
                      <a:lnTo>
                        <a:pt x="298" y="766"/>
                      </a:lnTo>
                      <a:lnTo>
                        <a:pt x="313" y="744"/>
                      </a:lnTo>
                      <a:lnTo>
                        <a:pt x="319" y="699"/>
                      </a:lnTo>
                      <a:lnTo>
                        <a:pt x="324" y="664"/>
                      </a:lnTo>
                      <a:lnTo>
                        <a:pt x="336" y="637"/>
                      </a:lnTo>
                      <a:lnTo>
                        <a:pt x="309" y="609"/>
                      </a:lnTo>
                      <a:lnTo>
                        <a:pt x="283" y="583"/>
                      </a:lnTo>
                      <a:lnTo>
                        <a:pt x="271" y="577"/>
                      </a:lnTo>
                      <a:lnTo>
                        <a:pt x="231" y="601"/>
                      </a:lnTo>
                      <a:lnTo>
                        <a:pt x="201" y="619"/>
                      </a:lnTo>
                      <a:lnTo>
                        <a:pt x="162" y="633"/>
                      </a:lnTo>
                      <a:lnTo>
                        <a:pt x="118" y="640"/>
                      </a:lnTo>
                      <a:lnTo>
                        <a:pt x="88" y="655"/>
                      </a:lnTo>
                      <a:lnTo>
                        <a:pt x="63" y="666"/>
                      </a:lnTo>
                      <a:lnTo>
                        <a:pt x="27" y="666"/>
                      </a:lnTo>
                      <a:lnTo>
                        <a:pt x="16" y="655"/>
                      </a:lnTo>
                      <a:lnTo>
                        <a:pt x="30" y="642"/>
                      </a:lnTo>
                      <a:lnTo>
                        <a:pt x="67" y="628"/>
                      </a:lnTo>
                      <a:lnTo>
                        <a:pt x="94" y="606"/>
                      </a:lnTo>
                      <a:lnTo>
                        <a:pt x="120" y="588"/>
                      </a:lnTo>
                      <a:lnTo>
                        <a:pt x="136" y="576"/>
                      </a:lnTo>
                      <a:lnTo>
                        <a:pt x="162" y="567"/>
                      </a:lnTo>
                      <a:lnTo>
                        <a:pt x="204" y="531"/>
                      </a:lnTo>
                      <a:lnTo>
                        <a:pt x="231" y="510"/>
                      </a:lnTo>
                      <a:lnTo>
                        <a:pt x="247" y="504"/>
                      </a:lnTo>
                      <a:lnTo>
                        <a:pt x="250" y="429"/>
                      </a:lnTo>
                      <a:lnTo>
                        <a:pt x="204" y="396"/>
                      </a:lnTo>
                      <a:lnTo>
                        <a:pt x="190" y="390"/>
                      </a:lnTo>
                      <a:lnTo>
                        <a:pt x="129" y="385"/>
                      </a:lnTo>
                      <a:lnTo>
                        <a:pt x="105" y="369"/>
                      </a:lnTo>
                      <a:lnTo>
                        <a:pt x="81" y="355"/>
                      </a:lnTo>
                      <a:lnTo>
                        <a:pt x="63" y="345"/>
                      </a:lnTo>
                      <a:lnTo>
                        <a:pt x="34" y="339"/>
                      </a:lnTo>
                      <a:lnTo>
                        <a:pt x="3" y="307"/>
                      </a:lnTo>
                      <a:lnTo>
                        <a:pt x="0" y="291"/>
                      </a:lnTo>
                      <a:lnTo>
                        <a:pt x="9" y="285"/>
                      </a:lnTo>
                      <a:lnTo>
                        <a:pt x="39" y="286"/>
                      </a:lnTo>
                      <a:lnTo>
                        <a:pt x="67" y="301"/>
                      </a:lnTo>
                      <a:lnTo>
                        <a:pt x="85" y="304"/>
                      </a:lnTo>
                      <a:lnTo>
                        <a:pt x="115" y="306"/>
                      </a:lnTo>
                      <a:lnTo>
                        <a:pt x="148" y="318"/>
                      </a:lnTo>
                      <a:lnTo>
                        <a:pt x="165" y="324"/>
                      </a:lnTo>
                      <a:lnTo>
                        <a:pt x="226" y="327"/>
                      </a:lnTo>
                      <a:lnTo>
                        <a:pt x="258" y="334"/>
                      </a:lnTo>
                      <a:lnTo>
                        <a:pt x="279" y="334"/>
                      </a:lnTo>
                    </a:path>
                  </a:pathLst>
                </a:custGeom>
                <a:solidFill>
                  <a:srgbClr val="CC9900">
                    <a:alpha val="49803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28" name="Google Shape;28;p32"/>
                <p:cNvSpPr/>
                <p:nvPr/>
              </p:nvSpPr>
              <p:spPr>
                <a:xfrm>
                  <a:off x="6" y="3160"/>
                  <a:ext cx="962" cy="914"/>
                </a:xfrm>
                <a:custGeom>
                  <a:rect b="b" l="l" r="r" t="t"/>
                  <a:pathLst>
                    <a:path extrusionOk="0" h="916" w="890">
                      <a:moveTo>
                        <a:pt x="279" y="334"/>
                      </a:moveTo>
                      <a:lnTo>
                        <a:pt x="292" y="312"/>
                      </a:lnTo>
                      <a:lnTo>
                        <a:pt x="307" y="292"/>
                      </a:lnTo>
                      <a:lnTo>
                        <a:pt x="324" y="276"/>
                      </a:lnTo>
                      <a:lnTo>
                        <a:pt x="313" y="255"/>
                      </a:lnTo>
                      <a:lnTo>
                        <a:pt x="307" y="234"/>
                      </a:lnTo>
                      <a:lnTo>
                        <a:pt x="288" y="202"/>
                      </a:lnTo>
                      <a:lnTo>
                        <a:pt x="274" y="181"/>
                      </a:lnTo>
                      <a:lnTo>
                        <a:pt x="261" y="159"/>
                      </a:lnTo>
                      <a:lnTo>
                        <a:pt x="256" y="139"/>
                      </a:lnTo>
                      <a:lnTo>
                        <a:pt x="256" y="118"/>
                      </a:lnTo>
                      <a:lnTo>
                        <a:pt x="247" y="91"/>
                      </a:lnTo>
                      <a:lnTo>
                        <a:pt x="237" y="70"/>
                      </a:lnTo>
                      <a:lnTo>
                        <a:pt x="226" y="46"/>
                      </a:lnTo>
                      <a:lnTo>
                        <a:pt x="225" y="24"/>
                      </a:lnTo>
                      <a:lnTo>
                        <a:pt x="232" y="10"/>
                      </a:lnTo>
                      <a:lnTo>
                        <a:pt x="247" y="9"/>
                      </a:lnTo>
                      <a:lnTo>
                        <a:pt x="259" y="21"/>
                      </a:lnTo>
                      <a:lnTo>
                        <a:pt x="270" y="46"/>
                      </a:lnTo>
                      <a:lnTo>
                        <a:pt x="280" y="61"/>
                      </a:lnTo>
                      <a:lnTo>
                        <a:pt x="298" y="82"/>
                      </a:lnTo>
                      <a:lnTo>
                        <a:pt x="309" y="88"/>
                      </a:lnTo>
                      <a:lnTo>
                        <a:pt x="315" y="99"/>
                      </a:lnTo>
                      <a:lnTo>
                        <a:pt x="322" y="118"/>
                      </a:lnTo>
                      <a:lnTo>
                        <a:pt x="330" y="141"/>
                      </a:lnTo>
                      <a:lnTo>
                        <a:pt x="339" y="160"/>
                      </a:lnTo>
                      <a:lnTo>
                        <a:pt x="358" y="180"/>
                      </a:lnTo>
                      <a:lnTo>
                        <a:pt x="379" y="205"/>
                      </a:lnTo>
                      <a:lnTo>
                        <a:pt x="399" y="225"/>
                      </a:lnTo>
                      <a:lnTo>
                        <a:pt x="406" y="240"/>
                      </a:lnTo>
                      <a:lnTo>
                        <a:pt x="474" y="241"/>
                      </a:lnTo>
                      <a:lnTo>
                        <a:pt x="495" y="208"/>
                      </a:lnTo>
                      <a:lnTo>
                        <a:pt x="505" y="184"/>
                      </a:lnTo>
                      <a:lnTo>
                        <a:pt x="507" y="160"/>
                      </a:lnTo>
                      <a:lnTo>
                        <a:pt x="510" y="141"/>
                      </a:lnTo>
                      <a:lnTo>
                        <a:pt x="514" y="118"/>
                      </a:lnTo>
                      <a:lnTo>
                        <a:pt x="529" y="94"/>
                      </a:lnTo>
                      <a:lnTo>
                        <a:pt x="540" y="85"/>
                      </a:lnTo>
                      <a:lnTo>
                        <a:pt x="552" y="69"/>
                      </a:lnTo>
                      <a:lnTo>
                        <a:pt x="561" y="45"/>
                      </a:lnTo>
                      <a:lnTo>
                        <a:pt x="571" y="27"/>
                      </a:lnTo>
                      <a:lnTo>
                        <a:pt x="589" y="13"/>
                      </a:lnTo>
                      <a:lnTo>
                        <a:pt x="604" y="0"/>
                      </a:lnTo>
                      <a:lnTo>
                        <a:pt x="613" y="6"/>
                      </a:lnTo>
                      <a:lnTo>
                        <a:pt x="615" y="16"/>
                      </a:lnTo>
                      <a:lnTo>
                        <a:pt x="606" y="27"/>
                      </a:lnTo>
                      <a:lnTo>
                        <a:pt x="603" y="34"/>
                      </a:lnTo>
                      <a:lnTo>
                        <a:pt x="600" y="49"/>
                      </a:lnTo>
                      <a:lnTo>
                        <a:pt x="600" y="79"/>
                      </a:lnTo>
                      <a:lnTo>
                        <a:pt x="600" y="103"/>
                      </a:lnTo>
                      <a:lnTo>
                        <a:pt x="592" y="124"/>
                      </a:lnTo>
                      <a:lnTo>
                        <a:pt x="583" y="145"/>
                      </a:lnTo>
                      <a:lnTo>
                        <a:pt x="576" y="162"/>
                      </a:lnTo>
                      <a:lnTo>
                        <a:pt x="574" y="186"/>
                      </a:lnTo>
                      <a:lnTo>
                        <a:pt x="574" y="216"/>
                      </a:lnTo>
                      <a:lnTo>
                        <a:pt x="568" y="244"/>
                      </a:lnTo>
                      <a:lnTo>
                        <a:pt x="568" y="282"/>
                      </a:lnTo>
                      <a:lnTo>
                        <a:pt x="588" y="300"/>
                      </a:lnTo>
                      <a:lnTo>
                        <a:pt x="607" y="325"/>
                      </a:lnTo>
                      <a:lnTo>
                        <a:pt x="645" y="325"/>
                      </a:lnTo>
                      <a:lnTo>
                        <a:pt x="678" y="312"/>
                      </a:lnTo>
                      <a:lnTo>
                        <a:pt x="697" y="292"/>
                      </a:lnTo>
                      <a:lnTo>
                        <a:pt x="720" y="277"/>
                      </a:lnTo>
                      <a:lnTo>
                        <a:pt x="777" y="274"/>
                      </a:lnTo>
                      <a:lnTo>
                        <a:pt x="801" y="265"/>
                      </a:lnTo>
                      <a:lnTo>
                        <a:pt x="816" y="253"/>
                      </a:lnTo>
                      <a:lnTo>
                        <a:pt x="859" y="252"/>
                      </a:lnTo>
                      <a:lnTo>
                        <a:pt x="865" y="265"/>
                      </a:lnTo>
                      <a:lnTo>
                        <a:pt x="861" y="279"/>
                      </a:lnTo>
                      <a:lnTo>
                        <a:pt x="843" y="288"/>
                      </a:lnTo>
                      <a:lnTo>
                        <a:pt x="819" y="300"/>
                      </a:lnTo>
                      <a:lnTo>
                        <a:pt x="796" y="324"/>
                      </a:lnTo>
                      <a:lnTo>
                        <a:pt x="786" y="334"/>
                      </a:lnTo>
                      <a:lnTo>
                        <a:pt x="765" y="343"/>
                      </a:lnTo>
                      <a:lnTo>
                        <a:pt x="735" y="352"/>
                      </a:lnTo>
                      <a:lnTo>
                        <a:pt x="714" y="367"/>
                      </a:lnTo>
                      <a:lnTo>
                        <a:pt x="687" y="390"/>
                      </a:lnTo>
                      <a:lnTo>
                        <a:pt x="669" y="409"/>
                      </a:lnTo>
                      <a:lnTo>
                        <a:pt x="649" y="420"/>
                      </a:lnTo>
                      <a:lnTo>
                        <a:pt x="648" y="481"/>
                      </a:lnTo>
                      <a:lnTo>
                        <a:pt x="673" y="510"/>
                      </a:lnTo>
                      <a:lnTo>
                        <a:pt x="703" y="526"/>
                      </a:lnTo>
                      <a:lnTo>
                        <a:pt x="730" y="531"/>
                      </a:lnTo>
                      <a:lnTo>
                        <a:pt x="751" y="535"/>
                      </a:lnTo>
                      <a:lnTo>
                        <a:pt x="777" y="549"/>
                      </a:lnTo>
                      <a:lnTo>
                        <a:pt x="795" y="567"/>
                      </a:lnTo>
                      <a:lnTo>
                        <a:pt x="819" y="577"/>
                      </a:lnTo>
                      <a:lnTo>
                        <a:pt x="846" y="583"/>
                      </a:lnTo>
                      <a:lnTo>
                        <a:pt x="861" y="592"/>
                      </a:lnTo>
                      <a:lnTo>
                        <a:pt x="874" y="606"/>
                      </a:lnTo>
                      <a:lnTo>
                        <a:pt x="889" y="621"/>
                      </a:lnTo>
                      <a:lnTo>
                        <a:pt x="888" y="634"/>
                      </a:lnTo>
                      <a:lnTo>
                        <a:pt x="867" y="637"/>
                      </a:lnTo>
                      <a:lnTo>
                        <a:pt x="853" y="631"/>
                      </a:lnTo>
                      <a:lnTo>
                        <a:pt x="832" y="618"/>
                      </a:lnTo>
                      <a:lnTo>
                        <a:pt x="807" y="618"/>
                      </a:lnTo>
                      <a:lnTo>
                        <a:pt x="780" y="618"/>
                      </a:lnTo>
                      <a:lnTo>
                        <a:pt x="759" y="615"/>
                      </a:lnTo>
                      <a:lnTo>
                        <a:pt x="736" y="592"/>
                      </a:lnTo>
                      <a:lnTo>
                        <a:pt x="718" y="588"/>
                      </a:lnTo>
                      <a:lnTo>
                        <a:pt x="684" y="588"/>
                      </a:lnTo>
                      <a:lnTo>
                        <a:pt x="615" y="588"/>
                      </a:lnTo>
                      <a:lnTo>
                        <a:pt x="604" y="606"/>
                      </a:lnTo>
                      <a:lnTo>
                        <a:pt x="589" y="621"/>
                      </a:lnTo>
                      <a:lnTo>
                        <a:pt x="576" y="628"/>
                      </a:lnTo>
                      <a:lnTo>
                        <a:pt x="580" y="666"/>
                      </a:lnTo>
                      <a:lnTo>
                        <a:pt x="600" y="702"/>
                      </a:lnTo>
                      <a:lnTo>
                        <a:pt x="618" y="723"/>
                      </a:lnTo>
                      <a:lnTo>
                        <a:pt x="630" y="753"/>
                      </a:lnTo>
                      <a:lnTo>
                        <a:pt x="631" y="787"/>
                      </a:lnTo>
                      <a:lnTo>
                        <a:pt x="640" y="807"/>
                      </a:lnTo>
                      <a:lnTo>
                        <a:pt x="654" y="838"/>
                      </a:lnTo>
                      <a:lnTo>
                        <a:pt x="664" y="862"/>
                      </a:lnTo>
                      <a:lnTo>
                        <a:pt x="664" y="889"/>
                      </a:lnTo>
                      <a:lnTo>
                        <a:pt x="654" y="898"/>
                      </a:lnTo>
                      <a:lnTo>
                        <a:pt x="642" y="898"/>
                      </a:lnTo>
                      <a:lnTo>
                        <a:pt x="624" y="870"/>
                      </a:lnTo>
                      <a:lnTo>
                        <a:pt x="612" y="837"/>
                      </a:lnTo>
                      <a:lnTo>
                        <a:pt x="583" y="808"/>
                      </a:lnTo>
                      <a:lnTo>
                        <a:pt x="568" y="789"/>
                      </a:lnTo>
                      <a:lnTo>
                        <a:pt x="556" y="760"/>
                      </a:lnTo>
                      <a:lnTo>
                        <a:pt x="549" y="738"/>
                      </a:lnTo>
                      <a:lnTo>
                        <a:pt x="513" y="708"/>
                      </a:lnTo>
                      <a:lnTo>
                        <a:pt x="489" y="682"/>
                      </a:lnTo>
                      <a:lnTo>
                        <a:pt x="415" y="684"/>
                      </a:lnTo>
                      <a:lnTo>
                        <a:pt x="390" y="730"/>
                      </a:lnTo>
                      <a:lnTo>
                        <a:pt x="372" y="759"/>
                      </a:lnTo>
                      <a:lnTo>
                        <a:pt x="361" y="798"/>
                      </a:lnTo>
                      <a:lnTo>
                        <a:pt x="339" y="838"/>
                      </a:lnTo>
                      <a:lnTo>
                        <a:pt x="316" y="874"/>
                      </a:lnTo>
                      <a:lnTo>
                        <a:pt x="294" y="907"/>
                      </a:lnTo>
                      <a:lnTo>
                        <a:pt x="285" y="915"/>
                      </a:lnTo>
                      <a:lnTo>
                        <a:pt x="268" y="909"/>
                      </a:lnTo>
                      <a:lnTo>
                        <a:pt x="268" y="894"/>
                      </a:lnTo>
                      <a:lnTo>
                        <a:pt x="276" y="867"/>
                      </a:lnTo>
                      <a:lnTo>
                        <a:pt x="291" y="837"/>
                      </a:lnTo>
                      <a:lnTo>
                        <a:pt x="294" y="790"/>
                      </a:lnTo>
                      <a:lnTo>
                        <a:pt x="298" y="766"/>
                      </a:lnTo>
                      <a:lnTo>
                        <a:pt x="313" y="744"/>
                      </a:lnTo>
                      <a:lnTo>
                        <a:pt x="319" y="699"/>
                      </a:lnTo>
                      <a:lnTo>
                        <a:pt x="324" y="664"/>
                      </a:lnTo>
                      <a:lnTo>
                        <a:pt x="336" y="637"/>
                      </a:lnTo>
                      <a:lnTo>
                        <a:pt x="309" y="609"/>
                      </a:lnTo>
                      <a:lnTo>
                        <a:pt x="283" y="583"/>
                      </a:lnTo>
                      <a:lnTo>
                        <a:pt x="271" y="577"/>
                      </a:lnTo>
                      <a:lnTo>
                        <a:pt x="231" y="601"/>
                      </a:lnTo>
                      <a:lnTo>
                        <a:pt x="201" y="619"/>
                      </a:lnTo>
                      <a:lnTo>
                        <a:pt x="162" y="633"/>
                      </a:lnTo>
                      <a:lnTo>
                        <a:pt x="118" y="640"/>
                      </a:lnTo>
                      <a:lnTo>
                        <a:pt x="88" y="655"/>
                      </a:lnTo>
                      <a:lnTo>
                        <a:pt x="63" y="666"/>
                      </a:lnTo>
                      <a:lnTo>
                        <a:pt x="27" y="666"/>
                      </a:lnTo>
                      <a:lnTo>
                        <a:pt x="16" y="655"/>
                      </a:lnTo>
                      <a:lnTo>
                        <a:pt x="30" y="642"/>
                      </a:lnTo>
                      <a:lnTo>
                        <a:pt x="67" y="628"/>
                      </a:lnTo>
                      <a:lnTo>
                        <a:pt x="94" y="606"/>
                      </a:lnTo>
                      <a:lnTo>
                        <a:pt x="120" y="588"/>
                      </a:lnTo>
                      <a:lnTo>
                        <a:pt x="136" y="576"/>
                      </a:lnTo>
                      <a:lnTo>
                        <a:pt x="162" y="567"/>
                      </a:lnTo>
                      <a:lnTo>
                        <a:pt x="204" y="531"/>
                      </a:lnTo>
                      <a:lnTo>
                        <a:pt x="231" y="510"/>
                      </a:lnTo>
                      <a:lnTo>
                        <a:pt x="247" y="504"/>
                      </a:lnTo>
                      <a:lnTo>
                        <a:pt x="250" y="429"/>
                      </a:lnTo>
                      <a:lnTo>
                        <a:pt x="204" y="396"/>
                      </a:lnTo>
                      <a:lnTo>
                        <a:pt x="190" y="390"/>
                      </a:lnTo>
                      <a:lnTo>
                        <a:pt x="129" y="385"/>
                      </a:lnTo>
                      <a:lnTo>
                        <a:pt x="105" y="369"/>
                      </a:lnTo>
                      <a:lnTo>
                        <a:pt x="81" y="355"/>
                      </a:lnTo>
                      <a:lnTo>
                        <a:pt x="63" y="345"/>
                      </a:lnTo>
                      <a:lnTo>
                        <a:pt x="34" y="339"/>
                      </a:lnTo>
                      <a:lnTo>
                        <a:pt x="3" y="307"/>
                      </a:lnTo>
                      <a:lnTo>
                        <a:pt x="0" y="291"/>
                      </a:lnTo>
                      <a:lnTo>
                        <a:pt x="9" y="285"/>
                      </a:lnTo>
                      <a:lnTo>
                        <a:pt x="39" y="286"/>
                      </a:lnTo>
                      <a:lnTo>
                        <a:pt x="67" y="301"/>
                      </a:lnTo>
                      <a:lnTo>
                        <a:pt x="85" y="304"/>
                      </a:lnTo>
                      <a:lnTo>
                        <a:pt x="115" y="306"/>
                      </a:lnTo>
                      <a:lnTo>
                        <a:pt x="148" y="318"/>
                      </a:lnTo>
                      <a:lnTo>
                        <a:pt x="165" y="324"/>
                      </a:lnTo>
                      <a:lnTo>
                        <a:pt x="226" y="327"/>
                      </a:lnTo>
                      <a:lnTo>
                        <a:pt x="258" y="334"/>
                      </a:lnTo>
                      <a:lnTo>
                        <a:pt x="279" y="334"/>
                      </a:lnTo>
                    </a:path>
                  </a:pathLst>
                </a:custGeom>
                <a:solidFill>
                  <a:srgbClr val="CC9900">
                    <a:alpha val="49803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</p:grpSp>
      </p:grpSp>
      <p:sp>
        <p:nvSpPr>
          <p:cNvPr id="29" name="Google Shape;29;p32"/>
          <p:cNvSpPr txBox="1"/>
          <p:nvPr>
            <p:ph type="title"/>
          </p:nvPr>
        </p:nvSpPr>
        <p:spPr>
          <a:xfrm>
            <a:off x="1790700" y="1806575"/>
            <a:ext cx="8004175" cy="1139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0" name="Google Shape;30;p32"/>
          <p:cNvSpPr txBox="1"/>
          <p:nvPr>
            <p:ph idx="10" type="dt"/>
          </p:nvPr>
        </p:nvSpPr>
        <p:spPr>
          <a:xfrm>
            <a:off x="1651000" y="6350000"/>
            <a:ext cx="1865312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075" lIns="92150" spcFirstLastPara="1" rIns="92150" wrap="square" tIns="460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1" name="Google Shape;31;p32"/>
          <p:cNvSpPr txBox="1"/>
          <p:nvPr>
            <p:ph idx="11" type="ftr"/>
          </p:nvPr>
        </p:nvSpPr>
        <p:spPr>
          <a:xfrm>
            <a:off x="3946525" y="6350000"/>
            <a:ext cx="3733800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075" lIns="92150" spcFirstLastPara="1" rIns="92150" wrap="square" tIns="460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2" name="Google Shape;32;p32"/>
          <p:cNvSpPr txBox="1"/>
          <p:nvPr>
            <p:ph idx="12" type="sldNum"/>
          </p:nvPr>
        </p:nvSpPr>
        <p:spPr>
          <a:xfrm>
            <a:off x="8007350" y="6350000"/>
            <a:ext cx="1865312" cy="454025"/>
          </a:xfrm>
          <a:prstGeom prst="rect">
            <a:avLst/>
          </a:prstGeom>
          <a:noFill/>
          <a:ln>
            <a:noFill/>
          </a:ln>
        </p:spPr>
        <p:txBody>
          <a:bodyPr anchorCtr="0" anchor="b" bIns="46075" lIns="92150" spcFirstLastPara="1" rIns="92150" wrap="square" tIns="460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1400"/>
              <a:buFont typeface="Times New Roman"/>
              <a:buNone/>
              <a:defRPr b="0" i="0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1400"/>
              <a:buFont typeface="Times New Roman"/>
              <a:buNone/>
              <a:defRPr b="0" i="0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1400"/>
              <a:buFont typeface="Times New Roman"/>
              <a:buNone/>
              <a:defRPr b="0" i="0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1400"/>
              <a:buFont typeface="Times New Roman"/>
              <a:buNone/>
              <a:defRPr b="0" i="0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1400"/>
              <a:buFont typeface="Times New Roman"/>
              <a:buNone/>
              <a:defRPr b="0" i="0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1400"/>
              <a:buFont typeface="Times New Roman"/>
              <a:buNone/>
              <a:defRPr b="0" i="0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1400"/>
              <a:buFont typeface="Times New Roman"/>
              <a:buNone/>
              <a:defRPr b="0" i="0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1400"/>
              <a:buFont typeface="Times New Roman"/>
              <a:buNone/>
              <a:defRPr b="0" i="0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1400"/>
              <a:buFont typeface="Times New Roman"/>
              <a:buNone/>
              <a:defRPr b="0" i="0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4"/>
          <p:cNvSpPr/>
          <p:nvPr/>
        </p:nvSpPr>
        <p:spPr>
          <a:xfrm>
            <a:off x="9372600" y="6394450"/>
            <a:ext cx="533400" cy="463550"/>
          </a:xfrm>
          <a:custGeom>
            <a:rect b="b" l="l" r="r" t="t"/>
            <a:pathLst>
              <a:path extrusionOk="0" h="916" w="890">
                <a:moveTo>
                  <a:pt x="279" y="334"/>
                </a:moveTo>
                <a:lnTo>
                  <a:pt x="292" y="312"/>
                </a:lnTo>
                <a:lnTo>
                  <a:pt x="307" y="292"/>
                </a:lnTo>
                <a:lnTo>
                  <a:pt x="324" y="276"/>
                </a:lnTo>
                <a:lnTo>
                  <a:pt x="313" y="255"/>
                </a:lnTo>
                <a:lnTo>
                  <a:pt x="307" y="234"/>
                </a:lnTo>
                <a:lnTo>
                  <a:pt x="288" y="202"/>
                </a:lnTo>
                <a:lnTo>
                  <a:pt x="274" y="181"/>
                </a:lnTo>
                <a:lnTo>
                  <a:pt x="261" y="159"/>
                </a:lnTo>
                <a:lnTo>
                  <a:pt x="256" y="139"/>
                </a:lnTo>
                <a:lnTo>
                  <a:pt x="256" y="118"/>
                </a:lnTo>
                <a:lnTo>
                  <a:pt x="247" y="91"/>
                </a:lnTo>
                <a:lnTo>
                  <a:pt x="237" y="70"/>
                </a:lnTo>
                <a:lnTo>
                  <a:pt x="226" y="46"/>
                </a:lnTo>
                <a:lnTo>
                  <a:pt x="225" y="24"/>
                </a:lnTo>
                <a:lnTo>
                  <a:pt x="232" y="10"/>
                </a:lnTo>
                <a:lnTo>
                  <a:pt x="247" y="9"/>
                </a:lnTo>
                <a:lnTo>
                  <a:pt x="259" y="21"/>
                </a:lnTo>
                <a:lnTo>
                  <a:pt x="270" y="46"/>
                </a:lnTo>
                <a:lnTo>
                  <a:pt x="280" y="61"/>
                </a:lnTo>
                <a:lnTo>
                  <a:pt x="298" y="82"/>
                </a:lnTo>
                <a:lnTo>
                  <a:pt x="309" y="88"/>
                </a:lnTo>
                <a:lnTo>
                  <a:pt x="315" y="99"/>
                </a:lnTo>
                <a:lnTo>
                  <a:pt x="322" y="118"/>
                </a:lnTo>
                <a:lnTo>
                  <a:pt x="330" y="141"/>
                </a:lnTo>
                <a:lnTo>
                  <a:pt x="339" y="160"/>
                </a:lnTo>
                <a:lnTo>
                  <a:pt x="358" y="180"/>
                </a:lnTo>
                <a:lnTo>
                  <a:pt x="379" y="205"/>
                </a:lnTo>
                <a:lnTo>
                  <a:pt x="399" y="225"/>
                </a:lnTo>
                <a:lnTo>
                  <a:pt x="406" y="240"/>
                </a:lnTo>
                <a:lnTo>
                  <a:pt x="474" y="241"/>
                </a:lnTo>
                <a:lnTo>
                  <a:pt x="495" y="208"/>
                </a:lnTo>
                <a:lnTo>
                  <a:pt x="505" y="184"/>
                </a:lnTo>
                <a:lnTo>
                  <a:pt x="507" y="160"/>
                </a:lnTo>
                <a:lnTo>
                  <a:pt x="510" y="141"/>
                </a:lnTo>
                <a:lnTo>
                  <a:pt x="514" y="118"/>
                </a:lnTo>
                <a:lnTo>
                  <a:pt x="529" y="94"/>
                </a:lnTo>
                <a:lnTo>
                  <a:pt x="540" y="85"/>
                </a:lnTo>
                <a:lnTo>
                  <a:pt x="552" y="69"/>
                </a:lnTo>
                <a:lnTo>
                  <a:pt x="561" y="45"/>
                </a:lnTo>
                <a:lnTo>
                  <a:pt x="571" y="27"/>
                </a:lnTo>
                <a:lnTo>
                  <a:pt x="589" y="13"/>
                </a:lnTo>
                <a:lnTo>
                  <a:pt x="604" y="0"/>
                </a:lnTo>
                <a:lnTo>
                  <a:pt x="613" y="6"/>
                </a:lnTo>
                <a:lnTo>
                  <a:pt x="615" y="16"/>
                </a:lnTo>
                <a:lnTo>
                  <a:pt x="606" y="27"/>
                </a:lnTo>
                <a:lnTo>
                  <a:pt x="603" y="34"/>
                </a:lnTo>
                <a:lnTo>
                  <a:pt x="600" y="49"/>
                </a:lnTo>
                <a:lnTo>
                  <a:pt x="600" y="79"/>
                </a:lnTo>
                <a:lnTo>
                  <a:pt x="600" y="103"/>
                </a:lnTo>
                <a:lnTo>
                  <a:pt x="592" y="124"/>
                </a:lnTo>
                <a:lnTo>
                  <a:pt x="583" y="145"/>
                </a:lnTo>
                <a:lnTo>
                  <a:pt x="576" y="162"/>
                </a:lnTo>
                <a:lnTo>
                  <a:pt x="574" y="186"/>
                </a:lnTo>
                <a:lnTo>
                  <a:pt x="574" y="216"/>
                </a:lnTo>
                <a:lnTo>
                  <a:pt x="568" y="244"/>
                </a:lnTo>
                <a:lnTo>
                  <a:pt x="568" y="282"/>
                </a:lnTo>
                <a:lnTo>
                  <a:pt x="588" y="300"/>
                </a:lnTo>
                <a:lnTo>
                  <a:pt x="607" y="325"/>
                </a:lnTo>
                <a:lnTo>
                  <a:pt x="645" y="325"/>
                </a:lnTo>
                <a:lnTo>
                  <a:pt x="678" y="312"/>
                </a:lnTo>
                <a:lnTo>
                  <a:pt x="697" y="292"/>
                </a:lnTo>
                <a:lnTo>
                  <a:pt x="720" y="277"/>
                </a:lnTo>
                <a:lnTo>
                  <a:pt x="777" y="274"/>
                </a:lnTo>
                <a:lnTo>
                  <a:pt x="801" y="265"/>
                </a:lnTo>
                <a:lnTo>
                  <a:pt x="816" y="253"/>
                </a:lnTo>
                <a:lnTo>
                  <a:pt x="859" y="252"/>
                </a:lnTo>
                <a:lnTo>
                  <a:pt x="865" y="265"/>
                </a:lnTo>
                <a:lnTo>
                  <a:pt x="861" y="279"/>
                </a:lnTo>
                <a:lnTo>
                  <a:pt x="843" y="288"/>
                </a:lnTo>
                <a:lnTo>
                  <a:pt x="819" y="300"/>
                </a:lnTo>
                <a:lnTo>
                  <a:pt x="796" y="324"/>
                </a:lnTo>
                <a:lnTo>
                  <a:pt x="786" y="334"/>
                </a:lnTo>
                <a:lnTo>
                  <a:pt x="765" y="343"/>
                </a:lnTo>
                <a:lnTo>
                  <a:pt x="735" y="352"/>
                </a:lnTo>
                <a:lnTo>
                  <a:pt x="714" y="367"/>
                </a:lnTo>
                <a:lnTo>
                  <a:pt x="687" y="390"/>
                </a:lnTo>
                <a:lnTo>
                  <a:pt x="669" y="409"/>
                </a:lnTo>
                <a:lnTo>
                  <a:pt x="649" y="420"/>
                </a:lnTo>
                <a:lnTo>
                  <a:pt x="648" y="481"/>
                </a:lnTo>
                <a:lnTo>
                  <a:pt x="673" y="510"/>
                </a:lnTo>
                <a:lnTo>
                  <a:pt x="703" y="526"/>
                </a:lnTo>
                <a:lnTo>
                  <a:pt x="730" y="531"/>
                </a:lnTo>
                <a:lnTo>
                  <a:pt x="751" y="535"/>
                </a:lnTo>
                <a:lnTo>
                  <a:pt x="777" y="549"/>
                </a:lnTo>
                <a:lnTo>
                  <a:pt x="795" y="567"/>
                </a:lnTo>
                <a:lnTo>
                  <a:pt x="819" y="577"/>
                </a:lnTo>
                <a:lnTo>
                  <a:pt x="846" y="583"/>
                </a:lnTo>
                <a:lnTo>
                  <a:pt x="861" y="592"/>
                </a:lnTo>
                <a:lnTo>
                  <a:pt x="874" y="606"/>
                </a:lnTo>
                <a:lnTo>
                  <a:pt x="889" y="621"/>
                </a:lnTo>
                <a:lnTo>
                  <a:pt x="888" y="634"/>
                </a:lnTo>
                <a:lnTo>
                  <a:pt x="867" y="637"/>
                </a:lnTo>
                <a:lnTo>
                  <a:pt x="853" y="631"/>
                </a:lnTo>
                <a:lnTo>
                  <a:pt x="832" y="618"/>
                </a:lnTo>
                <a:lnTo>
                  <a:pt x="807" y="618"/>
                </a:lnTo>
                <a:lnTo>
                  <a:pt x="780" y="618"/>
                </a:lnTo>
                <a:lnTo>
                  <a:pt x="759" y="615"/>
                </a:lnTo>
                <a:lnTo>
                  <a:pt x="736" y="592"/>
                </a:lnTo>
                <a:lnTo>
                  <a:pt x="718" y="588"/>
                </a:lnTo>
                <a:lnTo>
                  <a:pt x="684" y="588"/>
                </a:lnTo>
                <a:lnTo>
                  <a:pt x="615" y="588"/>
                </a:lnTo>
                <a:lnTo>
                  <a:pt x="604" y="606"/>
                </a:lnTo>
                <a:lnTo>
                  <a:pt x="589" y="621"/>
                </a:lnTo>
                <a:lnTo>
                  <a:pt x="576" y="628"/>
                </a:lnTo>
                <a:lnTo>
                  <a:pt x="580" y="666"/>
                </a:lnTo>
                <a:lnTo>
                  <a:pt x="600" y="702"/>
                </a:lnTo>
                <a:lnTo>
                  <a:pt x="618" y="723"/>
                </a:lnTo>
                <a:lnTo>
                  <a:pt x="630" y="753"/>
                </a:lnTo>
                <a:lnTo>
                  <a:pt x="631" y="787"/>
                </a:lnTo>
                <a:lnTo>
                  <a:pt x="640" y="807"/>
                </a:lnTo>
                <a:lnTo>
                  <a:pt x="654" y="838"/>
                </a:lnTo>
                <a:lnTo>
                  <a:pt x="664" y="862"/>
                </a:lnTo>
                <a:lnTo>
                  <a:pt x="664" y="889"/>
                </a:lnTo>
                <a:lnTo>
                  <a:pt x="654" y="898"/>
                </a:lnTo>
                <a:lnTo>
                  <a:pt x="642" y="898"/>
                </a:lnTo>
                <a:lnTo>
                  <a:pt x="624" y="870"/>
                </a:lnTo>
                <a:lnTo>
                  <a:pt x="612" y="837"/>
                </a:lnTo>
                <a:lnTo>
                  <a:pt x="583" y="808"/>
                </a:lnTo>
                <a:lnTo>
                  <a:pt x="568" y="789"/>
                </a:lnTo>
                <a:lnTo>
                  <a:pt x="556" y="760"/>
                </a:lnTo>
                <a:lnTo>
                  <a:pt x="549" y="738"/>
                </a:lnTo>
                <a:lnTo>
                  <a:pt x="513" y="708"/>
                </a:lnTo>
                <a:lnTo>
                  <a:pt x="489" y="682"/>
                </a:lnTo>
                <a:lnTo>
                  <a:pt x="415" y="684"/>
                </a:lnTo>
                <a:lnTo>
                  <a:pt x="390" y="730"/>
                </a:lnTo>
                <a:lnTo>
                  <a:pt x="372" y="759"/>
                </a:lnTo>
                <a:lnTo>
                  <a:pt x="361" y="798"/>
                </a:lnTo>
                <a:lnTo>
                  <a:pt x="339" y="838"/>
                </a:lnTo>
                <a:lnTo>
                  <a:pt x="316" y="874"/>
                </a:lnTo>
                <a:lnTo>
                  <a:pt x="294" y="907"/>
                </a:lnTo>
                <a:lnTo>
                  <a:pt x="285" y="915"/>
                </a:lnTo>
                <a:lnTo>
                  <a:pt x="268" y="909"/>
                </a:lnTo>
                <a:lnTo>
                  <a:pt x="268" y="894"/>
                </a:lnTo>
                <a:lnTo>
                  <a:pt x="276" y="867"/>
                </a:lnTo>
                <a:lnTo>
                  <a:pt x="291" y="837"/>
                </a:lnTo>
                <a:lnTo>
                  <a:pt x="294" y="790"/>
                </a:lnTo>
                <a:lnTo>
                  <a:pt x="298" y="766"/>
                </a:lnTo>
                <a:lnTo>
                  <a:pt x="313" y="744"/>
                </a:lnTo>
                <a:lnTo>
                  <a:pt x="319" y="699"/>
                </a:lnTo>
                <a:lnTo>
                  <a:pt x="324" y="664"/>
                </a:lnTo>
                <a:lnTo>
                  <a:pt x="336" y="637"/>
                </a:lnTo>
                <a:lnTo>
                  <a:pt x="309" y="609"/>
                </a:lnTo>
                <a:lnTo>
                  <a:pt x="283" y="583"/>
                </a:lnTo>
                <a:lnTo>
                  <a:pt x="271" y="577"/>
                </a:lnTo>
                <a:lnTo>
                  <a:pt x="231" y="601"/>
                </a:lnTo>
                <a:lnTo>
                  <a:pt x="201" y="619"/>
                </a:lnTo>
                <a:lnTo>
                  <a:pt x="162" y="633"/>
                </a:lnTo>
                <a:lnTo>
                  <a:pt x="118" y="640"/>
                </a:lnTo>
                <a:lnTo>
                  <a:pt x="88" y="655"/>
                </a:lnTo>
                <a:lnTo>
                  <a:pt x="63" y="666"/>
                </a:lnTo>
                <a:lnTo>
                  <a:pt x="27" y="666"/>
                </a:lnTo>
                <a:lnTo>
                  <a:pt x="16" y="655"/>
                </a:lnTo>
                <a:lnTo>
                  <a:pt x="30" y="642"/>
                </a:lnTo>
                <a:lnTo>
                  <a:pt x="67" y="628"/>
                </a:lnTo>
                <a:lnTo>
                  <a:pt x="94" y="606"/>
                </a:lnTo>
                <a:lnTo>
                  <a:pt x="120" y="588"/>
                </a:lnTo>
                <a:lnTo>
                  <a:pt x="136" y="576"/>
                </a:lnTo>
                <a:lnTo>
                  <a:pt x="162" y="567"/>
                </a:lnTo>
                <a:lnTo>
                  <a:pt x="204" y="531"/>
                </a:lnTo>
                <a:lnTo>
                  <a:pt x="231" y="510"/>
                </a:lnTo>
                <a:lnTo>
                  <a:pt x="247" y="504"/>
                </a:lnTo>
                <a:lnTo>
                  <a:pt x="250" y="429"/>
                </a:lnTo>
                <a:lnTo>
                  <a:pt x="204" y="396"/>
                </a:lnTo>
                <a:lnTo>
                  <a:pt x="190" y="390"/>
                </a:lnTo>
                <a:lnTo>
                  <a:pt x="129" y="385"/>
                </a:lnTo>
                <a:lnTo>
                  <a:pt x="105" y="369"/>
                </a:lnTo>
                <a:lnTo>
                  <a:pt x="81" y="355"/>
                </a:lnTo>
                <a:lnTo>
                  <a:pt x="63" y="345"/>
                </a:lnTo>
                <a:lnTo>
                  <a:pt x="34" y="339"/>
                </a:lnTo>
                <a:lnTo>
                  <a:pt x="3" y="307"/>
                </a:lnTo>
                <a:lnTo>
                  <a:pt x="0" y="291"/>
                </a:lnTo>
                <a:lnTo>
                  <a:pt x="9" y="285"/>
                </a:lnTo>
                <a:lnTo>
                  <a:pt x="39" y="286"/>
                </a:lnTo>
                <a:lnTo>
                  <a:pt x="67" y="301"/>
                </a:lnTo>
                <a:lnTo>
                  <a:pt x="85" y="304"/>
                </a:lnTo>
                <a:lnTo>
                  <a:pt x="115" y="306"/>
                </a:lnTo>
                <a:lnTo>
                  <a:pt x="148" y="318"/>
                </a:lnTo>
                <a:lnTo>
                  <a:pt x="165" y="324"/>
                </a:lnTo>
                <a:lnTo>
                  <a:pt x="226" y="327"/>
                </a:lnTo>
                <a:lnTo>
                  <a:pt x="258" y="334"/>
                </a:lnTo>
                <a:lnTo>
                  <a:pt x="279" y="334"/>
                </a:lnTo>
              </a:path>
            </a:pathLst>
          </a:custGeom>
          <a:solidFill>
            <a:srgbClr val="CC9900">
              <a:alpha val="4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" name="Google Shape;41;p34"/>
          <p:cNvSpPr/>
          <p:nvPr/>
        </p:nvSpPr>
        <p:spPr>
          <a:xfrm>
            <a:off x="0" y="0"/>
            <a:ext cx="1587500" cy="6856412"/>
          </a:xfrm>
          <a:prstGeom prst="rect">
            <a:avLst/>
          </a:prstGeom>
          <a:solidFill>
            <a:srgbClr val="FFCC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2" name="Google Shape;4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525" y="49212"/>
            <a:ext cx="1582737" cy="14986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4"/>
          <p:cNvSpPr/>
          <p:nvPr/>
        </p:nvSpPr>
        <p:spPr>
          <a:xfrm>
            <a:off x="9525" y="1624012"/>
            <a:ext cx="1531937" cy="1454150"/>
          </a:xfrm>
          <a:custGeom>
            <a:rect b="b" l="l" r="r" t="t"/>
            <a:pathLst>
              <a:path extrusionOk="0" h="916" w="890">
                <a:moveTo>
                  <a:pt x="279" y="334"/>
                </a:moveTo>
                <a:lnTo>
                  <a:pt x="292" y="312"/>
                </a:lnTo>
                <a:lnTo>
                  <a:pt x="307" y="292"/>
                </a:lnTo>
                <a:lnTo>
                  <a:pt x="324" y="276"/>
                </a:lnTo>
                <a:lnTo>
                  <a:pt x="313" y="255"/>
                </a:lnTo>
                <a:lnTo>
                  <a:pt x="307" y="234"/>
                </a:lnTo>
                <a:lnTo>
                  <a:pt x="288" y="202"/>
                </a:lnTo>
                <a:lnTo>
                  <a:pt x="274" y="181"/>
                </a:lnTo>
                <a:lnTo>
                  <a:pt x="261" y="159"/>
                </a:lnTo>
                <a:lnTo>
                  <a:pt x="256" y="139"/>
                </a:lnTo>
                <a:lnTo>
                  <a:pt x="256" y="118"/>
                </a:lnTo>
                <a:lnTo>
                  <a:pt x="247" y="91"/>
                </a:lnTo>
                <a:lnTo>
                  <a:pt x="237" y="70"/>
                </a:lnTo>
                <a:lnTo>
                  <a:pt x="226" y="46"/>
                </a:lnTo>
                <a:lnTo>
                  <a:pt x="225" y="24"/>
                </a:lnTo>
                <a:lnTo>
                  <a:pt x="232" y="10"/>
                </a:lnTo>
                <a:lnTo>
                  <a:pt x="247" y="9"/>
                </a:lnTo>
                <a:lnTo>
                  <a:pt x="259" y="21"/>
                </a:lnTo>
                <a:lnTo>
                  <a:pt x="270" y="46"/>
                </a:lnTo>
                <a:lnTo>
                  <a:pt x="280" y="61"/>
                </a:lnTo>
                <a:lnTo>
                  <a:pt x="298" y="82"/>
                </a:lnTo>
                <a:lnTo>
                  <a:pt x="309" y="88"/>
                </a:lnTo>
                <a:lnTo>
                  <a:pt x="315" y="99"/>
                </a:lnTo>
                <a:lnTo>
                  <a:pt x="322" y="118"/>
                </a:lnTo>
                <a:lnTo>
                  <a:pt x="330" y="141"/>
                </a:lnTo>
                <a:lnTo>
                  <a:pt x="339" y="160"/>
                </a:lnTo>
                <a:lnTo>
                  <a:pt x="358" y="180"/>
                </a:lnTo>
                <a:lnTo>
                  <a:pt x="379" y="205"/>
                </a:lnTo>
                <a:lnTo>
                  <a:pt x="399" y="225"/>
                </a:lnTo>
                <a:lnTo>
                  <a:pt x="406" y="240"/>
                </a:lnTo>
                <a:lnTo>
                  <a:pt x="474" y="241"/>
                </a:lnTo>
                <a:lnTo>
                  <a:pt x="495" y="208"/>
                </a:lnTo>
                <a:lnTo>
                  <a:pt x="505" y="184"/>
                </a:lnTo>
                <a:lnTo>
                  <a:pt x="507" y="160"/>
                </a:lnTo>
                <a:lnTo>
                  <a:pt x="510" y="141"/>
                </a:lnTo>
                <a:lnTo>
                  <a:pt x="514" y="118"/>
                </a:lnTo>
                <a:lnTo>
                  <a:pt x="529" y="94"/>
                </a:lnTo>
                <a:lnTo>
                  <a:pt x="540" y="85"/>
                </a:lnTo>
                <a:lnTo>
                  <a:pt x="552" y="69"/>
                </a:lnTo>
                <a:lnTo>
                  <a:pt x="561" y="45"/>
                </a:lnTo>
                <a:lnTo>
                  <a:pt x="571" y="27"/>
                </a:lnTo>
                <a:lnTo>
                  <a:pt x="589" y="13"/>
                </a:lnTo>
                <a:lnTo>
                  <a:pt x="604" y="0"/>
                </a:lnTo>
                <a:lnTo>
                  <a:pt x="613" y="6"/>
                </a:lnTo>
                <a:lnTo>
                  <a:pt x="615" y="16"/>
                </a:lnTo>
                <a:lnTo>
                  <a:pt x="606" y="27"/>
                </a:lnTo>
                <a:lnTo>
                  <a:pt x="603" y="34"/>
                </a:lnTo>
                <a:lnTo>
                  <a:pt x="600" y="49"/>
                </a:lnTo>
                <a:lnTo>
                  <a:pt x="600" y="79"/>
                </a:lnTo>
                <a:lnTo>
                  <a:pt x="600" y="103"/>
                </a:lnTo>
                <a:lnTo>
                  <a:pt x="592" y="124"/>
                </a:lnTo>
                <a:lnTo>
                  <a:pt x="583" y="145"/>
                </a:lnTo>
                <a:lnTo>
                  <a:pt x="576" y="162"/>
                </a:lnTo>
                <a:lnTo>
                  <a:pt x="574" y="186"/>
                </a:lnTo>
                <a:lnTo>
                  <a:pt x="574" y="216"/>
                </a:lnTo>
                <a:lnTo>
                  <a:pt x="568" y="244"/>
                </a:lnTo>
                <a:lnTo>
                  <a:pt x="568" y="282"/>
                </a:lnTo>
                <a:lnTo>
                  <a:pt x="588" y="300"/>
                </a:lnTo>
                <a:lnTo>
                  <a:pt x="607" y="325"/>
                </a:lnTo>
                <a:lnTo>
                  <a:pt x="645" y="325"/>
                </a:lnTo>
                <a:lnTo>
                  <a:pt x="678" y="312"/>
                </a:lnTo>
                <a:lnTo>
                  <a:pt x="697" y="292"/>
                </a:lnTo>
                <a:lnTo>
                  <a:pt x="720" y="277"/>
                </a:lnTo>
                <a:lnTo>
                  <a:pt x="777" y="274"/>
                </a:lnTo>
                <a:lnTo>
                  <a:pt x="801" y="265"/>
                </a:lnTo>
                <a:lnTo>
                  <a:pt x="816" y="253"/>
                </a:lnTo>
                <a:lnTo>
                  <a:pt x="859" y="252"/>
                </a:lnTo>
                <a:lnTo>
                  <a:pt x="865" y="265"/>
                </a:lnTo>
                <a:lnTo>
                  <a:pt x="861" y="279"/>
                </a:lnTo>
                <a:lnTo>
                  <a:pt x="843" y="288"/>
                </a:lnTo>
                <a:lnTo>
                  <a:pt x="819" y="300"/>
                </a:lnTo>
                <a:lnTo>
                  <a:pt x="796" y="324"/>
                </a:lnTo>
                <a:lnTo>
                  <a:pt x="786" y="334"/>
                </a:lnTo>
                <a:lnTo>
                  <a:pt x="765" y="343"/>
                </a:lnTo>
                <a:lnTo>
                  <a:pt x="735" y="352"/>
                </a:lnTo>
                <a:lnTo>
                  <a:pt x="714" y="367"/>
                </a:lnTo>
                <a:lnTo>
                  <a:pt x="687" y="390"/>
                </a:lnTo>
                <a:lnTo>
                  <a:pt x="669" y="409"/>
                </a:lnTo>
                <a:lnTo>
                  <a:pt x="649" y="420"/>
                </a:lnTo>
                <a:lnTo>
                  <a:pt x="648" y="481"/>
                </a:lnTo>
                <a:lnTo>
                  <a:pt x="673" y="510"/>
                </a:lnTo>
                <a:lnTo>
                  <a:pt x="703" y="526"/>
                </a:lnTo>
                <a:lnTo>
                  <a:pt x="730" y="531"/>
                </a:lnTo>
                <a:lnTo>
                  <a:pt x="751" y="535"/>
                </a:lnTo>
                <a:lnTo>
                  <a:pt x="777" y="549"/>
                </a:lnTo>
                <a:lnTo>
                  <a:pt x="795" y="567"/>
                </a:lnTo>
                <a:lnTo>
                  <a:pt x="819" y="577"/>
                </a:lnTo>
                <a:lnTo>
                  <a:pt x="846" y="583"/>
                </a:lnTo>
                <a:lnTo>
                  <a:pt x="861" y="592"/>
                </a:lnTo>
                <a:lnTo>
                  <a:pt x="874" y="606"/>
                </a:lnTo>
                <a:lnTo>
                  <a:pt x="889" y="621"/>
                </a:lnTo>
                <a:lnTo>
                  <a:pt x="888" y="634"/>
                </a:lnTo>
                <a:lnTo>
                  <a:pt x="867" y="637"/>
                </a:lnTo>
                <a:lnTo>
                  <a:pt x="853" y="631"/>
                </a:lnTo>
                <a:lnTo>
                  <a:pt x="832" y="618"/>
                </a:lnTo>
                <a:lnTo>
                  <a:pt x="807" y="618"/>
                </a:lnTo>
                <a:lnTo>
                  <a:pt x="780" y="618"/>
                </a:lnTo>
                <a:lnTo>
                  <a:pt x="759" y="615"/>
                </a:lnTo>
                <a:lnTo>
                  <a:pt x="736" y="592"/>
                </a:lnTo>
                <a:lnTo>
                  <a:pt x="718" y="588"/>
                </a:lnTo>
                <a:lnTo>
                  <a:pt x="684" y="588"/>
                </a:lnTo>
                <a:lnTo>
                  <a:pt x="615" y="588"/>
                </a:lnTo>
                <a:lnTo>
                  <a:pt x="604" y="606"/>
                </a:lnTo>
                <a:lnTo>
                  <a:pt x="589" y="621"/>
                </a:lnTo>
                <a:lnTo>
                  <a:pt x="576" y="628"/>
                </a:lnTo>
                <a:lnTo>
                  <a:pt x="580" y="666"/>
                </a:lnTo>
                <a:lnTo>
                  <a:pt x="600" y="702"/>
                </a:lnTo>
                <a:lnTo>
                  <a:pt x="618" y="723"/>
                </a:lnTo>
                <a:lnTo>
                  <a:pt x="630" y="753"/>
                </a:lnTo>
                <a:lnTo>
                  <a:pt x="631" y="787"/>
                </a:lnTo>
                <a:lnTo>
                  <a:pt x="640" y="807"/>
                </a:lnTo>
                <a:lnTo>
                  <a:pt x="654" y="838"/>
                </a:lnTo>
                <a:lnTo>
                  <a:pt x="664" y="862"/>
                </a:lnTo>
                <a:lnTo>
                  <a:pt x="664" y="889"/>
                </a:lnTo>
                <a:lnTo>
                  <a:pt x="654" y="898"/>
                </a:lnTo>
                <a:lnTo>
                  <a:pt x="642" y="898"/>
                </a:lnTo>
                <a:lnTo>
                  <a:pt x="624" y="870"/>
                </a:lnTo>
                <a:lnTo>
                  <a:pt x="612" y="837"/>
                </a:lnTo>
                <a:lnTo>
                  <a:pt x="583" y="808"/>
                </a:lnTo>
                <a:lnTo>
                  <a:pt x="568" y="789"/>
                </a:lnTo>
                <a:lnTo>
                  <a:pt x="556" y="760"/>
                </a:lnTo>
                <a:lnTo>
                  <a:pt x="549" y="738"/>
                </a:lnTo>
                <a:lnTo>
                  <a:pt x="513" y="708"/>
                </a:lnTo>
                <a:lnTo>
                  <a:pt x="489" y="682"/>
                </a:lnTo>
                <a:lnTo>
                  <a:pt x="415" y="684"/>
                </a:lnTo>
                <a:lnTo>
                  <a:pt x="390" y="730"/>
                </a:lnTo>
                <a:lnTo>
                  <a:pt x="372" y="759"/>
                </a:lnTo>
                <a:lnTo>
                  <a:pt x="361" y="798"/>
                </a:lnTo>
                <a:lnTo>
                  <a:pt x="339" y="838"/>
                </a:lnTo>
                <a:lnTo>
                  <a:pt x="316" y="874"/>
                </a:lnTo>
                <a:lnTo>
                  <a:pt x="294" y="907"/>
                </a:lnTo>
                <a:lnTo>
                  <a:pt x="285" y="915"/>
                </a:lnTo>
                <a:lnTo>
                  <a:pt x="268" y="909"/>
                </a:lnTo>
                <a:lnTo>
                  <a:pt x="268" y="894"/>
                </a:lnTo>
                <a:lnTo>
                  <a:pt x="276" y="867"/>
                </a:lnTo>
                <a:lnTo>
                  <a:pt x="291" y="837"/>
                </a:lnTo>
                <a:lnTo>
                  <a:pt x="294" y="790"/>
                </a:lnTo>
                <a:lnTo>
                  <a:pt x="298" y="766"/>
                </a:lnTo>
                <a:lnTo>
                  <a:pt x="313" y="744"/>
                </a:lnTo>
                <a:lnTo>
                  <a:pt x="319" y="699"/>
                </a:lnTo>
                <a:lnTo>
                  <a:pt x="324" y="664"/>
                </a:lnTo>
                <a:lnTo>
                  <a:pt x="336" y="637"/>
                </a:lnTo>
                <a:lnTo>
                  <a:pt x="309" y="609"/>
                </a:lnTo>
                <a:lnTo>
                  <a:pt x="283" y="583"/>
                </a:lnTo>
                <a:lnTo>
                  <a:pt x="271" y="577"/>
                </a:lnTo>
                <a:lnTo>
                  <a:pt x="231" y="601"/>
                </a:lnTo>
                <a:lnTo>
                  <a:pt x="201" y="619"/>
                </a:lnTo>
                <a:lnTo>
                  <a:pt x="162" y="633"/>
                </a:lnTo>
                <a:lnTo>
                  <a:pt x="118" y="640"/>
                </a:lnTo>
                <a:lnTo>
                  <a:pt x="88" y="655"/>
                </a:lnTo>
                <a:lnTo>
                  <a:pt x="63" y="666"/>
                </a:lnTo>
                <a:lnTo>
                  <a:pt x="27" y="666"/>
                </a:lnTo>
                <a:lnTo>
                  <a:pt x="16" y="655"/>
                </a:lnTo>
                <a:lnTo>
                  <a:pt x="30" y="642"/>
                </a:lnTo>
                <a:lnTo>
                  <a:pt x="67" y="628"/>
                </a:lnTo>
                <a:lnTo>
                  <a:pt x="94" y="606"/>
                </a:lnTo>
                <a:lnTo>
                  <a:pt x="120" y="588"/>
                </a:lnTo>
                <a:lnTo>
                  <a:pt x="136" y="576"/>
                </a:lnTo>
                <a:lnTo>
                  <a:pt x="162" y="567"/>
                </a:lnTo>
                <a:lnTo>
                  <a:pt x="204" y="531"/>
                </a:lnTo>
                <a:lnTo>
                  <a:pt x="231" y="510"/>
                </a:lnTo>
                <a:lnTo>
                  <a:pt x="247" y="504"/>
                </a:lnTo>
                <a:lnTo>
                  <a:pt x="250" y="429"/>
                </a:lnTo>
                <a:lnTo>
                  <a:pt x="204" y="396"/>
                </a:lnTo>
                <a:lnTo>
                  <a:pt x="190" y="390"/>
                </a:lnTo>
                <a:lnTo>
                  <a:pt x="129" y="385"/>
                </a:lnTo>
                <a:lnTo>
                  <a:pt x="105" y="369"/>
                </a:lnTo>
                <a:lnTo>
                  <a:pt x="81" y="355"/>
                </a:lnTo>
                <a:lnTo>
                  <a:pt x="63" y="345"/>
                </a:lnTo>
                <a:lnTo>
                  <a:pt x="34" y="339"/>
                </a:lnTo>
                <a:lnTo>
                  <a:pt x="3" y="307"/>
                </a:lnTo>
                <a:lnTo>
                  <a:pt x="0" y="291"/>
                </a:lnTo>
                <a:lnTo>
                  <a:pt x="9" y="285"/>
                </a:lnTo>
                <a:lnTo>
                  <a:pt x="39" y="286"/>
                </a:lnTo>
                <a:lnTo>
                  <a:pt x="67" y="301"/>
                </a:lnTo>
                <a:lnTo>
                  <a:pt x="85" y="304"/>
                </a:lnTo>
                <a:lnTo>
                  <a:pt x="115" y="306"/>
                </a:lnTo>
                <a:lnTo>
                  <a:pt x="148" y="318"/>
                </a:lnTo>
                <a:lnTo>
                  <a:pt x="165" y="324"/>
                </a:lnTo>
                <a:lnTo>
                  <a:pt x="226" y="327"/>
                </a:lnTo>
                <a:lnTo>
                  <a:pt x="258" y="334"/>
                </a:lnTo>
                <a:lnTo>
                  <a:pt x="279" y="334"/>
                </a:lnTo>
              </a:path>
            </a:pathLst>
          </a:custGeom>
          <a:solidFill>
            <a:srgbClr val="CC9900">
              <a:alpha val="4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" name="Google Shape;44;p34"/>
          <p:cNvSpPr/>
          <p:nvPr/>
        </p:nvSpPr>
        <p:spPr>
          <a:xfrm>
            <a:off x="9525" y="3313112"/>
            <a:ext cx="1531937" cy="1454150"/>
          </a:xfrm>
          <a:custGeom>
            <a:rect b="b" l="l" r="r" t="t"/>
            <a:pathLst>
              <a:path extrusionOk="0" h="916" w="890">
                <a:moveTo>
                  <a:pt x="279" y="334"/>
                </a:moveTo>
                <a:lnTo>
                  <a:pt x="292" y="312"/>
                </a:lnTo>
                <a:lnTo>
                  <a:pt x="307" y="292"/>
                </a:lnTo>
                <a:lnTo>
                  <a:pt x="324" y="276"/>
                </a:lnTo>
                <a:lnTo>
                  <a:pt x="313" y="255"/>
                </a:lnTo>
                <a:lnTo>
                  <a:pt x="307" y="234"/>
                </a:lnTo>
                <a:lnTo>
                  <a:pt x="288" y="202"/>
                </a:lnTo>
                <a:lnTo>
                  <a:pt x="274" y="181"/>
                </a:lnTo>
                <a:lnTo>
                  <a:pt x="261" y="159"/>
                </a:lnTo>
                <a:lnTo>
                  <a:pt x="256" y="139"/>
                </a:lnTo>
                <a:lnTo>
                  <a:pt x="256" y="118"/>
                </a:lnTo>
                <a:lnTo>
                  <a:pt x="247" y="91"/>
                </a:lnTo>
                <a:lnTo>
                  <a:pt x="237" y="70"/>
                </a:lnTo>
                <a:lnTo>
                  <a:pt x="226" y="46"/>
                </a:lnTo>
                <a:lnTo>
                  <a:pt x="225" y="24"/>
                </a:lnTo>
                <a:lnTo>
                  <a:pt x="232" y="10"/>
                </a:lnTo>
                <a:lnTo>
                  <a:pt x="247" y="9"/>
                </a:lnTo>
                <a:lnTo>
                  <a:pt x="259" y="21"/>
                </a:lnTo>
                <a:lnTo>
                  <a:pt x="270" y="46"/>
                </a:lnTo>
                <a:lnTo>
                  <a:pt x="280" y="61"/>
                </a:lnTo>
                <a:lnTo>
                  <a:pt x="298" y="82"/>
                </a:lnTo>
                <a:lnTo>
                  <a:pt x="309" y="88"/>
                </a:lnTo>
                <a:lnTo>
                  <a:pt x="315" y="99"/>
                </a:lnTo>
                <a:lnTo>
                  <a:pt x="322" y="118"/>
                </a:lnTo>
                <a:lnTo>
                  <a:pt x="330" y="141"/>
                </a:lnTo>
                <a:lnTo>
                  <a:pt x="339" y="160"/>
                </a:lnTo>
                <a:lnTo>
                  <a:pt x="358" y="180"/>
                </a:lnTo>
                <a:lnTo>
                  <a:pt x="379" y="205"/>
                </a:lnTo>
                <a:lnTo>
                  <a:pt x="399" y="225"/>
                </a:lnTo>
                <a:lnTo>
                  <a:pt x="406" y="240"/>
                </a:lnTo>
                <a:lnTo>
                  <a:pt x="474" y="241"/>
                </a:lnTo>
                <a:lnTo>
                  <a:pt x="495" y="208"/>
                </a:lnTo>
                <a:lnTo>
                  <a:pt x="505" y="184"/>
                </a:lnTo>
                <a:lnTo>
                  <a:pt x="507" y="160"/>
                </a:lnTo>
                <a:lnTo>
                  <a:pt x="510" y="141"/>
                </a:lnTo>
                <a:lnTo>
                  <a:pt x="514" y="118"/>
                </a:lnTo>
                <a:lnTo>
                  <a:pt x="529" y="94"/>
                </a:lnTo>
                <a:lnTo>
                  <a:pt x="540" y="85"/>
                </a:lnTo>
                <a:lnTo>
                  <a:pt x="552" y="69"/>
                </a:lnTo>
                <a:lnTo>
                  <a:pt x="561" y="45"/>
                </a:lnTo>
                <a:lnTo>
                  <a:pt x="571" y="27"/>
                </a:lnTo>
                <a:lnTo>
                  <a:pt x="589" y="13"/>
                </a:lnTo>
                <a:lnTo>
                  <a:pt x="604" y="0"/>
                </a:lnTo>
                <a:lnTo>
                  <a:pt x="613" y="6"/>
                </a:lnTo>
                <a:lnTo>
                  <a:pt x="615" y="16"/>
                </a:lnTo>
                <a:lnTo>
                  <a:pt x="606" y="27"/>
                </a:lnTo>
                <a:lnTo>
                  <a:pt x="603" y="34"/>
                </a:lnTo>
                <a:lnTo>
                  <a:pt x="600" y="49"/>
                </a:lnTo>
                <a:lnTo>
                  <a:pt x="600" y="79"/>
                </a:lnTo>
                <a:lnTo>
                  <a:pt x="600" y="103"/>
                </a:lnTo>
                <a:lnTo>
                  <a:pt x="592" y="124"/>
                </a:lnTo>
                <a:lnTo>
                  <a:pt x="583" y="145"/>
                </a:lnTo>
                <a:lnTo>
                  <a:pt x="576" y="162"/>
                </a:lnTo>
                <a:lnTo>
                  <a:pt x="574" y="186"/>
                </a:lnTo>
                <a:lnTo>
                  <a:pt x="574" y="216"/>
                </a:lnTo>
                <a:lnTo>
                  <a:pt x="568" y="244"/>
                </a:lnTo>
                <a:lnTo>
                  <a:pt x="568" y="282"/>
                </a:lnTo>
                <a:lnTo>
                  <a:pt x="588" y="300"/>
                </a:lnTo>
                <a:lnTo>
                  <a:pt x="607" y="325"/>
                </a:lnTo>
                <a:lnTo>
                  <a:pt x="645" y="325"/>
                </a:lnTo>
                <a:lnTo>
                  <a:pt x="678" y="312"/>
                </a:lnTo>
                <a:lnTo>
                  <a:pt x="697" y="292"/>
                </a:lnTo>
                <a:lnTo>
                  <a:pt x="720" y="277"/>
                </a:lnTo>
                <a:lnTo>
                  <a:pt x="777" y="274"/>
                </a:lnTo>
                <a:lnTo>
                  <a:pt x="801" y="265"/>
                </a:lnTo>
                <a:lnTo>
                  <a:pt x="816" y="253"/>
                </a:lnTo>
                <a:lnTo>
                  <a:pt x="859" y="252"/>
                </a:lnTo>
                <a:lnTo>
                  <a:pt x="865" y="265"/>
                </a:lnTo>
                <a:lnTo>
                  <a:pt x="861" y="279"/>
                </a:lnTo>
                <a:lnTo>
                  <a:pt x="843" y="288"/>
                </a:lnTo>
                <a:lnTo>
                  <a:pt x="819" y="300"/>
                </a:lnTo>
                <a:lnTo>
                  <a:pt x="796" y="324"/>
                </a:lnTo>
                <a:lnTo>
                  <a:pt x="786" y="334"/>
                </a:lnTo>
                <a:lnTo>
                  <a:pt x="765" y="343"/>
                </a:lnTo>
                <a:lnTo>
                  <a:pt x="735" y="352"/>
                </a:lnTo>
                <a:lnTo>
                  <a:pt x="714" y="367"/>
                </a:lnTo>
                <a:lnTo>
                  <a:pt x="687" y="390"/>
                </a:lnTo>
                <a:lnTo>
                  <a:pt x="669" y="409"/>
                </a:lnTo>
                <a:lnTo>
                  <a:pt x="649" y="420"/>
                </a:lnTo>
                <a:lnTo>
                  <a:pt x="648" y="481"/>
                </a:lnTo>
                <a:lnTo>
                  <a:pt x="673" y="510"/>
                </a:lnTo>
                <a:lnTo>
                  <a:pt x="703" y="526"/>
                </a:lnTo>
                <a:lnTo>
                  <a:pt x="730" y="531"/>
                </a:lnTo>
                <a:lnTo>
                  <a:pt x="751" y="535"/>
                </a:lnTo>
                <a:lnTo>
                  <a:pt x="777" y="549"/>
                </a:lnTo>
                <a:lnTo>
                  <a:pt x="795" y="567"/>
                </a:lnTo>
                <a:lnTo>
                  <a:pt x="819" y="577"/>
                </a:lnTo>
                <a:lnTo>
                  <a:pt x="846" y="583"/>
                </a:lnTo>
                <a:lnTo>
                  <a:pt x="861" y="592"/>
                </a:lnTo>
                <a:lnTo>
                  <a:pt x="874" y="606"/>
                </a:lnTo>
                <a:lnTo>
                  <a:pt x="889" y="621"/>
                </a:lnTo>
                <a:lnTo>
                  <a:pt x="888" y="634"/>
                </a:lnTo>
                <a:lnTo>
                  <a:pt x="867" y="637"/>
                </a:lnTo>
                <a:lnTo>
                  <a:pt x="853" y="631"/>
                </a:lnTo>
                <a:lnTo>
                  <a:pt x="832" y="618"/>
                </a:lnTo>
                <a:lnTo>
                  <a:pt x="807" y="618"/>
                </a:lnTo>
                <a:lnTo>
                  <a:pt x="780" y="618"/>
                </a:lnTo>
                <a:lnTo>
                  <a:pt x="759" y="615"/>
                </a:lnTo>
                <a:lnTo>
                  <a:pt x="736" y="592"/>
                </a:lnTo>
                <a:lnTo>
                  <a:pt x="718" y="588"/>
                </a:lnTo>
                <a:lnTo>
                  <a:pt x="684" y="588"/>
                </a:lnTo>
                <a:lnTo>
                  <a:pt x="615" y="588"/>
                </a:lnTo>
                <a:lnTo>
                  <a:pt x="604" y="606"/>
                </a:lnTo>
                <a:lnTo>
                  <a:pt x="589" y="621"/>
                </a:lnTo>
                <a:lnTo>
                  <a:pt x="576" y="628"/>
                </a:lnTo>
                <a:lnTo>
                  <a:pt x="580" y="666"/>
                </a:lnTo>
                <a:lnTo>
                  <a:pt x="600" y="702"/>
                </a:lnTo>
                <a:lnTo>
                  <a:pt x="618" y="723"/>
                </a:lnTo>
                <a:lnTo>
                  <a:pt x="630" y="753"/>
                </a:lnTo>
                <a:lnTo>
                  <a:pt x="631" y="787"/>
                </a:lnTo>
                <a:lnTo>
                  <a:pt x="640" y="807"/>
                </a:lnTo>
                <a:lnTo>
                  <a:pt x="654" y="838"/>
                </a:lnTo>
                <a:lnTo>
                  <a:pt x="664" y="862"/>
                </a:lnTo>
                <a:lnTo>
                  <a:pt x="664" y="889"/>
                </a:lnTo>
                <a:lnTo>
                  <a:pt x="654" y="898"/>
                </a:lnTo>
                <a:lnTo>
                  <a:pt x="642" y="898"/>
                </a:lnTo>
                <a:lnTo>
                  <a:pt x="624" y="870"/>
                </a:lnTo>
                <a:lnTo>
                  <a:pt x="612" y="837"/>
                </a:lnTo>
                <a:lnTo>
                  <a:pt x="583" y="808"/>
                </a:lnTo>
                <a:lnTo>
                  <a:pt x="568" y="789"/>
                </a:lnTo>
                <a:lnTo>
                  <a:pt x="556" y="760"/>
                </a:lnTo>
                <a:lnTo>
                  <a:pt x="549" y="738"/>
                </a:lnTo>
                <a:lnTo>
                  <a:pt x="513" y="708"/>
                </a:lnTo>
                <a:lnTo>
                  <a:pt x="489" y="682"/>
                </a:lnTo>
                <a:lnTo>
                  <a:pt x="415" y="684"/>
                </a:lnTo>
                <a:lnTo>
                  <a:pt x="390" y="730"/>
                </a:lnTo>
                <a:lnTo>
                  <a:pt x="372" y="759"/>
                </a:lnTo>
                <a:lnTo>
                  <a:pt x="361" y="798"/>
                </a:lnTo>
                <a:lnTo>
                  <a:pt x="339" y="838"/>
                </a:lnTo>
                <a:lnTo>
                  <a:pt x="316" y="874"/>
                </a:lnTo>
                <a:lnTo>
                  <a:pt x="294" y="907"/>
                </a:lnTo>
                <a:lnTo>
                  <a:pt x="285" y="915"/>
                </a:lnTo>
                <a:lnTo>
                  <a:pt x="268" y="909"/>
                </a:lnTo>
                <a:lnTo>
                  <a:pt x="268" y="894"/>
                </a:lnTo>
                <a:lnTo>
                  <a:pt x="276" y="867"/>
                </a:lnTo>
                <a:lnTo>
                  <a:pt x="291" y="837"/>
                </a:lnTo>
                <a:lnTo>
                  <a:pt x="294" y="790"/>
                </a:lnTo>
                <a:lnTo>
                  <a:pt x="298" y="766"/>
                </a:lnTo>
                <a:lnTo>
                  <a:pt x="313" y="744"/>
                </a:lnTo>
                <a:lnTo>
                  <a:pt x="319" y="699"/>
                </a:lnTo>
                <a:lnTo>
                  <a:pt x="324" y="664"/>
                </a:lnTo>
                <a:lnTo>
                  <a:pt x="336" y="637"/>
                </a:lnTo>
                <a:lnTo>
                  <a:pt x="309" y="609"/>
                </a:lnTo>
                <a:lnTo>
                  <a:pt x="283" y="583"/>
                </a:lnTo>
                <a:lnTo>
                  <a:pt x="271" y="577"/>
                </a:lnTo>
                <a:lnTo>
                  <a:pt x="231" y="601"/>
                </a:lnTo>
                <a:lnTo>
                  <a:pt x="201" y="619"/>
                </a:lnTo>
                <a:lnTo>
                  <a:pt x="162" y="633"/>
                </a:lnTo>
                <a:lnTo>
                  <a:pt x="118" y="640"/>
                </a:lnTo>
                <a:lnTo>
                  <a:pt x="88" y="655"/>
                </a:lnTo>
                <a:lnTo>
                  <a:pt x="63" y="666"/>
                </a:lnTo>
                <a:lnTo>
                  <a:pt x="27" y="666"/>
                </a:lnTo>
                <a:lnTo>
                  <a:pt x="16" y="655"/>
                </a:lnTo>
                <a:lnTo>
                  <a:pt x="30" y="642"/>
                </a:lnTo>
                <a:lnTo>
                  <a:pt x="67" y="628"/>
                </a:lnTo>
                <a:lnTo>
                  <a:pt x="94" y="606"/>
                </a:lnTo>
                <a:lnTo>
                  <a:pt x="120" y="588"/>
                </a:lnTo>
                <a:lnTo>
                  <a:pt x="136" y="576"/>
                </a:lnTo>
                <a:lnTo>
                  <a:pt x="162" y="567"/>
                </a:lnTo>
                <a:lnTo>
                  <a:pt x="204" y="531"/>
                </a:lnTo>
                <a:lnTo>
                  <a:pt x="231" y="510"/>
                </a:lnTo>
                <a:lnTo>
                  <a:pt x="247" y="504"/>
                </a:lnTo>
                <a:lnTo>
                  <a:pt x="250" y="429"/>
                </a:lnTo>
                <a:lnTo>
                  <a:pt x="204" y="396"/>
                </a:lnTo>
                <a:lnTo>
                  <a:pt x="190" y="390"/>
                </a:lnTo>
                <a:lnTo>
                  <a:pt x="129" y="385"/>
                </a:lnTo>
                <a:lnTo>
                  <a:pt x="105" y="369"/>
                </a:lnTo>
                <a:lnTo>
                  <a:pt x="81" y="355"/>
                </a:lnTo>
                <a:lnTo>
                  <a:pt x="63" y="345"/>
                </a:lnTo>
                <a:lnTo>
                  <a:pt x="34" y="339"/>
                </a:lnTo>
                <a:lnTo>
                  <a:pt x="3" y="307"/>
                </a:lnTo>
                <a:lnTo>
                  <a:pt x="0" y="291"/>
                </a:lnTo>
                <a:lnTo>
                  <a:pt x="9" y="285"/>
                </a:lnTo>
                <a:lnTo>
                  <a:pt x="39" y="286"/>
                </a:lnTo>
                <a:lnTo>
                  <a:pt x="67" y="301"/>
                </a:lnTo>
                <a:lnTo>
                  <a:pt x="85" y="304"/>
                </a:lnTo>
                <a:lnTo>
                  <a:pt x="115" y="306"/>
                </a:lnTo>
                <a:lnTo>
                  <a:pt x="148" y="318"/>
                </a:lnTo>
                <a:lnTo>
                  <a:pt x="165" y="324"/>
                </a:lnTo>
                <a:lnTo>
                  <a:pt x="226" y="327"/>
                </a:lnTo>
                <a:lnTo>
                  <a:pt x="258" y="334"/>
                </a:lnTo>
                <a:lnTo>
                  <a:pt x="279" y="334"/>
                </a:lnTo>
              </a:path>
            </a:pathLst>
          </a:custGeom>
          <a:solidFill>
            <a:srgbClr val="CC9900">
              <a:alpha val="4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5" name="Google Shape;45;p34"/>
          <p:cNvSpPr/>
          <p:nvPr/>
        </p:nvSpPr>
        <p:spPr>
          <a:xfrm>
            <a:off x="9525" y="5016500"/>
            <a:ext cx="1531937" cy="1454150"/>
          </a:xfrm>
          <a:custGeom>
            <a:rect b="b" l="l" r="r" t="t"/>
            <a:pathLst>
              <a:path extrusionOk="0" h="916" w="890">
                <a:moveTo>
                  <a:pt x="279" y="334"/>
                </a:moveTo>
                <a:lnTo>
                  <a:pt x="292" y="312"/>
                </a:lnTo>
                <a:lnTo>
                  <a:pt x="307" y="292"/>
                </a:lnTo>
                <a:lnTo>
                  <a:pt x="324" y="276"/>
                </a:lnTo>
                <a:lnTo>
                  <a:pt x="313" y="255"/>
                </a:lnTo>
                <a:lnTo>
                  <a:pt x="307" y="234"/>
                </a:lnTo>
                <a:lnTo>
                  <a:pt x="288" y="202"/>
                </a:lnTo>
                <a:lnTo>
                  <a:pt x="274" y="181"/>
                </a:lnTo>
                <a:lnTo>
                  <a:pt x="261" y="159"/>
                </a:lnTo>
                <a:lnTo>
                  <a:pt x="256" y="139"/>
                </a:lnTo>
                <a:lnTo>
                  <a:pt x="256" y="118"/>
                </a:lnTo>
                <a:lnTo>
                  <a:pt x="247" y="91"/>
                </a:lnTo>
                <a:lnTo>
                  <a:pt x="237" y="70"/>
                </a:lnTo>
                <a:lnTo>
                  <a:pt x="226" y="46"/>
                </a:lnTo>
                <a:lnTo>
                  <a:pt x="225" y="24"/>
                </a:lnTo>
                <a:lnTo>
                  <a:pt x="232" y="10"/>
                </a:lnTo>
                <a:lnTo>
                  <a:pt x="247" y="9"/>
                </a:lnTo>
                <a:lnTo>
                  <a:pt x="259" y="21"/>
                </a:lnTo>
                <a:lnTo>
                  <a:pt x="270" y="46"/>
                </a:lnTo>
                <a:lnTo>
                  <a:pt x="280" y="61"/>
                </a:lnTo>
                <a:lnTo>
                  <a:pt x="298" y="82"/>
                </a:lnTo>
                <a:lnTo>
                  <a:pt x="309" y="88"/>
                </a:lnTo>
                <a:lnTo>
                  <a:pt x="315" y="99"/>
                </a:lnTo>
                <a:lnTo>
                  <a:pt x="322" y="118"/>
                </a:lnTo>
                <a:lnTo>
                  <a:pt x="330" y="141"/>
                </a:lnTo>
                <a:lnTo>
                  <a:pt x="339" y="160"/>
                </a:lnTo>
                <a:lnTo>
                  <a:pt x="358" y="180"/>
                </a:lnTo>
                <a:lnTo>
                  <a:pt x="379" y="205"/>
                </a:lnTo>
                <a:lnTo>
                  <a:pt x="399" y="225"/>
                </a:lnTo>
                <a:lnTo>
                  <a:pt x="406" y="240"/>
                </a:lnTo>
                <a:lnTo>
                  <a:pt x="474" y="241"/>
                </a:lnTo>
                <a:lnTo>
                  <a:pt x="495" y="208"/>
                </a:lnTo>
                <a:lnTo>
                  <a:pt x="505" y="184"/>
                </a:lnTo>
                <a:lnTo>
                  <a:pt x="507" y="160"/>
                </a:lnTo>
                <a:lnTo>
                  <a:pt x="510" y="141"/>
                </a:lnTo>
                <a:lnTo>
                  <a:pt x="514" y="118"/>
                </a:lnTo>
                <a:lnTo>
                  <a:pt x="529" y="94"/>
                </a:lnTo>
                <a:lnTo>
                  <a:pt x="540" y="85"/>
                </a:lnTo>
                <a:lnTo>
                  <a:pt x="552" y="69"/>
                </a:lnTo>
                <a:lnTo>
                  <a:pt x="561" y="45"/>
                </a:lnTo>
                <a:lnTo>
                  <a:pt x="571" y="27"/>
                </a:lnTo>
                <a:lnTo>
                  <a:pt x="589" y="13"/>
                </a:lnTo>
                <a:lnTo>
                  <a:pt x="604" y="0"/>
                </a:lnTo>
                <a:lnTo>
                  <a:pt x="613" y="6"/>
                </a:lnTo>
                <a:lnTo>
                  <a:pt x="615" y="16"/>
                </a:lnTo>
                <a:lnTo>
                  <a:pt x="606" y="27"/>
                </a:lnTo>
                <a:lnTo>
                  <a:pt x="603" y="34"/>
                </a:lnTo>
                <a:lnTo>
                  <a:pt x="600" y="49"/>
                </a:lnTo>
                <a:lnTo>
                  <a:pt x="600" y="79"/>
                </a:lnTo>
                <a:lnTo>
                  <a:pt x="600" y="103"/>
                </a:lnTo>
                <a:lnTo>
                  <a:pt x="592" y="124"/>
                </a:lnTo>
                <a:lnTo>
                  <a:pt x="583" y="145"/>
                </a:lnTo>
                <a:lnTo>
                  <a:pt x="576" y="162"/>
                </a:lnTo>
                <a:lnTo>
                  <a:pt x="574" y="186"/>
                </a:lnTo>
                <a:lnTo>
                  <a:pt x="574" y="216"/>
                </a:lnTo>
                <a:lnTo>
                  <a:pt x="568" y="244"/>
                </a:lnTo>
                <a:lnTo>
                  <a:pt x="568" y="282"/>
                </a:lnTo>
                <a:lnTo>
                  <a:pt x="588" y="300"/>
                </a:lnTo>
                <a:lnTo>
                  <a:pt x="607" y="325"/>
                </a:lnTo>
                <a:lnTo>
                  <a:pt x="645" y="325"/>
                </a:lnTo>
                <a:lnTo>
                  <a:pt x="678" y="312"/>
                </a:lnTo>
                <a:lnTo>
                  <a:pt x="697" y="292"/>
                </a:lnTo>
                <a:lnTo>
                  <a:pt x="720" y="277"/>
                </a:lnTo>
                <a:lnTo>
                  <a:pt x="777" y="274"/>
                </a:lnTo>
                <a:lnTo>
                  <a:pt x="801" y="265"/>
                </a:lnTo>
                <a:lnTo>
                  <a:pt x="816" y="253"/>
                </a:lnTo>
                <a:lnTo>
                  <a:pt x="859" y="252"/>
                </a:lnTo>
                <a:lnTo>
                  <a:pt x="865" y="265"/>
                </a:lnTo>
                <a:lnTo>
                  <a:pt x="861" y="279"/>
                </a:lnTo>
                <a:lnTo>
                  <a:pt x="843" y="288"/>
                </a:lnTo>
                <a:lnTo>
                  <a:pt x="819" y="300"/>
                </a:lnTo>
                <a:lnTo>
                  <a:pt x="796" y="324"/>
                </a:lnTo>
                <a:lnTo>
                  <a:pt x="786" y="334"/>
                </a:lnTo>
                <a:lnTo>
                  <a:pt x="765" y="343"/>
                </a:lnTo>
                <a:lnTo>
                  <a:pt x="735" y="352"/>
                </a:lnTo>
                <a:lnTo>
                  <a:pt x="714" y="367"/>
                </a:lnTo>
                <a:lnTo>
                  <a:pt x="687" y="390"/>
                </a:lnTo>
                <a:lnTo>
                  <a:pt x="669" y="409"/>
                </a:lnTo>
                <a:lnTo>
                  <a:pt x="649" y="420"/>
                </a:lnTo>
                <a:lnTo>
                  <a:pt x="648" y="481"/>
                </a:lnTo>
                <a:lnTo>
                  <a:pt x="673" y="510"/>
                </a:lnTo>
                <a:lnTo>
                  <a:pt x="703" y="526"/>
                </a:lnTo>
                <a:lnTo>
                  <a:pt x="730" y="531"/>
                </a:lnTo>
                <a:lnTo>
                  <a:pt x="751" y="535"/>
                </a:lnTo>
                <a:lnTo>
                  <a:pt x="777" y="549"/>
                </a:lnTo>
                <a:lnTo>
                  <a:pt x="795" y="567"/>
                </a:lnTo>
                <a:lnTo>
                  <a:pt x="819" y="577"/>
                </a:lnTo>
                <a:lnTo>
                  <a:pt x="846" y="583"/>
                </a:lnTo>
                <a:lnTo>
                  <a:pt x="861" y="592"/>
                </a:lnTo>
                <a:lnTo>
                  <a:pt x="874" y="606"/>
                </a:lnTo>
                <a:lnTo>
                  <a:pt x="889" y="621"/>
                </a:lnTo>
                <a:lnTo>
                  <a:pt x="888" y="634"/>
                </a:lnTo>
                <a:lnTo>
                  <a:pt x="867" y="637"/>
                </a:lnTo>
                <a:lnTo>
                  <a:pt x="853" y="631"/>
                </a:lnTo>
                <a:lnTo>
                  <a:pt x="832" y="618"/>
                </a:lnTo>
                <a:lnTo>
                  <a:pt x="807" y="618"/>
                </a:lnTo>
                <a:lnTo>
                  <a:pt x="780" y="618"/>
                </a:lnTo>
                <a:lnTo>
                  <a:pt x="759" y="615"/>
                </a:lnTo>
                <a:lnTo>
                  <a:pt x="736" y="592"/>
                </a:lnTo>
                <a:lnTo>
                  <a:pt x="718" y="588"/>
                </a:lnTo>
                <a:lnTo>
                  <a:pt x="684" y="588"/>
                </a:lnTo>
                <a:lnTo>
                  <a:pt x="615" y="588"/>
                </a:lnTo>
                <a:lnTo>
                  <a:pt x="604" y="606"/>
                </a:lnTo>
                <a:lnTo>
                  <a:pt x="589" y="621"/>
                </a:lnTo>
                <a:lnTo>
                  <a:pt x="576" y="628"/>
                </a:lnTo>
                <a:lnTo>
                  <a:pt x="580" y="666"/>
                </a:lnTo>
                <a:lnTo>
                  <a:pt x="600" y="702"/>
                </a:lnTo>
                <a:lnTo>
                  <a:pt x="618" y="723"/>
                </a:lnTo>
                <a:lnTo>
                  <a:pt x="630" y="753"/>
                </a:lnTo>
                <a:lnTo>
                  <a:pt x="631" y="787"/>
                </a:lnTo>
                <a:lnTo>
                  <a:pt x="640" y="807"/>
                </a:lnTo>
                <a:lnTo>
                  <a:pt x="654" y="838"/>
                </a:lnTo>
                <a:lnTo>
                  <a:pt x="664" y="862"/>
                </a:lnTo>
                <a:lnTo>
                  <a:pt x="664" y="889"/>
                </a:lnTo>
                <a:lnTo>
                  <a:pt x="654" y="898"/>
                </a:lnTo>
                <a:lnTo>
                  <a:pt x="642" y="898"/>
                </a:lnTo>
                <a:lnTo>
                  <a:pt x="624" y="870"/>
                </a:lnTo>
                <a:lnTo>
                  <a:pt x="612" y="837"/>
                </a:lnTo>
                <a:lnTo>
                  <a:pt x="583" y="808"/>
                </a:lnTo>
                <a:lnTo>
                  <a:pt x="568" y="789"/>
                </a:lnTo>
                <a:lnTo>
                  <a:pt x="556" y="760"/>
                </a:lnTo>
                <a:lnTo>
                  <a:pt x="549" y="738"/>
                </a:lnTo>
                <a:lnTo>
                  <a:pt x="513" y="708"/>
                </a:lnTo>
                <a:lnTo>
                  <a:pt x="489" y="682"/>
                </a:lnTo>
                <a:lnTo>
                  <a:pt x="415" y="684"/>
                </a:lnTo>
                <a:lnTo>
                  <a:pt x="390" y="730"/>
                </a:lnTo>
                <a:lnTo>
                  <a:pt x="372" y="759"/>
                </a:lnTo>
                <a:lnTo>
                  <a:pt x="361" y="798"/>
                </a:lnTo>
                <a:lnTo>
                  <a:pt x="339" y="838"/>
                </a:lnTo>
                <a:lnTo>
                  <a:pt x="316" y="874"/>
                </a:lnTo>
                <a:lnTo>
                  <a:pt x="294" y="907"/>
                </a:lnTo>
                <a:lnTo>
                  <a:pt x="285" y="915"/>
                </a:lnTo>
                <a:lnTo>
                  <a:pt x="268" y="909"/>
                </a:lnTo>
                <a:lnTo>
                  <a:pt x="268" y="894"/>
                </a:lnTo>
                <a:lnTo>
                  <a:pt x="276" y="867"/>
                </a:lnTo>
                <a:lnTo>
                  <a:pt x="291" y="837"/>
                </a:lnTo>
                <a:lnTo>
                  <a:pt x="294" y="790"/>
                </a:lnTo>
                <a:lnTo>
                  <a:pt x="298" y="766"/>
                </a:lnTo>
                <a:lnTo>
                  <a:pt x="313" y="744"/>
                </a:lnTo>
                <a:lnTo>
                  <a:pt x="319" y="699"/>
                </a:lnTo>
                <a:lnTo>
                  <a:pt x="324" y="664"/>
                </a:lnTo>
                <a:lnTo>
                  <a:pt x="336" y="637"/>
                </a:lnTo>
                <a:lnTo>
                  <a:pt x="309" y="609"/>
                </a:lnTo>
                <a:lnTo>
                  <a:pt x="283" y="583"/>
                </a:lnTo>
                <a:lnTo>
                  <a:pt x="271" y="577"/>
                </a:lnTo>
                <a:lnTo>
                  <a:pt x="231" y="601"/>
                </a:lnTo>
                <a:lnTo>
                  <a:pt x="201" y="619"/>
                </a:lnTo>
                <a:lnTo>
                  <a:pt x="162" y="633"/>
                </a:lnTo>
                <a:lnTo>
                  <a:pt x="118" y="640"/>
                </a:lnTo>
                <a:lnTo>
                  <a:pt x="88" y="655"/>
                </a:lnTo>
                <a:lnTo>
                  <a:pt x="63" y="666"/>
                </a:lnTo>
                <a:lnTo>
                  <a:pt x="27" y="666"/>
                </a:lnTo>
                <a:lnTo>
                  <a:pt x="16" y="655"/>
                </a:lnTo>
                <a:lnTo>
                  <a:pt x="30" y="642"/>
                </a:lnTo>
                <a:lnTo>
                  <a:pt x="67" y="628"/>
                </a:lnTo>
                <a:lnTo>
                  <a:pt x="94" y="606"/>
                </a:lnTo>
                <a:lnTo>
                  <a:pt x="120" y="588"/>
                </a:lnTo>
                <a:lnTo>
                  <a:pt x="136" y="576"/>
                </a:lnTo>
                <a:lnTo>
                  <a:pt x="162" y="567"/>
                </a:lnTo>
                <a:lnTo>
                  <a:pt x="204" y="531"/>
                </a:lnTo>
                <a:lnTo>
                  <a:pt x="231" y="510"/>
                </a:lnTo>
                <a:lnTo>
                  <a:pt x="247" y="504"/>
                </a:lnTo>
                <a:lnTo>
                  <a:pt x="250" y="429"/>
                </a:lnTo>
                <a:lnTo>
                  <a:pt x="204" y="396"/>
                </a:lnTo>
                <a:lnTo>
                  <a:pt x="190" y="390"/>
                </a:lnTo>
                <a:lnTo>
                  <a:pt x="129" y="385"/>
                </a:lnTo>
                <a:lnTo>
                  <a:pt x="105" y="369"/>
                </a:lnTo>
                <a:lnTo>
                  <a:pt x="81" y="355"/>
                </a:lnTo>
                <a:lnTo>
                  <a:pt x="63" y="345"/>
                </a:lnTo>
                <a:lnTo>
                  <a:pt x="34" y="339"/>
                </a:lnTo>
                <a:lnTo>
                  <a:pt x="3" y="307"/>
                </a:lnTo>
                <a:lnTo>
                  <a:pt x="0" y="291"/>
                </a:lnTo>
                <a:lnTo>
                  <a:pt x="9" y="285"/>
                </a:lnTo>
                <a:lnTo>
                  <a:pt x="39" y="286"/>
                </a:lnTo>
                <a:lnTo>
                  <a:pt x="67" y="301"/>
                </a:lnTo>
                <a:lnTo>
                  <a:pt x="85" y="304"/>
                </a:lnTo>
                <a:lnTo>
                  <a:pt x="115" y="306"/>
                </a:lnTo>
                <a:lnTo>
                  <a:pt x="148" y="318"/>
                </a:lnTo>
                <a:lnTo>
                  <a:pt x="165" y="324"/>
                </a:lnTo>
                <a:lnTo>
                  <a:pt x="226" y="327"/>
                </a:lnTo>
                <a:lnTo>
                  <a:pt x="258" y="334"/>
                </a:lnTo>
                <a:lnTo>
                  <a:pt x="279" y="334"/>
                </a:lnTo>
              </a:path>
            </a:pathLst>
          </a:custGeom>
          <a:solidFill>
            <a:srgbClr val="CC9900">
              <a:alpha val="4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" name="Google Shape;46;p34"/>
          <p:cNvSpPr/>
          <p:nvPr/>
        </p:nvSpPr>
        <p:spPr>
          <a:xfrm>
            <a:off x="1712912" y="1154112"/>
            <a:ext cx="8191500" cy="168275"/>
          </a:xfrm>
          <a:prstGeom prst="rect">
            <a:avLst/>
          </a:prstGeom>
          <a:gradFill>
            <a:gsLst>
              <a:gs pos="0">
                <a:srgbClr val="FFA800"/>
              </a:gs>
              <a:gs pos="100000">
                <a:srgbClr val="825600"/>
              </a:gs>
            </a:gsLst>
            <a:lin ang="135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47" name="Google Shape;47;p34"/>
          <p:cNvCxnSpPr/>
          <p:nvPr/>
        </p:nvCxnSpPr>
        <p:spPr>
          <a:xfrm>
            <a:off x="1717675" y="1328737"/>
            <a:ext cx="8186737" cy="1587"/>
          </a:xfrm>
          <a:prstGeom prst="straightConnector1">
            <a:avLst/>
          </a:prstGeom>
          <a:noFill/>
          <a:ln cap="flat" cmpd="sng" w="12600">
            <a:solidFill>
              <a:srgbClr val="996633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48" name="Google Shape;48;p34"/>
          <p:cNvCxnSpPr/>
          <p:nvPr/>
        </p:nvCxnSpPr>
        <p:spPr>
          <a:xfrm>
            <a:off x="1717675" y="1290637"/>
            <a:ext cx="8186737" cy="1587"/>
          </a:xfrm>
          <a:prstGeom prst="straightConnector1">
            <a:avLst/>
          </a:prstGeom>
          <a:noFill/>
          <a:ln cap="flat" cmpd="sng" w="12600">
            <a:solidFill>
              <a:srgbClr val="996633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49" name="Google Shape;49;p34"/>
          <p:cNvCxnSpPr/>
          <p:nvPr/>
        </p:nvCxnSpPr>
        <p:spPr>
          <a:xfrm>
            <a:off x="1717675" y="1243012"/>
            <a:ext cx="8186737" cy="1587"/>
          </a:xfrm>
          <a:prstGeom prst="straightConnector1">
            <a:avLst/>
          </a:prstGeom>
          <a:noFill/>
          <a:ln cap="flat" cmpd="sng" w="12600">
            <a:solidFill>
              <a:srgbClr val="996633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0" name="Google Shape;50;p34"/>
          <p:cNvCxnSpPr/>
          <p:nvPr/>
        </p:nvCxnSpPr>
        <p:spPr>
          <a:xfrm>
            <a:off x="1719262" y="1187450"/>
            <a:ext cx="8186737" cy="1587"/>
          </a:xfrm>
          <a:prstGeom prst="straightConnector1">
            <a:avLst/>
          </a:prstGeom>
          <a:noFill/>
          <a:ln cap="flat" cmpd="sng" w="12600">
            <a:solidFill>
              <a:srgbClr val="996633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1" name="Google Shape;51;p34"/>
          <p:cNvSpPr/>
          <p:nvPr/>
        </p:nvSpPr>
        <p:spPr>
          <a:xfrm>
            <a:off x="1708150" y="1143000"/>
            <a:ext cx="8194675" cy="188912"/>
          </a:xfrm>
          <a:custGeom>
            <a:rect b="b" l="l" r="r" t="t"/>
            <a:pathLst>
              <a:path extrusionOk="0" h="119" w="4765">
                <a:moveTo>
                  <a:pt x="0" y="118"/>
                </a:moveTo>
                <a:lnTo>
                  <a:pt x="0" y="0"/>
                </a:lnTo>
                <a:lnTo>
                  <a:pt x="4764" y="0"/>
                </a:lnTo>
              </a:path>
            </a:pathLst>
          </a:custGeom>
          <a:noFill/>
          <a:ln cap="rnd" cmpd="sng" w="12600">
            <a:solidFill>
              <a:srgbClr val="FFCC66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2" name="Google Shape;52;p34"/>
          <p:cNvSpPr txBox="1"/>
          <p:nvPr>
            <p:ph type="title"/>
          </p:nvPr>
        </p:nvSpPr>
        <p:spPr>
          <a:xfrm>
            <a:off x="1711325" y="0"/>
            <a:ext cx="81915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1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3" name="Google Shape;53;p34"/>
          <p:cNvSpPr txBox="1"/>
          <p:nvPr>
            <p:ph idx="1" type="body"/>
          </p:nvPr>
        </p:nvSpPr>
        <p:spPr>
          <a:xfrm>
            <a:off x="1603375" y="1371600"/>
            <a:ext cx="8258175" cy="4721225"/>
          </a:xfrm>
          <a:prstGeom prst="rect">
            <a:avLst/>
          </a:prstGeom>
          <a:noFill/>
          <a:ln>
            <a:noFill/>
          </a:ln>
        </p:spPr>
        <p:txBody>
          <a:bodyPr anchorCtr="0" anchor="t" bIns="46075" lIns="92150" spcFirstLastPara="1" rIns="92150" wrap="square" tIns="460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4" name="Google Shape;54;p34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5" name="Google Shape;55;p34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6" name="Google Shape;56;p34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8.jpg"/><Relationship Id="rId5" Type="http://schemas.openxmlformats.org/officeDocument/2006/relationships/image" Target="../media/image1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9.png"/><Relationship Id="rId5" Type="http://schemas.openxmlformats.org/officeDocument/2006/relationships/image" Target="../media/image11.png"/><Relationship Id="rId6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20.png"/><Relationship Id="rId5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.png"/><Relationship Id="rId4" Type="http://schemas.openxmlformats.org/officeDocument/2006/relationships/image" Target="../media/image2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.png"/><Relationship Id="rId4" Type="http://schemas.openxmlformats.org/officeDocument/2006/relationships/image" Target="../media/image2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/>
          <p:cNvSpPr txBox="1"/>
          <p:nvPr>
            <p:ph idx="4294967295" type="title"/>
          </p:nvPr>
        </p:nvSpPr>
        <p:spPr>
          <a:xfrm>
            <a:off x="1752600" y="1828800"/>
            <a:ext cx="8077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ahoma"/>
              <a:buNone/>
            </a:pPr>
            <a:r>
              <a:rPr b="1" i="1" lang="en-US" sz="32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ΑΝΑΠΤΥΞΗ ΕΦΑΡΜΟΓΩΝ ΣΕ ΠΡΟΓΡΑΜΜΑΤΙΣΤΙΚΟ ΠΕΡΙΒΑΛΛΟΝ</a:t>
            </a:r>
            <a:endParaRPr/>
          </a:p>
        </p:txBody>
      </p:sp>
      <p:sp>
        <p:nvSpPr>
          <p:cNvPr id="86" name="Google Shape;86;p1"/>
          <p:cNvSpPr txBox="1"/>
          <p:nvPr>
            <p:ph idx="1" type="subTitle"/>
          </p:nvPr>
        </p:nvSpPr>
        <p:spPr>
          <a:xfrm>
            <a:off x="1600200" y="3810000"/>
            <a:ext cx="2743200" cy="25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None/>
            </a:pPr>
            <a:r>
              <a:rPr b="1" i="0" lang="en-US" sz="1800" u="sng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Συγγραφείς</a:t>
            </a:r>
            <a:r>
              <a:rPr b="0" i="0" lang="en-US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None/>
            </a:pPr>
            <a:r>
              <a:rPr b="0" i="1" lang="en-US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Α.Βακάλη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None/>
            </a:pPr>
            <a:r>
              <a:rPr b="0" i="1" lang="en-US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Η. Γιαννόπουλος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None/>
            </a:pPr>
            <a:r>
              <a:rPr b="0" i="1" lang="en-US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Ν. Ιωαννίδης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None/>
            </a:pPr>
            <a:r>
              <a:rPr b="0" i="1" lang="en-US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Χ.Κοίλιας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None/>
            </a:pPr>
            <a:r>
              <a:rPr b="0" i="1" lang="en-US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Κ. Μάλαμας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None/>
            </a:pPr>
            <a:r>
              <a:rPr b="0" i="1" lang="en-US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Ι. Μανωλόπουλος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ahoma"/>
              <a:buNone/>
            </a:pPr>
            <a:r>
              <a:rPr b="0" i="1" lang="en-US" sz="18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Π. Πολίτης </a:t>
            </a:r>
            <a:endParaRPr/>
          </a:p>
        </p:txBody>
      </p:sp>
      <p:pic>
        <p:nvPicPr>
          <p:cNvPr id="87" name="Google Shape;8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86600" y="4724400"/>
            <a:ext cx="2054225" cy="17526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1295400" y="76200"/>
            <a:ext cx="87630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Γ΄ τάξη Τεχνολογικής  Κατεύθυνσης</a:t>
            </a:r>
            <a:r>
              <a:rPr b="0" i="0" lang="en-US" sz="2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3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Ενιαίου Λυκείου</a:t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4267200" y="4038600"/>
            <a:ext cx="5791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ahoma"/>
              <a:buNone/>
            </a:pPr>
            <a:r>
              <a:rPr b="1" i="0" lang="en-US" sz="2400" u="sng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Διδάσκων:</a:t>
            </a:r>
            <a:r>
              <a:rPr b="1" i="0" lang="en-US" sz="24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0" i="1" lang="en-US" sz="2400" u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Τσιωτάκης Παναγιώτης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1" lang="en-US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98" name="Google Shape;98;p2"/>
          <p:cNvSpPr txBox="1"/>
          <p:nvPr>
            <p:ph idx="1" type="body"/>
          </p:nvPr>
        </p:nvSpPr>
        <p:spPr>
          <a:xfrm>
            <a:off x="1603375" y="1676400"/>
            <a:ext cx="826135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75" lIns="92150" spcFirstLastPara="1" rIns="92150" wrap="square" tIns="46075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Καθορισμός προβλήματος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Κατανόηση προβλήματος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Δομή προβλήματος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Καθορισμός απαιτήσεων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Κατηγορίες προβλημάτων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Πρόβλημα και υπολογιστής</a:t>
            </a:r>
            <a:endParaRPr/>
          </a:p>
        </p:txBody>
      </p:sp>
      <p:sp>
        <p:nvSpPr>
          <p:cNvPr id="99" name="Google Shape;99;p2"/>
          <p:cNvSpPr txBox="1"/>
          <p:nvPr/>
        </p:nvSpPr>
        <p:spPr>
          <a:xfrm>
            <a:off x="457200" y="381000"/>
            <a:ext cx="9220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rgbClr val="996633"/>
                </a:solidFill>
                <a:latin typeface="Arial"/>
                <a:ea typeface="Arial"/>
                <a:cs typeface="Arial"/>
                <a:sym typeface="Arial"/>
              </a:rPr>
              <a:t>Κεφάλαιο 1 : Ανάλυση προβλήματος</a:t>
            </a:r>
            <a:endParaRPr/>
          </a:p>
        </p:txBody>
      </p:sp>
      <p:pic>
        <p:nvPicPr>
          <p:cNvPr id="100" name="Google Shape;100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77200" y="4800600"/>
            <a:ext cx="1485900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09/12/2023</a:t>
            </a:r>
            <a:endParaRPr/>
          </a:p>
        </p:txBody>
      </p:sp>
      <p:sp>
        <p:nvSpPr>
          <p:cNvPr id="107" name="Google Shape;107;p3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Ανάπτυξη Εφαρμογών σε Προγραμματιστικό Περιβάλλον</a:t>
            </a:r>
            <a:endParaRPr/>
          </a:p>
        </p:txBody>
      </p:sp>
      <p:sp>
        <p:nvSpPr>
          <p:cNvPr id="108" name="Google Shape;108;p3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109" name="Google Shape;109;p3"/>
          <p:cNvSpPr txBox="1"/>
          <p:nvPr>
            <p:ph idx="4294967295" type="body"/>
          </p:nvPr>
        </p:nvSpPr>
        <p:spPr>
          <a:xfrm>
            <a:off x="1600200" y="2895600"/>
            <a:ext cx="762000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75" lIns="92150" spcFirstLastPara="1" rIns="92150" wrap="square" tIns="46075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2280"/>
              <a:buFont typeface="Noto Sans Symbols"/>
              <a:buChar char="✶"/>
            </a:pPr>
            <a:r>
              <a:rPr b="0" i="0" lang="en-US" sz="2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Μέτρηση χρόνου (στην αρχαιότητα)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96633"/>
              </a:buClr>
              <a:buSzPts val="2280"/>
              <a:buFont typeface="Noto Sans Symbols"/>
              <a:buChar char="✶"/>
            </a:pPr>
            <a:r>
              <a:rPr b="0" i="0" lang="en-US" sz="2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Κοινωνικά προβλήματα (ναρκωτικά, ανεργία)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96633"/>
              </a:buClr>
              <a:buSzPts val="2280"/>
              <a:buFont typeface="Noto Sans Symbols"/>
              <a:buChar char="✶"/>
            </a:pPr>
            <a:r>
              <a:rPr b="0" i="0" lang="en-US" sz="2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Φυσικά φαινόμενα (σεισμοί, πλημμύρες, επιδημίες)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96633"/>
              </a:buClr>
              <a:buSzPts val="2280"/>
              <a:buFont typeface="Noto Sans Symbols"/>
              <a:buChar char="✶"/>
            </a:pPr>
            <a:r>
              <a:rPr b="0" i="0" lang="en-US" sz="2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Ενεργειακό πρόβλημα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96633"/>
              </a:buClr>
              <a:buSzPts val="2280"/>
              <a:buFont typeface="Noto Sans Symbols"/>
              <a:buChar char="✶"/>
            </a:pPr>
            <a:r>
              <a:rPr b="0" i="0" lang="en-US" sz="2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Προστασία φυσικού περιβάλλοντος (τρύπα όζοντος)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96633"/>
              </a:buClr>
              <a:buSzPts val="2280"/>
              <a:buFont typeface="Noto Sans Symbols"/>
              <a:buChar char="✶"/>
            </a:pPr>
            <a:r>
              <a:rPr b="0" i="0" lang="en-US" sz="2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Τεχνολογικά προβλήματα (Millennium Bug)</a:t>
            </a:r>
            <a:endParaRPr/>
          </a:p>
        </p:txBody>
      </p:sp>
      <p:sp>
        <p:nvSpPr>
          <p:cNvPr id="110" name="Google Shape;110;p3"/>
          <p:cNvSpPr txBox="1"/>
          <p:nvPr/>
        </p:nvSpPr>
        <p:spPr>
          <a:xfrm>
            <a:off x="990600" y="304800"/>
            <a:ext cx="88392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Η έννοια πρόβλημα</a:t>
            </a:r>
            <a:endParaRPr/>
          </a:p>
        </p:txBody>
      </p:sp>
      <p:sp>
        <p:nvSpPr>
          <p:cNvPr id="111" name="Google Shape;111;p3"/>
          <p:cNvSpPr txBox="1"/>
          <p:nvPr/>
        </p:nvSpPr>
        <p:spPr>
          <a:xfrm>
            <a:off x="3048000" y="2438400"/>
            <a:ext cx="2438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Παραδείγματα</a:t>
            </a:r>
            <a:endParaRPr/>
          </a:p>
        </p:txBody>
      </p:sp>
      <p:grpSp>
        <p:nvGrpSpPr>
          <p:cNvPr id="112" name="Google Shape;112;p3"/>
          <p:cNvGrpSpPr/>
          <p:nvPr/>
        </p:nvGrpSpPr>
        <p:grpSpPr>
          <a:xfrm>
            <a:off x="704850" y="1463675"/>
            <a:ext cx="9197975" cy="823912"/>
            <a:chOff x="444" y="922"/>
            <a:chExt cx="5794" cy="519"/>
          </a:xfrm>
        </p:grpSpPr>
        <p:sp>
          <p:nvSpPr>
            <p:cNvPr id="113" name="Google Shape;113;p3"/>
            <p:cNvSpPr txBox="1"/>
            <p:nvPr/>
          </p:nvSpPr>
          <p:spPr>
            <a:xfrm>
              <a:off x="1452" y="922"/>
              <a:ext cx="4786" cy="5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-US" sz="2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Μία κατάσταση η οποία χρήζει αντιμετώπισης, απαιτεί λύση, η δε λύση της δεν είναι προφανής, ούτε γνωστή</a:t>
              </a:r>
              <a:endParaRPr/>
            </a:p>
          </p:txBody>
        </p:sp>
        <p:sp>
          <p:nvSpPr>
            <p:cNvPr id="114" name="Google Shape;114;p3"/>
            <p:cNvSpPr txBox="1"/>
            <p:nvPr/>
          </p:nvSpPr>
          <p:spPr>
            <a:xfrm>
              <a:off x="444" y="1018"/>
              <a:ext cx="958" cy="2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-US" sz="2400" u="sng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Ορισμός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4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4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1" lang="en-US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123" name="Google Shape;123;p4"/>
          <p:cNvSpPr txBox="1"/>
          <p:nvPr>
            <p:ph idx="1" type="body"/>
          </p:nvPr>
        </p:nvSpPr>
        <p:spPr>
          <a:xfrm>
            <a:off x="1603375" y="1676400"/>
            <a:ext cx="826135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75" lIns="92150" spcFirstLastPara="1" rIns="92150" wrap="square" tIns="46075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Καθορισμός προβλήματος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Κατανόηση προβλήματος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Δομή προβλήματος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Καθορισμός απαιτήσεων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Κατηγορίες προβλημάτων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Πρόβλημα και υπολογιστής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400" u="none" cap="none" strike="noStrike">
              <a:solidFill>
                <a:srgbClr val="FF993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" name="Google Shape;124;p4"/>
          <p:cNvSpPr txBox="1"/>
          <p:nvPr/>
        </p:nvSpPr>
        <p:spPr>
          <a:xfrm>
            <a:off x="457200" y="381000"/>
            <a:ext cx="9220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rgbClr val="996633"/>
                </a:solidFill>
                <a:latin typeface="Arial"/>
                <a:ea typeface="Arial"/>
                <a:cs typeface="Arial"/>
                <a:sym typeface="Arial"/>
              </a:rPr>
              <a:t>Κεφάλαιο 1 : Ανάλυση προβλήματος</a:t>
            </a:r>
            <a:endParaRPr/>
          </a:p>
        </p:txBody>
      </p:sp>
      <p:pic>
        <p:nvPicPr>
          <p:cNvPr id="125" name="Google Shape;12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77200" y="4800600"/>
            <a:ext cx="1485900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5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5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1" lang="en-US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134" name="Google Shape;134;p5"/>
          <p:cNvSpPr txBox="1"/>
          <p:nvPr>
            <p:ph idx="1" type="body"/>
          </p:nvPr>
        </p:nvSpPr>
        <p:spPr>
          <a:xfrm>
            <a:off x="1524000" y="1600200"/>
            <a:ext cx="845820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75" lIns="92150" spcFirstLastPara="1" rIns="92150" wrap="square" tIns="46075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2660"/>
              <a:buFont typeface="Noto Sans Symbols"/>
              <a:buChar char="✶"/>
            </a:pPr>
            <a:r>
              <a:rPr b="1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Απαιτείται σωστή διατύπωση του προβλήματος εκ μέρους του δημιουργού του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96633"/>
              </a:buClr>
              <a:buSzPts val="2800"/>
              <a:buFont typeface="Times New Roman"/>
              <a:buNone/>
            </a:pPr>
            <a:r>
              <a:t/>
            </a:r>
            <a:endParaRPr b="1" i="0" sz="2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96633"/>
              </a:buClr>
              <a:buSzPts val="2660"/>
              <a:buFont typeface="Noto Sans Symbols"/>
              <a:buChar char="✶"/>
            </a:pPr>
            <a:r>
              <a:rPr b="1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Σωστή ερμηνεία εκ μέρους αυτού που πρόκειται να το αντιμετωπίσει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5"/>
          <p:cNvSpPr txBox="1"/>
          <p:nvPr/>
        </p:nvSpPr>
        <p:spPr>
          <a:xfrm>
            <a:off x="914400" y="304800"/>
            <a:ext cx="89916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Κατανόηση προβλήματος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6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6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1" lang="en-US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144" name="Google Shape;144;p6"/>
          <p:cNvSpPr txBox="1"/>
          <p:nvPr>
            <p:ph idx="1" type="body"/>
          </p:nvPr>
        </p:nvSpPr>
        <p:spPr>
          <a:xfrm>
            <a:off x="1524000" y="1600200"/>
            <a:ext cx="8458200" cy="44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75" lIns="92150" spcFirstLastPara="1" rIns="92150" wrap="square" tIns="46075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2660"/>
              <a:buFont typeface="Noto Sans Symbols"/>
              <a:buChar char="✶"/>
            </a:pPr>
            <a:r>
              <a:rPr b="1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Τα προβλήματα που ο καθένας θα κληθεί να αντιμετωπίσει αφορούν στα μαθηματικά, φυσική, λογική ή και στην καθημερινή ζωή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96633"/>
              </a:buClr>
              <a:buSzPts val="2660"/>
              <a:buFont typeface="Noto Sans Symbols"/>
              <a:buChar char="✶"/>
            </a:pPr>
            <a:r>
              <a:rPr b="1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Είναι πολύπλοκα ή απλά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96633"/>
              </a:buClr>
              <a:buSzPts val="2660"/>
              <a:buFont typeface="Noto Sans Symbols"/>
              <a:buChar char="✶"/>
            </a:pPr>
            <a:r>
              <a:rPr b="1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Είναι πρωτόγνωρα ή συνηθισμένα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96633"/>
              </a:buClr>
              <a:buSzPts val="2800"/>
              <a:buFont typeface="Times New Roman"/>
              <a:buNone/>
            </a:pPr>
            <a:r>
              <a:t/>
            </a:r>
            <a:endParaRPr b="1" i="0" sz="2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96633"/>
              </a:buClr>
              <a:buSzPts val="2660"/>
              <a:buFont typeface="Noto Sans Symbols"/>
              <a:buChar char="✶"/>
            </a:pPr>
            <a:r>
              <a:rPr b="1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Πρέπει πάντως να κατανοηθούν πλήρως πριν γίνει προσπάθεια αντιμετώπισής τους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96633"/>
              </a:buClr>
              <a:buSzPts val="2660"/>
              <a:buFont typeface="Noto Sans Symbols"/>
              <a:buChar char="✶"/>
            </a:pPr>
            <a:r>
              <a:rPr b="1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Πρέπει να γίνει σωστή διατύπωσή τους</a:t>
            </a:r>
            <a:endParaRPr/>
          </a:p>
        </p:txBody>
      </p:sp>
      <p:sp>
        <p:nvSpPr>
          <p:cNvPr id="145" name="Google Shape;145;p6"/>
          <p:cNvSpPr txBox="1"/>
          <p:nvPr/>
        </p:nvSpPr>
        <p:spPr>
          <a:xfrm>
            <a:off x="914400" y="304800"/>
            <a:ext cx="89916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Κατανόηση προβλήματος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09/12/2023</a:t>
            </a:r>
            <a:endParaRPr/>
          </a:p>
        </p:txBody>
      </p:sp>
      <p:sp>
        <p:nvSpPr>
          <p:cNvPr id="152" name="Google Shape;152;p7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Ανάπτυξη Εφαρμογών σε Προγραμματιστικό Περιβάλλον</a:t>
            </a:r>
            <a:endParaRPr/>
          </a:p>
        </p:txBody>
      </p:sp>
      <p:sp>
        <p:nvSpPr>
          <p:cNvPr id="153" name="Google Shape;153;p7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154" name="Google Shape;154;p7"/>
          <p:cNvSpPr txBox="1"/>
          <p:nvPr/>
        </p:nvSpPr>
        <p:spPr>
          <a:xfrm>
            <a:off x="838200" y="1752600"/>
            <a:ext cx="92964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Λόγος</a:t>
            </a:r>
            <a:r>
              <a:rPr b="0" i="0" lang="en-US" sz="2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(γραπτός ή προφορικός) : μέσο διατύπωσης προβλήματος</a:t>
            </a:r>
            <a:endParaRPr/>
          </a:p>
        </p:txBody>
      </p:sp>
      <p:sp>
        <p:nvSpPr>
          <p:cNvPr id="155" name="Google Shape;155;p7"/>
          <p:cNvSpPr txBox="1"/>
          <p:nvPr/>
        </p:nvSpPr>
        <p:spPr>
          <a:xfrm>
            <a:off x="762000" y="228600"/>
            <a:ext cx="8915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Κατανόηση προβλήματος</a:t>
            </a:r>
            <a:endParaRPr/>
          </a:p>
        </p:txBody>
      </p:sp>
      <p:grpSp>
        <p:nvGrpSpPr>
          <p:cNvPr id="156" name="Google Shape;156;p7"/>
          <p:cNvGrpSpPr/>
          <p:nvPr/>
        </p:nvGrpSpPr>
        <p:grpSpPr>
          <a:xfrm>
            <a:off x="1709737" y="2492375"/>
            <a:ext cx="7499350" cy="1852612"/>
            <a:chOff x="1077" y="1570"/>
            <a:chExt cx="4724" cy="1167"/>
          </a:xfrm>
        </p:grpSpPr>
        <p:pic>
          <p:nvPicPr>
            <p:cNvPr id="157" name="Google Shape;157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77" y="1940"/>
              <a:ext cx="732" cy="7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" name="Google Shape;158;p7"/>
            <p:cNvSpPr txBox="1"/>
            <p:nvPr/>
          </p:nvSpPr>
          <p:spPr>
            <a:xfrm>
              <a:off x="2040" y="2218"/>
              <a:ext cx="1327" cy="5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-US" sz="2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Σωστή Διατύπωση</a:t>
              </a:r>
              <a:r>
                <a:rPr b="0" i="0" lang="en-US" sz="2400" u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endParaRPr/>
            </a:p>
          </p:txBody>
        </p:sp>
        <p:sp>
          <p:nvSpPr>
            <p:cNvPr id="159" name="Google Shape;159;p7"/>
            <p:cNvSpPr txBox="1"/>
            <p:nvPr/>
          </p:nvSpPr>
          <p:spPr>
            <a:xfrm>
              <a:off x="4103" y="2218"/>
              <a:ext cx="1326" cy="5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-US" sz="2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Σωστή Ερμηνεία</a:t>
              </a:r>
              <a:r>
                <a:rPr b="0" i="0" lang="en-US" sz="2400" u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endParaRPr/>
            </a:p>
          </p:txBody>
        </p:sp>
        <p:sp>
          <p:nvSpPr>
            <p:cNvPr id="160" name="Google Shape;160;p7"/>
            <p:cNvSpPr txBox="1"/>
            <p:nvPr/>
          </p:nvSpPr>
          <p:spPr>
            <a:xfrm>
              <a:off x="1584" y="1570"/>
              <a:ext cx="4217" cy="3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Προϋποθέσεις κατανόησης προβλήματος</a:t>
              </a:r>
              <a:endParaRPr/>
            </a:p>
          </p:txBody>
        </p:sp>
        <p:cxnSp>
          <p:nvCxnSpPr>
            <p:cNvPr id="161" name="Google Shape;161;p7"/>
            <p:cNvCxnSpPr/>
            <p:nvPr/>
          </p:nvCxnSpPr>
          <p:spPr>
            <a:xfrm flipH="1">
              <a:off x="2771" y="1847"/>
              <a:ext cx="1056" cy="414"/>
            </a:xfrm>
            <a:prstGeom prst="straightConnector1">
              <a:avLst/>
            </a:prstGeom>
            <a:noFill/>
            <a:ln cap="sq" cmpd="sng" w="38150">
              <a:solidFill>
                <a:srgbClr val="000000"/>
              </a:solidFill>
              <a:prstDash val="solid"/>
              <a:miter lim="800000"/>
              <a:headEnd len="med" w="med" type="none"/>
              <a:tailEnd len="sm" w="sm" type="triangle"/>
            </a:ln>
          </p:spPr>
        </p:cxnSp>
        <p:cxnSp>
          <p:nvCxnSpPr>
            <p:cNvPr id="162" name="Google Shape;162;p7"/>
            <p:cNvCxnSpPr/>
            <p:nvPr/>
          </p:nvCxnSpPr>
          <p:spPr>
            <a:xfrm>
              <a:off x="3965" y="1847"/>
              <a:ext cx="823" cy="414"/>
            </a:xfrm>
            <a:prstGeom prst="straightConnector1">
              <a:avLst/>
            </a:prstGeom>
            <a:noFill/>
            <a:ln cap="sq" cmpd="sng" w="38150">
              <a:solidFill>
                <a:srgbClr val="000000"/>
              </a:solidFill>
              <a:prstDash val="solid"/>
              <a:miter lim="800000"/>
              <a:headEnd len="med" w="med" type="none"/>
              <a:tailEnd len="sm" w="sm" type="triangle"/>
            </a:ln>
          </p:spPr>
        </p:cxnSp>
      </p:grpSp>
      <p:grpSp>
        <p:nvGrpSpPr>
          <p:cNvPr id="163" name="Google Shape;163;p7"/>
          <p:cNvGrpSpPr/>
          <p:nvPr/>
        </p:nvGrpSpPr>
        <p:grpSpPr>
          <a:xfrm>
            <a:off x="2058987" y="4572000"/>
            <a:ext cx="7615237" cy="1890712"/>
            <a:chOff x="1297" y="2880"/>
            <a:chExt cx="4797" cy="1191"/>
          </a:xfrm>
        </p:grpSpPr>
        <p:pic>
          <p:nvPicPr>
            <p:cNvPr id="164" name="Google Shape;164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232" y="3120"/>
              <a:ext cx="862" cy="8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p7"/>
            <p:cNvSpPr txBox="1"/>
            <p:nvPr/>
          </p:nvSpPr>
          <p:spPr>
            <a:xfrm>
              <a:off x="1392" y="3552"/>
              <a:ext cx="1678" cy="5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-US" sz="2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Άστοχη χρήση ορολογίας</a:t>
              </a:r>
              <a:endParaRPr/>
            </a:p>
          </p:txBody>
        </p:sp>
        <p:sp>
          <p:nvSpPr>
            <p:cNvPr id="166" name="Google Shape;166;p7"/>
            <p:cNvSpPr txBox="1"/>
            <p:nvPr/>
          </p:nvSpPr>
          <p:spPr>
            <a:xfrm>
              <a:off x="3744" y="3552"/>
              <a:ext cx="1390" cy="5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-US" sz="2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Λανθασμένη σύνταξη</a:t>
              </a:r>
              <a:endParaRPr/>
            </a:p>
          </p:txBody>
        </p:sp>
        <p:sp>
          <p:nvSpPr>
            <p:cNvPr id="167" name="Google Shape;167;p7"/>
            <p:cNvSpPr txBox="1"/>
            <p:nvPr/>
          </p:nvSpPr>
          <p:spPr>
            <a:xfrm>
              <a:off x="1297" y="2880"/>
              <a:ext cx="3798" cy="3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Δυσκολίες κατανόησης προβλήματος</a:t>
              </a:r>
              <a:endParaRPr/>
            </a:p>
          </p:txBody>
        </p:sp>
        <p:cxnSp>
          <p:nvCxnSpPr>
            <p:cNvPr id="168" name="Google Shape;168;p7"/>
            <p:cNvCxnSpPr/>
            <p:nvPr/>
          </p:nvCxnSpPr>
          <p:spPr>
            <a:xfrm flipH="1">
              <a:off x="2110" y="3168"/>
              <a:ext cx="1106" cy="430"/>
            </a:xfrm>
            <a:prstGeom prst="straightConnector1">
              <a:avLst/>
            </a:prstGeom>
            <a:noFill/>
            <a:ln cap="sq" cmpd="sng" w="38150">
              <a:solidFill>
                <a:srgbClr val="000000"/>
              </a:solidFill>
              <a:prstDash val="solid"/>
              <a:miter lim="800000"/>
              <a:headEnd len="med" w="med" type="none"/>
              <a:tailEnd len="sm" w="sm" type="triangle"/>
            </a:ln>
          </p:spPr>
        </p:cxnSp>
        <p:cxnSp>
          <p:nvCxnSpPr>
            <p:cNvPr id="169" name="Google Shape;169;p7"/>
            <p:cNvCxnSpPr/>
            <p:nvPr/>
          </p:nvCxnSpPr>
          <p:spPr>
            <a:xfrm>
              <a:off x="3552" y="3168"/>
              <a:ext cx="862" cy="430"/>
            </a:xfrm>
            <a:prstGeom prst="straightConnector1">
              <a:avLst/>
            </a:prstGeom>
            <a:noFill/>
            <a:ln cap="sq" cmpd="sng" w="38150">
              <a:solidFill>
                <a:srgbClr val="000000"/>
              </a:solidFill>
              <a:prstDash val="solid"/>
              <a:miter lim="800000"/>
              <a:headEnd len="med" w="med" type="none"/>
              <a:tailEnd len="sm" w="sm" type="triangl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8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8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1" lang="en-US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178" name="Google Shape;178;p8"/>
          <p:cNvSpPr txBox="1"/>
          <p:nvPr>
            <p:ph idx="1" type="body"/>
          </p:nvPr>
        </p:nvSpPr>
        <p:spPr>
          <a:xfrm>
            <a:off x="1524000" y="1981200"/>
            <a:ext cx="845820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75" lIns="92150" spcFirstLastPara="1" rIns="92150" wrap="square" tIns="46075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2280"/>
              <a:buFont typeface="Noto Sans Symbols"/>
              <a:buChar char="✶"/>
            </a:pPr>
            <a:r>
              <a:rPr b="1" i="0" lang="en-US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Δεδομένο: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οποιοδήποτε στοιχείο μπορεί να γίνει αντιληπτό από έναν τουλάχιστον παρατηρητή με μία από τις πέντε αισθήσεις του.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96633"/>
              </a:buClr>
              <a:buSzPts val="2280"/>
              <a:buFont typeface="Noto Sans Symbols"/>
              <a:buChar char="✶"/>
            </a:pPr>
            <a:r>
              <a:rPr b="1" i="0" lang="en-US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Πληροφορία: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οποιοδήποτε γνωσιακό στοιχείο προέρχεται από επεξεργασία δεδομένων.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96633"/>
              </a:buClr>
              <a:buSzPts val="2280"/>
              <a:buFont typeface="Noto Sans Symbols"/>
              <a:buChar char="✶"/>
            </a:pPr>
            <a:r>
              <a:rPr b="1" i="0" lang="en-US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Επεξεργασία Δεδομένων: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η διαδικασία στην οποία ένας «μηχανισμός» δέχεται δεδομένα, τα επεξεργάζεται σύμφωνα με έναν καθορισμένο τρόπο και αποδίδει πληροφορίες.</a:t>
            </a:r>
            <a:endParaRPr/>
          </a:p>
        </p:txBody>
      </p:sp>
      <p:sp>
        <p:nvSpPr>
          <p:cNvPr id="179" name="Google Shape;179;p8"/>
          <p:cNvSpPr txBox="1"/>
          <p:nvPr/>
        </p:nvSpPr>
        <p:spPr>
          <a:xfrm>
            <a:off x="914400" y="304800"/>
            <a:ext cx="89916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Κατανόηση προβλήματος</a:t>
            </a:r>
            <a:endParaRPr/>
          </a:p>
        </p:txBody>
      </p:sp>
      <p:sp>
        <p:nvSpPr>
          <p:cNvPr id="180" name="Google Shape;180;p8"/>
          <p:cNvSpPr txBox="1"/>
          <p:nvPr/>
        </p:nvSpPr>
        <p:spPr>
          <a:xfrm>
            <a:off x="1752600" y="1447800"/>
            <a:ext cx="17526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Ορισμοί</a:t>
            </a:r>
            <a:endParaRPr/>
          </a:p>
        </p:txBody>
      </p:sp>
      <p:grpSp>
        <p:nvGrpSpPr>
          <p:cNvPr id="181" name="Google Shape;181;p8"/>
          <p:cNvGrpSpPr/>
          <p:nvPr/>
        </p:nvGrpSpPr>
        <p:grpSpPr>
          <a:xfrm>
            <a:off x="1981200" y="5257800"/>
            <a:ext cx="7235825" cy="987425"/>
            <a:chOff x="1248" y="3312"/>
            <a:chExt cx="4558" cy="622"/>
          </a:xfrm>
        </p:grpSpPr>
        <p:sp>
          <p:nvSpPr>
            <p:cNvPr id="182" name="Google Shape;182;p8"/>
            <p:cNvSpPr txBox="1"/>
            <p:nvPr/>
          </p:nvSpPr>
          <p:spPr>
            <a:xfrm>
              <a:off x="1248" y="3504"/>
              <a:ext cx="2830" cy="2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-US" sz="2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Μηχανισμοί επεξεργασίας:</a:t>
              </a:r>
              <a:endParaRPr/>
            </a:p>
          </p:txBody>
        </p:sp>
        <p:pic>
          <p:nvPicPr>
            <p:cNvPr id="183" name="Google Shape;183;p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032" y="3312"/>
              <a:ext cx="572" cy="6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4" name="Google Shape;184;p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944" y="3312"/>
              <a:ext cx="862" cy="59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09/12/2023</a:t>
            </a:r>
            <a:endParaRPr/>
          </a:p>
        </p:txBody>
      </p:sp>
      <p:sp>
        <p:nvSpPr>
          <p:cNvPr id="190" name="Google Shape;190;p9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Ανάπτυξη Εφαρμογών σε Προγραμματιστικό Περιβάλλον</a:t>
            </a:r>
            <a:endParaRPr/>
          </a:p>
        </p:txBody>
      </p:sp>
      <p:sp>
        <p:nvSpPr>
          <p:cNvPr id="191" name="Google Shape;191;p9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192" name="Google Shape;192;p9"/>
          <p:cNvSpPr txBox="1"/>
          <p:nvPr>
            <p:ph idx="4294967295" type="title"/>
          </p:nvPr>
        </p:nvSpPr>
        <p:spPr>
          <a:xfrm>
            <a:off x="1711325" y="0"/>
            <a:ext cx="819467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4400"/>
              <a:buFont typeface="Times New Roman"/>
              <a:buNone/>
            </a:pPr>
            <a:r>
              <a:rPr b="0" i="1" lang="en-US" sz="4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Δεδομένα και πληροφορίες</a:t>
            </a:r>
            <a:endParaRPr/>
          </a:p>
        </p:txBody>
      </p:sp>
      <p:sp>
        <p:nvSpPr>
          <p:cNvPr id="193" name="Google Shape;193;p9"/>
          <p:cNvSpPr txBox="1"/>
          <p:nvPr>
            <p:ph idx="4294967295" type="body"/>
          </p:nvPr>
        </p:nvSpPr>
        <p:spPr>
          <a:xfrm>
            <a:off x="1600200" y="1447800"/>
            <a:ext cx="3962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75" lIns="92150" spcFirstLastPara="1" rIns="92150" wrap="square" tIns="46075">
            <a:noAutofit/>
          </a:bodyPr>
          <a:lstStyle/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b="1" i="0" lang="en-US" sz="2800" u="sng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ΔΕΔΟΜΕΝΑ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96633"/>
              </a:buClr>
              <a:buSzPts val="2660"/>
              <a:buFont typeface="Noto Sans Symbols"/>
              <a:buChar char="✶"/>
            </a:pPr>
            <a:r>
              <a:rPr b="0" i="0" lang="en-US" sz="28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Βαθμοί Τριμήνων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96633"/>
              </a:buClr>
              <a:buSzPts val="2660"/>
              <a:buFont typeface="Noto Sans Symbols"/>
              <a:buChar char="✶"/>
            </a:pPr>
            <a:r>
              <a:rPr b="0" i="0" lang="en-US" sz="28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Βαθμός Γραπτού</a:t>
            </a:r>
            <a:endParaRPr/>
          </a:p>
        </p:txBody>
      </p:sp>
      <p:sp>
        <p:nvSpPr>
          <p:cNvPr id="194" name="Google Shape;194;p9"/>
          <p:cNvSpPr txBox="1"/>
          <p:nvPr>
            <p:ph idx="4294967295" type="body"/>
          </p:nvPr>
        </p:nvSpPr>
        <p:spPr>
          <a:xfrm>
            <a:off x="5461000" y="1447800"/>
            <a:ext cx="42926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75" lIns="92150" spcFirstLastPara="1" rIns="92150" wrap="square" tIns="46075">
            <a:noAutofit/>
          </a:bodyPr>
          <a:lstStyle/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b="1" i="0" lang="en-US" sz="2800" u="sng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ΠΛΗΡΟΦΟΡΙΕΣ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96633"/>
              </a:buClr>
              <a:buSzPts val="2660"/>
              <a:buFont typeface="Noto Sans Symbols"/>
              <a:buChar char="✶"/>
            </a:pPr>
            <a:r>
              <a:rPr b="0" i="0" lang="en-US" sz="28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Γενικός Βαθμός Μαθητή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996633"/>
              </a:buClr>
              <a:buSzPts val="2660"/>
              <a:buFont typeface="Noto Sans Symbols"/>
              <a:buChar char="✶"/>
            </a:pPr>
            <a:r>
              <a:rPr b="0" i="0" lang="en-US" sz="28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Μικρότερος από πέρυσι</a:t>
            </a:r>
            <a:endParaRPr/>
          </a:p>
        </p:txBody>
      </p:sp>
      <p:pic>
        <p:nvPicPr>
          <p:cNvPr id="195" name="Google Shape;195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42250" y="3505200"/>
            <a:ext cx="1816100" cy="149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53400" y="228600"/>
            <a:ext cx="1557337" cy="1385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33550" y="3352800"/>
            <a:ext cx="1246187" cy="16589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8" name="Google Shape;198;p9"/>
          <p:cNvGrpSpPr/>
          <p:nvPr/>
        </p:nvGrpSpPr>
        <p:grpSpPr>
          <a:xfrm>
            <a:off x="1651000" y="5181600"/>
            <a:ext cx="7591425" cy="1063625"/>
            <a:chOff x="1040" y="3264"/>
            <a:chExt cx="4782" cy="670"/>
          </a:xfrm>
        </p:grpSpPr>
        <p:sp>
          <p:nvSpPr>
            <p:cNvPr id="199" name="Google Shape;199;p9"/>
            <p:cNvSpPr txBox="1"/>
            <p:nvPr/>
          </p:nvSpPr>
          <p:spPr>
            <a:xfrm>
              <a:off x="1040" y="3264"/>
              <a:ext cx="1298" cy="670"/>
            </a:xfrm>
            <a:prstGeom prst="rect">
              <a:avLst/>
            </a:prstGeom>
            <a:gradFill>
              <a:gsLst>
                <a:gs pos="0">
                  <a:srgbClr val="99CCFF"/>
                </a:gs>
                <a:gs pos="100000">
                  <a:srgbClr val="0000FF"/>
                </a:gs>
              </a:gsLst>
              <a:lin ang="10800000" scaled="0"/>
            </a:gra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6800" lIns="90000" spcFirstLastPara="1" rIns="90000" wrap="square" tIns="46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Times New Roman"/>
                <a:buNone/>
              </a:pPr>
              <a:r>
                <a:t/>
              </a:r>
              <a:endParaRPr b="1" i="0" sz="800" u="non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90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Tahoma"/>
                <a:buNone/>
              </a:pPr>
              <a:r>
                <a:rPr b="1" i="0" lang="en-US" sz="1800" u="none">
                  <a:solidFill>
                    <a:srgbClr val="FFFFFF"/>
                  </a:solidFill>
                  <a:latin typeface="Tahoma"/>
                  <a:ea typeface="Tahoma"/>
                  <a:cs typeface="Tahoma"/>
                  <a:sym typeface="Tahoma"/>
                </a:rPr>
                <a:t>ΔΕΔΟΜΕΝΑ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Times New Roman"/>
                <a:buNone/>
              </a:pPr>
              <a:r>
                <a:rPr b="1" i="0" lang="en-US" sz="2000" u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ΕΙΣΟΔΟΣ</a:t>
              </a:r>
              <a:endParaRPr/>
            </a:p>
          </p:txBody>
        </p:sp>
        <p:sp>
          <p:nvSpPr>
            <p:cNvPr id="200" name="Google Shape;200;p9"/>
            <p:cNvSpPr txBox="1"/>
            <p:nvPr/>
          </p:nvSpPr>
          <p:spPr>
            <a:xfrm>
              <a:off x="2912" y="3288"/>
              <a:ext cx="1142" cy="622"/>
            </a:xfrm>
            <a:prstGeom prst="rect">
              <a:avLst/>
            </a:prstGeom>
            <a:gradFill>
              <a:gsLst>
                <a:gs pos="0">
                  <a:srgbClr val="FFFF99"/>
                </a:gs>
                <a:gs pos="50000">
                  <a:srgbClr val="FF0000"/>
                </a:gs>
                <a:gs pos="100000">
                  <a:srgbClr val="FFFF99"/>
                </a:gs>
              </a:gsLst>
              <a:lin ang="10800000" scaled="0"/>
            </a:gra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6800" lIns="90000" spcFirstLastPara="1" rIns="90000" wrap="square" tIns="46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Times New Roman"/>
                <a:buNone/>
              </a:pPr>
              <a:r>
                <a:t/>
              </a:r>
              <a:endParaRPr b="1" i="0" sz="700" u="none">
                <a:solidFill>
                  <a:srgbClr val="008080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9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Times New Roman"/>
                <a:buNone/>
              </a:pPr>
              <a:r>
                <a:rPr b="1" i="0" lang="en-US" sz="2000" u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Επεξεργασία</a:t>
              </a:r>
              <a:endParaRPr/>
            </a:p>
          </p:txBody>
        </p:sp>
        <p:sp>
          <p:nvSpPr>
            <p:cNvPr id="201" name="Google Shape;201;p9"/>
            <p:cNvSpPr txBox="1"/>
            <p:nvPr/>
          </p:nvSpPr>
          <p:spPr>
            <a:xfrm>
              <a:off x="4628" y="3265"/>
              <a:ext cx="1194" cy="668"/>
            </a:xfrm>
            <a:prstGeom prst="rect">
              <a:avLst/>
            </a:prstGeom>
            <a:gradFill>
              <a:gsLst>
                <a:gs pos="0">
                  <a:srgbClr val="008000"/>
                </a:gs>
                <a:gs pos="100000">
                  <a:srgbClr val="99CCFF"/>
                </a:gs>
              </a:gsLst>
              <a:lin ang="10800000" scaled="0"/>
            </a:gra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6800" lIns="90000" spcFirstLastPara="1" rIns="90000" wrap="square" tIns="46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Times New Roman"/>
                <a:buNone/>
              </a:pPr>
              <a:r>
                <a:t/>
              </a:r>
              <a:endParaRPr b="1" i="0" sz="900" u="non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900"/>
                </a:spcBef>
                <a:spcAft>
                  <a:spcPts val="0"/>
                </a:spcAft>
                <a:buClr>
                  <a:srgbClr val="FFFFFF"/>
                </a:buClr>
                <a:buSzPts val="1700"/>
                <a:buFont typeface="Lucida Sans"/>
                <a:buNone/>
              </a:pPr>
              <a:r>
                <a:rPr b="1" i="0" lang="en-US" sz="1700" u="none">
                  <a:solidFill>
                    <a:srgbClr val="FFFFFF"/>
                  </a:solidFill>
                  <a:latin typeface="Lucida Sans"/>
                  <a:ea typeface="Lucida Sans"/>
                  <a:cs typeface="Lucida Sans"/>
                  <a:sym typeface="Lucida Sans"/>
                </a:rPr>
                <a:t>ΠΛΗΡΟΦΟΡΙΕΣ</a:t>
              </a:r>
              <a:r>
                <a:rPr b="1" i="0" lang="en-US" sz="2000" u="none">
                  <a:solidFill>
                    <a:srgbClr val="FFFFFF"/>
                  </a:solidFill>
                  <a:latin typeface="Lucida Sans"/>
                  <a:ea typeface="Lucida Sans"/>
                  <a:cs typeface="Lucida Sans"/>
                  <a:sym typeface="Lucida Sans"/>
                </a:rPr>
                <a:t> </a:t>
              </a:r>
              <a:r>
                <a:rPr b="1" i="0" lang="en-US" sz="2000" u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ΕΞΟΔΟΣ</a:t>
              </a:r>
              <a:endParaRPr/>
            </a:p>
            <a:p>
              <a:pPr indent="0" lvl="0" marL="0" marR="0" rtl="0" algn="l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02" name="Google Shape;202;p9"/>
            <p:cNvSpPr/>
            <p:nvPr/>
          </p:nvSpPr>
          <p:spPr>
            <a:xfrm>
              <a:off x="2340" y="3505"/>
              <a:ext cx="580" cy="189"/>
            </a:xfrm>
            <a:prstGeom prst="stripedRightArrow">
              <a:avLst>
                <a:gd fmla="val 13950" name="adj1"/>
                <a:gd fmla="val 5400" name="adj2"/>
              </a:avLst>
            </a:prstGeom>
            <a:solidFill>
              <a:srgbClr val="FF0000"/>
            </a:solidFill>
            <a:ln cap="flat" cmpd="sng" w="9525">
              <a:solidFill>
                <a:srgbClr val="8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03" name="Google Shape;203;p9"/>
            <p:cNvSpPr/>
            <p:nvPr/>
          </p:nvSpPr>
          <p:spPr>
            <a:xfrm>
              <a:off x="4056" y="3504"/>
              <a:ext cx="580" cy="189"/>
            </a:xfrm>
            <a:prstGeom prst="stripedRightArrow">
              <a:avLst>
                <a:gd fmla="val 16200" name="adj1"/>
                <a:gd fmla="val 5400" name="adj2"/>
              </a:avLst>
            </a:prstGeom>
            <a:solidFill>
              <a:srgbClr val="FF000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0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0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1" lang="en-US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212" name="Google Shape;212;p10"/>
          <p:cNvSpPr txBox="1"/>
          <p:nvPr>
            <p:ph idx="1" type="body"/>
          </p:nvPr>
        </p:nvSpPr>
        <p:spPr>
          <a:xfrm>
            <a:off x="1603375" y="1676400"/>
            <a:ext cx="826135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75" lIns="92150" spcFirstLastPara="1" rIns="92150" wrap="square" tIns="46075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Καθορισμός προβλήματος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Κατανόηση προβλήματος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Δομή προβλήματος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Καθορισμός απαιτήσεων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Κατηγορίες προβλημάτων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Πρόβλημα και υπολογιστής</a:t>
            </a:r>
            <a:endParaRPr/>
          </a:p>
        </p:txBody>
      </p:sp>
      <p:sp>
        <p:nvSpPr>
          <p:cNvPr id="213" name="Google Shape;213;p10"/>
          <p:cNvSpPr txBox="1"/>
          <p:nvPr/>
        </p:nvSpPr>
        <p:spPr>
          <a:xfrm>
            <a:off x="457200" y="381000"/>
            <a:ext cx="9220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rgbClr val="996633"/>
                </a:solidFill>
                <a:latin typeface="Arial"/>
                <a:ea typeface="Arial"/>
                <a:cs typeface="Arial"/>
                <a:sym typeface="Arial"/>
              </a:rPr>
              <a:t>Κεφάλαιο 1 : Ανάλυση προβλήματος</a:t>
            </a:r>
            <a:endParaRPr/>
          </a:p>
        </p:txBody>
      </p:sp>
      <p:pic>
        <p:nvPicPr>
          <p:cNvPr id="214" name="Google Shape;214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77200" y="4800600"/>
            <a:ext cx="1485900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1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1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1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1" lang="en-US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223" name="Google Shape;223;p11"/>
          <p:cNvSpPr txBox="1"/>
          <p:nvPr/>
        </p:nvSpPr>
        <p:spPr>
          <a:xfrm>
            <a:off x="1600200" y="2012950"/>
            <a:ext cx="8305800" cy="119062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Τα συστατικά μέρη του προβλήματος, τα επιμέρους τμήματα που το αποτελούν, καθώς επίσης και τον τρόπο που αυτά τα μέρη συνδέονται μεταξύ τους.</a:t>
            </a:r>
            <a:endParaRPr/>
          </a:p>
        </p:txBody>
      </p:sp>
      <p:sp>
        <p:nvSpPr>
          <p:cNvPr id="224" name="Google Shape;224;p11"/>
          <p:cNvSpPr txBox="1"/>
          <p:nvPr/>
        </p:nvSpPr>
        <p:spPr>
          <a:xfrm>
            <a:off x="381000" y="228600"/>
            <a:ext cx="93726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Δομή προβλήματος</a:t>
            </a:r>
            <a:endParaRPr/>
          </a:p>
        </p:txBody>
      </p:sp>
      <p:sp>
        <p:nvSpPr>
          <p:cNvPr id="225" name="Google Shape;225;p11"/>
          <p:cNvSpPr txBox="1"/>
          <p:nvPr/>
        </p:nvSpPr>
        <p:spPr>
          <a:xfrm>
            <a:off x="1752600" y="1447800"/>
            <a:ext cx="15240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Ορισμός</a:t>
            </a:r>
            <a:endParaRPr/>
          </a:p>
        </p:txBody>
      </p:sp>
      <p:grpSp>
        <p:nvGrpSpPr>
          <p:cNvPr id="226" name="Google Shape;226;p11"/>
          <p:cNvGrpSpPr/>
          <p:nvPr/>
        </p:nvGrpSpPr>
        <p:grpSpPr>
          <a:xfrm>
            <a:off x="1981200" y="4114800"/>
            <a:ext cx="7540625" cy="1555750"/>
            <a:chOff x="1248" y="2592"/>
            <a:chExt cx="4750" cy="980"/>
          </a:xfrm>
        </p:grpSpPr>
        <p:sp>
          <p:nvSpPr>
            <p:cNvPr id="227" name="Google Shape;227;p11"/>
            <p:cNvSpPr txBox="1"/>
            <p:nvPr/>
          </p:nvSpPr>
          <p:spPr>
            <a:xfrm>
              <a:off x="1248" y="2592"/>
              <a:ext cx="1966" cy="9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-US" sz="2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Όσο περισσότερο αναλύουμε τα προβλήματα σε απλούστερα</a:t>
              </a:r>
              <a:endParaRPr/>
            </a:p>
          </p:txBody>
        </p:sp>
        <p:sp>
          <p:nvSpPr>
            <p:cNvPr id="228" name="Google Shape;228;p11"/>
            <p:cNvSpPr txBox="1"/>
            <p:nvPr/>
          </p:nvSpPr>
          <p:spPr>
            <a:xfrm>
              <a:off x="4272" y="2640"/>
              <a:ext cx="1726" cy="7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en-US" sz="2400" u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Τόσο ελαττώνεται η δυσκολία των προβλημάτων</a:t>
              </a:r>
              <a:endParaRPr/>
            </a:p>
          </p:txBody>
        </p:sp>
        <p:pic>
          <p:nvPicPr>
            <p:cNvPr id="229" name="Google Shape;229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072" y="2784"/>
              <a:ext cx="910" cy="67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2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2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1" lang="en-US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238" name="Google Shape;238;p12"/>
          <p:cNvSpPr txBox="1"/>
          <p:nvPr/>
        </p:nvSpPr>
        <p:spPr>
          <a:xfrm>
            <a:off x="914400" y="304800"/>
            <a:ext cx="89916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Ερωτήσεις</a:t>
            </a:r>
            <a:endParaRPr/>
          </a:p>
        </p:txBody>
      </p:sp>
      <p:pic>
        <p:nvPicPr>
          <p:cNvPr id="239" name="Google Shape;23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44650" y="1371600"/>
            <a:ext cx="8261350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12"/>
          <p:cNvSpPr txBox="1"/>
          <p:nvPr/>
        </p:nvSpPr>
        <p:spPr>
          <a:xfrm>
            <a:off x="381000" y="1600200"/>
            <a:ext cx="12954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lleza"/>
              <a:buNone/>
            </a:pPr>
            <a:r>
              <a:rPr b="0" i="0" lang="en-US" sz="24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ΣΩΣΤΟ</a:t>
            </a:r>
            <a:endParaRPr/>
          </a:p>
        </p:txBody>
      </p:sp>
      <p:sp>
        <p:nvSpPr>
          <p:cNvPr id="241" name="Google Shape;241;p12"/>
          <p:cNvSpPr txBox="1"/>
          <p:nvPr/>
        </p:nvSpPr>
        <p:spPr>
          <a:xfrm>
            <a:off x="381000" y="2590800"/>
            <a:ext cx="12954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lleza"/>
              <a:buNone/>
            </a:pPr>
            <a:r>
              <a:rPr b="0" i="0" lang="en-US" sz="24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ΣΩΣΤΟ</a:t>
            </a:r>
            <a:endParaRPr/>
          </a:p>
        </p:txBody>
      </p:sp>
      <p:sp>
        <p:nvSpPr>
          <p:cNvPr id="242" name="Google Shape;242;p12"/>
          <p:cNvSpPr txBox="1"/>
          <p:nvPr/>
        </p:nvSpPr>
        <p:spPr>
          <a:xfrm>
            <a:off x="381000" y="2057400"/>
            <a:ext cx="12954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lleza"/>
              <a:buNone/>
            </a:pPr>
            <a:r>
              <a:rPr b="0" i="0" lang="en-US" sz="24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ΛΑΘΟΣ</a:t>
            </a:r>
            <a:endParaRPr/>
          </a:p>
        </p:txBody>
      </p:sp>
      <p:sp>
        <p:nvSpPr>
          <p:cNvPr id="243" name="Google Shape;243;p12"/>
          <p:cNvSpPr txBox="1"/>
          <p:nvPr/>
        </p:nvSpPr>
        <p:spPr>
          <a:xfrm>
            <a:off x="381000" y="3048000"/>
            <a:ext cx="12954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lleza"/>
              <a:buNone/>
            </a:pPr>
            <a:r>
              <a:rPr b="0" i="0" lang="en-US" sz="24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ΛΑΘΟΣ</a:t>
            </a:r>
            <a:endParaRPr/>
          </a:p>
        </p:txBody>
      </p:sp>
      <p:sp>
        <p:nvSpPr>
          <p:cNvPr id="244" name="Google Shape;244;p12"/>
          <p:cNvSpPr txBox="1"/>
          <p:nvPr/>
        </p:nvSpPr>
        <p:spPr>
          <a:xfrm>
            <a:off x="381000" y="4495800"/>
            <a:ext cx="1295400" cy="119062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lleza"/>
              <a:buNone/>
            </a:pPr>
            <a:r>
              <a:rPr b="0" i="0" lang="en-US" sz="24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βγα</a:t>
            </a:r>
            <a:endParaRPr/>
          </a:p>
        </p:txBody>
      </p:sp>
      <p:sp>
        <p:nvSpPr>
          <p:cNvPr id="245" name="Google Shape;245;p12"/>
          <p:cNvSpPr txBox="1"/>
          <p:nvPr/>
        </p:nvSpPr>
        <p:spPr>
          <a:xfrm>
            <a:off x="381000" y="5638800"/>
            <a:ext cx="1295400" cy="8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lleza"/>
              <a:buNone/>
            </a:pPr>
            <a:r>
              <a:rPr b="0" i="0" lang="en-US" sz="24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βαγ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3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3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3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1" lang="en-US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254" name="Google Shape;254;p13"/>
          <p:cNvSpPr txBox="1"/>
          <p:nvPr/>
        </p:nvSpPr>
        <p:spPr>
          <a:xfrm>
            <a:off x="914400" y="304800"/>
            <a:ext cx="89916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Ερωτήσεις</a:t>
            </a:r>
            <a:endParaRPr/>
          </a:p>
        </p:txBody>
      </p:sp>
      <p:pic>
        <p:nvPicPr>
          <p:cNvPr id="255" name="Google Shape;255;p13"/>
          <p:cNvPicPr preferRelativeResize="0"/>
          <p:nvPr/>
        </p:nvPicPr>
        <p:blipFill rotWithShape="1">
          <a:blip r:embed="rId4">
            <a:alphaModFix/>
          </a:blip>
          <a:srcRect b="0" l="1304" r="0" t="0"/>
          <a:stretch/>
        </p:blipFill>
        <p:spPr>
          <a:xfrm>
            <a:off x="1600200" y="4038600"/>
            <a:ext cx="8153400" cy="236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3"/>
          <p:cNvPicPr preferRelativeResize="0"/>
          <p:nvPr/>
        </p:nvPicPr>
        <p:blipFill rotWithShape="1">
          <a:blip r:embed="rId5">
            <a:alphaModFix/>
          </a:blip>
          <a:srcRect b="0" l="0" r="0" t="27804"/>
          <a:stretch/>
        </p:blipFill>
        <p:spPr>
          <a:xfrm>
            <a:off x="1447800" y="2057400"/>
            <a:ext cx="8458200" cy="1538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4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4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4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1" lang="en-US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265" name="Google Shape;265;p14"/>
          <p:cNvSpPr txBox="1"/>
          <p:nvPr/>
        </p:nvSpPr>
        <p:spPr>
          <a:xfrm>
            <a:off x="914400" y="304800"/>
            <a:ext cx="89916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Ερωτήσεις</a:t>
            </a:r>
            <a:endParaRPr/>
          </a:p>
        </p:txBody>
      </p:sp>
      <p:sp>
        <p:nvSpPr>
          <p:cNvPr id="266" name="Google Shape;266;p14"/>
          <p:cNvSpPr txBox="1"/>
          <p:nvPr/>
        </p:nvSpPr>
        <p:spPr>
          <a:xfrm>
            <a:off x="381000" y="1600200"/>
            <a:ext cx="12954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lleza"/>
              <a:buNone/>
            </a:pPr>
            <a:r>
              <a:rPr b="0" i="0" lang="en-US" sz="24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ΛΑΘΟΣ</a:t>
            </a:r>
            <a:endParaRPr/>
          </a:p>
        </p:txBody>
      </p:sp>
      <p:sp>
        <p:nvSpPr>
          <p:cNvPr id="267" name="Google Shape;267;p14"/>
          <p:cNvSpPr txBox="1"/>
          <p:nvPr/>
        </p:nvSpPr>
        <p:spPr>
          <a:xfrm>
            <a:off x="381000" y="2590800"/>
            <a:ext cx="12954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lleza"/>
              <a:buNone/>
            </a:pPr>
            <a:r>
              <a:rPr b="0" i="0" lang="en-US" sz="24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ΛΑΘΟΣ</a:t>
            </a:r>
            <a:endParaRPr/>
          </a:p>
        </p:txBody>
      </p:sp>
      <p:sp>
        <p:nvSpPr>
          <p:cNvPr id="268" name="Google Shape;268;p14"/>
          <p:cNvSpPr txBox="1"/>
          <p:nvPr/>
        </p:nvSpPr>
        <p:spPr>
          <a:xfrm>
            <a:off x="381000" y="2057400"/>
            <a:ext cx="12954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lleza"/>
              <a:buNone/>
            </a:pPr>
            <a:r>
              <a:rPr b="0" i="0" lang="en-US" sz="24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ΣΩΣΤΟ</a:t>
            </a:r>
            <a:endParaRPr/>
          </a:p>
        </p:txBody>
      </p:sp>
      <p:sp>
        <p:nvSpPr>
          <p:cNvPr id="269" name="Google Shape;269;p14"/>
          <p:cNvSpPr txBox="1"/>
          <p:nvPr/>
        </p:nvSpPr>
        <p:spPr>
          <a:xfrm>
            <a:off x="381000" y="3048000"/>
            <a:ext cx="12954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lleza"/>
              <a:buNone/>
            </a:pPr>
            <a:r>
              <a:rPr b="0" i="0" lang="en-US" sz="24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ΣΩΣΤΟ</a:t>
            </a:r>
            <a:endParaRPr/>
          </a:p>
        </p:txBody>
      </p:sp>
      <p:sp>
        <p:nvSpPr>
          <p:cNvPr id="270" name="Google Shape;270;p14"/>
          <p:cNvSpPr txBox="1"/>
          <p:nvPr/>
        </p:nvSpPr>
        <p:spPr>
          <a:xfrm>
            <a:off x="0" y="4267200"/>
            <a:ext cx="1828800" cy="3984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Belleza"/>
              <a:buNone/>
            </a:pPr>
            <a:r>
              <a:rPr b="0" i="0" lang="en-US" sz="20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ΚΑΤΑΝΟΗΣΗ</a:t>
            </a:r>
            <a:endParaRPr/>
          </a:p>
        </p:txBody>
      </p:sp>
      <p:pic>
        <p:nvPicPr>
          <p:cNvPr id="271" name="Google Shape;271;p14"/>
          <p:cNvPicPr preferRelativeResize="0"/>
          <p:nvPr/>
        </p:nvPicPr>
        <p:blipFill rotWithShape="1">
          <a:blip r:embed="rId4">
            <a:alphaModFix/>
          </a:blip>
          <a:srcRect b="0" l="0" r="1845" t="0"/>
          <a:stretch/>
        </p:blipFill>
        <p:spPr>
          <a:xfrm>
            <a:off x="1644650" y="1600200"/>
            <a:ext cx="8108950" cy="472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14"/>
          <p:cNvSpPr txBox="1"/>
          <p:nvPr/>
        </p:nvSpPr>
        <p:spPr>
          <a:xfrm>
            <a:off x="381000" y="3505200"/>
            <a:ext cx="12954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lleza"/>
              <a:buNone/>
            </a:pPr>
            <a:r>
              <a:rPr b="0" i="0" lang="en-US" sz="24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ΣΩΣΤΟ</a:t>
            </a:r>
            <a:endParaRPr/>
          </a:p>
        </p:txBody>
      </p:sp>
      <p:sp>
        <p:nvSpPr>
          <p:cNvPr id="273" name="Google Shape;273;p14"/>
          <p:cNvSpPr txBox="1"/>
          <p:nvPr/>
        </p:nvSpPr>
        <p:spPr>
          <a:xfrm>
            <a:off x="76200" y="4632325"/>
            <a:ext cx="1828800" cy="3984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Belleza"/>
              <a:buNone/>
            </a:pPr>
            <a:r>
              <a:rPr b="0" i="0" lang="en-US" sz="20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ΔΙΑΤΥΠΩΣΗ</a:t>
            </a:r>
            <a:endParaRPr/>
          </a:p>
        </p:txBody>
      </p:sp>
      <p:sp>
        <p:nvSpPr>
          <p:cNvPr id="274" name="Google Shape;274;p14"/>
          <p:cNvSpPr txBox="1"/>
          <p:nvPr/>
        </p:nvSpPr>
        <p:spPr>
          <a:xfrm>
            <a:off x="609600" y="5181600"/>
            <a:ext cx="1828800" cy="3984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Belleza"/>
              <a:buNone/>
            </a:pPr>
            <a:r>
              <a:rPr b="0" i="0" lang="en-US" sz="20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ΔΟΜΗ</a:t>
            </a:r>
            <a:endParaRPr/>
          </a:p>
        </p:txBody>
      </p:sp>
      <p:sp>
        <p:nvSpPr>
          <p:cNvPr id="275" name="Google Shape;275;p14"/>
          <p:cNvSpPr txBox="1"/>
          <p:nvPr/>
        </p:nvSpPr>
        <p:spPr>
          <a:xfrm>
            <a:off x="0" y="5715000"/>
            <a:ext cx="1828800" cy="7032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Belleza"/>
              <a:buNone/>
            </a:pPr>
            <a:r>
              <a:rPr b="0" i="0" lang="en-US" sz="20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ΕΠΕΞΕΡΓΑΣΙΑ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5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5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5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1" lang="en-US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284" name="Google Shape;284;p15"/>
          <p:cNvSpPr txBox="1"/>
          <p:nvPr>
            <p:ph idx="1" type="body"/>
          </p:nvPr>
        </p:nvSpPr>
        <p:spPr>
          <a:xfrm>
            <a:off x="1603375" y="1676400"/>
            <a:ext cx="826135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75" lIns="92150" spcFirstLastPara="1" rIns="92150" wrap="square" tIns="46075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Καθορισμός προβλήματος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Κατανόηση προβλήματος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Δομή</a:t>
            </a:r>
            <a:r>
              <a:rPr b="0" i="0" lang="en-US" sz="3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προβλήματος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Καθορισμός απαιτήσεων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Κατηγορίες προβλημάτων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Πρόβλημα και υπολογιστής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400" u="none" cap="none" strike="noStrike">
              <a:solidFill>
                <a:srgbClr val="FF993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5" name="Google Shape;285;p15"/>
          <p:cNvSpPr txBox="1"/>
          <p:nvPr/>
        </p:nvSpPr>
        <p:spPr>
          <a:xfrm>
            <a:off x="457200" y="381000"/>
            <a:ext cx="9220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rgbClr val="996633"/>
                </a:solidFill>
                <a:latin typeface="Arial"/>
                <a:ea typeface="Arial"/>
                <a:cs typeface="Arial"/>
                <a:sym typeface="Arial"/>
              </a:rPr>
              <a:t>Κεφάλαιο 1 : Ανάλυση προβλήματος</a:t>
            </a:r>
            <a:endParaRPr/>
          </a:p>
        </p:txBody>
      </p:sp>
      <p:pic>
        <p:nvPicPr>
          <p:cNvPr id="286" name="Google Shape;28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77200" y="4800600"/>
            <a:ext cx="1485900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6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6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6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1" lang="en-US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295" name="Google Shape;295;p16"/>
          <p:cNvSpPr txBox="1"/>
          <p:nvPr/>
        </p:nvSpPr>
        <p:spPr>
          <a:xfrm>
            <a:off x="381000" y="228600"/>
            <a:ext cx="93726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Καθορισμός</a:t>
            </a:r>
            <a:r>
              <a:rPr b="0" i="0" lang="en-US" sz="34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1" lang="en-US" sz="3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απαιτήσεων</a:t>
            </a:r>
            <a:endParaRPr/>
          </a:p>
        </p:txBody>
      </p:sp>
      <p:sp>
        <p:nvSpPr>
          <p:cNvPr id="296" name="Google Shape;296;p16"/>
          <p:cNvSpPr txBox="1"/>
          <p:nvPr/>
        </p:nvSpPr>
        <p:spPr>
          <a:xfrm>
            <a:off x="1676400" y="1600200"/>
            <a:ext cx="80010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Στάδια αντιμετώπισης προβλήματος</a:t>
            </a:r>
            <a:endParaRPr/>
          </a:p>
        </p:txBody>
      </p:sp>
      <p:pic>
        <p:nvPicPr>
          <p:cNvPr id="297" name="Google Shape;29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38600" y="2133600"/>
            <a:ext cx="2646362" cy="396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7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17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17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1" lang="en-US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306" name="Google Shape;306;p17"/>
          <p:cNvSpPr txBox="1"/>
          <p:nvPr>
            <p:ph idx="1" type="body"/>
          </p:nvPr>
        </p:nvSpPr>
        <p:spPr>
          <a:xfrm>
            <a:off x="1603375" y="1676400"/>
            <a:ext cx="826135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75" lIns="92150" spcFirstLastPara="1" rIns="92150" wrap="square" tIns="46075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Καθορισμός προβλήματος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Κατανόηση προβλήματος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Δομή</a:t>
            </a:r>
            <a:r>
              <a:rPr b="0" i="0" lang="en-US" sz="3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προβλήματος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Καθορισμός απαιτήσεων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Κατηγορίες προβλημάτων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Πρόβλημα και υπολογιστής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400" u="none" cap="none" strike="noStrike">
              <a:solidFill>
                <a:srgbClr val="FF993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17"/>
          <p:cNvSpPr txBox="1"/>
          <p:nvPr/>
        </p:nvSpPr>
        <p:spPr>
          <a:xfrm>
            <a:off x="457200" y="381000"/>
            <a:ext cx="9220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rgbClr val="996633"/>
                </a:solidFill>
                <a:latin typeface="Arial"/>
                <a:ea typeface="Arial"/>
                <a:cs typeface="Arial"/>
                <a:sym typeface="Arial"/>
              </a:rPr>
              <a:t>Κεφάλαιο 1 : Ανάλυση προβλήματος</a:t>
            </a:r>
            <a:endParaRPr/>
          </a:p>
        </p:txBody>
      </p:sp>
      <p:pic>
        <p:nvPicPr>
          <p:cNvPr id="308" name="Google Shape;308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77200" y="4800600"/>
            <a:ext cx="1485900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8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18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18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1" lang="en-US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317" name="Google Shape;317;p18"/>
          <p:cNvSpPr txBox="1"/>
          <p:nvPr>
            <p:ph idx="1" type="body"/>
          </p:nvPr>
        </p:nvSpPr>
        <p:spPr>
          <a:xfrm>
            <a:off x="1506513" y="1746300"/>
            <a:ext cx="8261400" cy="41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3400"/>
              <a:buFont typeface="Times New Roman"/>
              <a:buNone/>
            </a:pPr>
            <a:r>
              <a:rPr b="0" i="0" lang="en-US" sz="2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Mε βάση την επιλυσιμότητα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9933"/>
              </a:buClr>
              <a:buSzPts val="3400"/>
              <a:buFont typeface="Times New Roman"/>
              <a:buNone/>
            </a:pPr>
            <a:r>
              <a:rPr b="0" i="0" lang="en-US" sz="2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1.Επιλύσιμα καλούνται τα προβλήματα αν έχει βρεθεί τουλάχιστον ένας τρόπος επίλυσής τους. 2.Ανοικτά καλούνται τα προβλήματα για τα οποία δεν έχει βρεθεί η λύση τους αλλά δεν έχει αποδειχθεί ότι δεν επιδέχονται λύση. Π.χ. η ύπαρξη ζωής σε άλλους πλανήτες.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9933"/>
              </a:buClr>
              <a:buSzPts val="3400"/>
              <a:buFont typeface="Times New Roman"/>
              <a:buNone/>
            </a:pPr>
            <a:r>
              <a:rPr b="0" i="0" lang="en-US" sz="2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3.Άλυτα  καλούνται τα προβλήματα για τα οποία έχουμε φτάσει στην παραδοχή, ότι δεν          επιδέχονται λύση. Π.χ. ο τετραγωνισμός του κύκλου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400" u="none" cap="none" strike="noStrike">
              <a:solidFill>
                <a:srgbClr val="FF993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8" name="Google Shape;318;p18"/>
          <p:cNvSpPr txBox="1"/>
          <p:nvPr/>
        </p:nvSpPr>
        <p:spPr>
          <a:xfrm>
            <a:off x="646150" y="95525"/>
            <a:ext cx="9220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rgbClr val="996633"/>
                </a:solidFill>
                <a:latin typeface="Arial"/>
                <a:ea typeface="Arial"/>
                <a:cs typeface="Arial"/>
                <a:sym typeface="Arial"/>
              </a:rPr>
              <a:t>Κεφάλαιο 1 : Ανάλυση προβλήματος</a:t>
            </a:r>
            <a:endParaRPr/>
          </a:p>
        </p:txBody>
      </p:sp>
      <p:pic>
        <p:nvPicPr>
          <p:cNvPr id="319" name="Google Shape;319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77200" y="4572000"/>
            <a:ext cx="1485900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9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9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19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1" lang="en-US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328" name="Google Shape;328;p19"/>
          <p:cNvSpPr txBox="1"/>
          <p:nvPr>
            <p:ph idx="1" type="body"/>
          </p:nvPr>
        </p:nvSpPr>
        <p:spPr>
          <a:xfrm>
            <a:off x="1604950" y="1409700"/>
            <a:ext cx="826140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3400"/>
              <a:buFont typeface="Times New Roman"/>
              <a:buNone/>
            </a:pPr>
            <a:r>
              <a:rPr b="0" i="0" lang="en-US" sz="2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Mε βάση το βαθμό δόμησης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9933"/>
              </a:buClr>
              <a:buSzPts val="3400"/>
              <a:buFont typeface="Times New Roman"/>
              <a:buNone/>
            </a:pPr>
            <a:r>
              <a:rPr b="0" i="0" lang="en-US" sz="2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1.Δομημένα προβλήματα είναι αυτά τα οποία μπορούν να λυθούν με μιασυγκεκριμένη αυτοματοποιημένη διαδικασία.Π.χ. η εύρεση του μέσουενός ευθυγράμμου τμήματος, η επίλυση της δευτεροβάθμιας εξίσωσης.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9933"/>
              </a:buClr>
              <a:buSzPts val="3400"/>
              <a:buFont typeface="Times New Roman"/>
              <a:buNone/>
            </a:pPr>
            <a:r>
              <a:rPr b="0" i="0" lang="en-US" sz="2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2.Ημιδομημένα προβλήματα είναι αυτά των οποίων η λύση επιλέγεταιμέσα από ένα σύνολο πιθανών λύσεων. Π.χ. η αναζήτηση μεταφορικούμέσου για μετακίνηση από μία πόλη σε μία άλλη.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9933"/>
              </a:buClr>
              <a:buSzPts val="3400"/>
              <a:buFont typeface="Times New Roman"/>
              <a:buNone/>
            </a:pPr>
            <a:r>
              <a:rPr b="0" i="0" lang="en-US" sz="2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3.Αδόμητα προβλήματα είναι αυτά των οποίων οι λύσεις δεν μπορούν ναδομηθούν ή δεν έχει διερευνηθεί η δυνατότητα δόμησής τους. Π.χ. ηοργάνωση ενός εφηβικού πάρτι.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993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9" name="Google Shape;329;p19"/>
          <p:cNvSpPr txBox="1"/>
          <p:nvPr/>
        </p:nvSpPr>
        <p:spPr>
          <a:xfrm>
            <a:off x="457200" y="381000"/>
            <a:ext cx="9220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rgbClr val="996633"/>
                </a:solidFill>
                <a:latin typeface="Arial"/>
                <a:ea typeface="Arial"/>
                <a:cs typeface="Arial"/>
                <a:sym typeface="Arial"/>
              </a:rPr>
              <a:t>Κεφάλαιο 1 : Ανάλυση προβλήματος</a:t>
            </a:r>
            <a:endParaRPr/>
          </a:p>
        </p:txBody>
      </p:sp>
      <p:pic>
        <p:nvPicPr>
          <p:cNvPr id="330" name="Google Shape;330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77200" y="4800600"/>
            <a:ext cx="1485900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0"/>
          <p:cNvSpPr txBox="1"/>
          <p:nvPr>
            <p:ph idx="10" type="dt"/>
          </p:nvPr>
        </p:nvSpPr>
        <p:spPr>
          <a:xfrm>
            <a:off x="1604950" y="6400800"/>
            <a:ext cx="1927200" cy="10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20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20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1" lang="en-US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339" name="Google Shape;339;p20"/>
          <p:cNvSpPr txBox="1"/>
          <p:nvPr>
            <p:ph idx="1" type="body"/>
          </p:nvPr>
        </p:nvSpPr>
        <p:spPr>
          <a:xfrm>
            <a:off x="1604950" y="1447800"/>
            <a:ext cx="826140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3400"/>
              <a:buFont typeface="Times New Roman"/>
              <a:buNone/>
            </a:pPr>
            <a:r>
              <a:rPr b="0" i="0" lang="en-US" sz="2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Mε βάση τη μορφή του ζητούμενου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9933"/>
              </a:buClr>
              <a:buSzPts val="3400"/>
              <a:buFont typeface="Times New Roman"/>
              <a:buNone/>
            </a:pPr>
            <a:r>
              <a:rPr b="0" i="0" lang="en-US" sz="2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1.Απόφασης καλούνται τα προβλήματα των οποίων το ζητούμενο είναι η λήψη μιας απόφασης. Π.χ. δίνεται ακέραιος αριθμός, να βρεθεί αν είναι πρώτος. 2.Υπολογιστικά   καλούνται τα προβλήματα των οποίων το ζητούμενο απαιτεί   διενέργεια   υπολογισμών.   Π.χ.   να   βρεθεί   το   εμβαδόν   ενός κύκλου.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9933"/>
              </a:buClr>
              <a:buSzPts val="3400"/>
              <a:buFont typeface="Times New Roman"/>
              <a:buNone/>
            </a:pPr>
            <a:r>
              <a:rPr b="0" i="0" lang="en-US" sz="2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3.Βελτιστοποίηση καλούνται τα προβλήματα των οποίων το ζητούμενο είναι η εύρεση της καλύτερης λύσης μέσα από ένα σύνολο εφικτών λύσεων. Π.χ. δίνεται ακέραιος αριθμός, να βρεθεί η παραγοντοποιήσει με το μεγαλύτερο πλήθος παραγόντων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993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0" name="Google Shape;340;p20"/>
          <p:cNvSpPr txBox="1"/>
          <p:nvPr/>
        </p:nvSpPr>
        <p:spPr>
          <a:xfrm>
            <a:off x="457200" y="381000"/>
            <a:ext cx="9220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rgbClr val="996633"/>
                </a:solidFill>
                <a:latin typeface="Arial"/>
                <a:ea typeface="Arial"/>
                <a:cs typeface="Arial"/>
                <a:sym typeface="Arial"/>
              </a:rPr>
              <a:t>Κεφάλαιο 1 : Ανάλυση προβλήματος</a:t>
            </a:r>
            <a:endParaRPr/>
          </a:p>
        </p:txBody>
      </p:sp>
      <p:pic>
        <p:nvPicPr>
          <p:cNvPr id="341" name="Google Shape;34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0450" y="5072900"/>
            <a:ext cx="1485900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1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21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21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1" lang="en-US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350" name="Google Shape;350;p21"/>
          <p:cNvSpPr txBox="1"/>
          <p:nvPr>
            <p:ph idx="1" type="body"/>
          </p:nvPr>
        </p:nvSpPr>
        <p:spPr>
          <a:xfrm>
            <a:off x="1603375" y="1676400"/>
            <a:ext cx="826135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75" lIns="92150" spcFirstLastPara="1" rIns="92150" wrap="square" tIns="46075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Καθορισμός προβλήματος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Κατανόηση προβλήματος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Δομή</a:t>
            </a:r>
            <a:r>
              <a:rPr b="0" i="0" lang="en-US" sz="3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προβλήματος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Καθορισμός απαιτήσεων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Κατηγορίες προβλημάτων</a:t>
            </a:r>
            <a:r>
              <a:rPr b="0" i="0" lang="en-US" sz="3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996633"/>
              </a:buClr>
              <a:buSzPts val="3230"/>
              <a:buFont typeface="Noto Sans Symbols"/>
              <a:buChar char="✶"/>
            </a:pPr>
            <a:r>
              <a:rPr b="0" i="0" lang="en-US" sz="3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Πρόβλημα και υπολογιστής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1" name="Google Shape;351;p21"/>
          <p:cNvSpPr txBox="1"/>
          <p:nvPr/>
        </p:nvSpPr>
        <p:spPr>
          <a:xfrm>
            <a:off x="457200" y="381000"/>
            <a:ext cx="9220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rgbClr val="996633"/>
                </a:solidFill>
                <a:latin typeface="Arial"/>
                <a:ea typeface="Arial"/>
                <a:cs typeface="Arial"/>
                <a:sym typeface="Arial"/>
              </a:rPr>
              <a:t>Κεφάλαιο 1 : Ανάλυση προβλήματος</a:t>
            </a:r>
            <a:endParaRPr/>
          </a:p>
        </p:txBody>
      </p:sp>
      <p:pic>
        <p:nvPicPr>
          <p:cNvPr id="352" name="Google Shape;352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77200" y="4800600"/>
            <a:ext cx="1485900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2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22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22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1" lang="en-US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361" name="Google Shape;361;p22"/>
          <p:cNvSpPr txBox="1"/>
          <p:nvPr>
            <p:ph idx="1" type="body"/>
          </p:nvPr>
        </p:nvSpPr>
        <p:spPr>
          <a:xfrm>
            <a:off x="1604950" y="1273950"/>
            <a:ext cx="826140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3400"/>
              <a:buFont typeface="Times New Roman"/>
              <a:buNone/>
            </a:pPr>
            <a:r>
              <a:rPr b="1" i="0" lang="en-US" sz="2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Λόγοι ανάθεσης προβλήματος σε υπολογιστή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9933"/>
              </a:buClr>
              <a:buSzPts val="3400"/>
              <a:buFont typeface="Times New Roman"/>
              <a:buNone/>
            </a:pPr>
            <a:r>
              <a:rPr b="0" i="0" lang="en-US" sz="2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•Η πολυπλοκότητα υπολογισμών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9933"/>
              </a:buClr>
              <a:buSzPts val="3400"/>
              <a:buFont typeface="Times New Roman"/>
              <a:buNone/>
            </a:pPr>
            <a:r>
              <a:rPr b="0" i="0" lang="en-US" sz="2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•Η επαναληπτικότητα υπολογισμών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9933"/>
              </a:buClr>
              <a:buSzPts val="3400"/>
              <a:buFont typeface="Times New Roman"/>
              <a:buNone/>
            </a:pPr>
            <a:r>
              <a:rPr b="0" i="0" lang="en-US" sz="2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•Η ταχύτητα εκτέλεσης των πράξεων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9933"/>
              </a:buClr>
              <a:buSzPts val="3400"/>
              <a:buFont typeface="Times New Roman"/>
              <a:buNone/>
            </a:pPr>
            <a:r>
              <a:rPr b="0" i="0" lang="en-US" sz="2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•Το μεγάλο πλήθος δεδομένων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9933"/>
              </a:buClr>
              <a:buSzPts val="3400"/>
              <a:buFont typeface="Times New Roman"/>
              <a:buNone/>
            </a:pPr>
            <a:r>
              <a:rPr b="1" i="0" lang="en-US" sz="2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Λειτουργίες που εκτελεί ο υπολογιστής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9933"/>
              </a:buClr>
              <a:buSzPts val="3400"/>
              <a:buFont typeface="Times New Roman"/>
              <a:buNone/>
            </a:pPr>
            <a:r>
              <a:rPr b="0" i="0" lang="en-US" sz="2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•Πρόσθεση, δεδομένου ότι όλες οι άλλες αριθμητικές πράξεις μπορούν να προκύψουν απ’ αυτή.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9933"/>
              </a:buClr>
              <a:buSzPts val="3400"/>
              <a:buFont typeface="Times New Roman"/>
              <a:buNone/>
            </a:pPr>
            <a:r>
              <a:rPr b="0" i="0" lang="en-US" sz="2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•Σύγκριση, βασική λειτουργία την οποία στηρίζεται η εκτέλεση των λογικώνπράξεων.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9933"/>
              </a:buClr>
              <a:buSzPts val="3400"/>
              <a:buFont typeface="Times New Roman"/>
              <a:buNone/>
            </a:pPr>
            <a:r>
              <a:rPr b="0" i="0" lang="en-US" sz="2400" u="none" cap="none" strike="noStrik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•Μεταφορά δεδομένων,   λειτουργία   η   οποία   προηγείται   και   έπεται   της επεξεργασίας δεδομένων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993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2" name="Google Shape;362;p22"/>
          <p:cNvSpPr txBox="1"/>
          <p:nvPr/>
        </p:nvSpPr>
        <p:spPr>
          <a:xfrm>
            <a:off x="457200" y="381000"/>
            <a:ext cx="9220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rgbClr val="996633"/>
                </a:solidFill>
                <a:latin typeface="Arial"/>
                <a:ea typeface="Arial"/>
                <a:cs typeface="Arial"/>
                <a:sym typeface="Arial"/>
              </a:rPr>
              <a:t>Κεφάλαιο 1 : Ανάλυση προβλήματος</a:t>
            </a:r>
            <a:endParaRPr/>
          </a:p>
        </p:txBody>
      </p:sp>
      <p:pic>
        <p:nvPicPr>
          <p:cNvPr id="363" name="Google Shape;363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6700" y="2286000"/>
            <a:ext cx="1485900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3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23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23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1" lang="en-US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371" name="Google Shape;371;p23"/>
          <p:cNvSpPr txBox="1"/>
          <p:nvPr>
            <p:ph type="title"/>
          </p:nvPr>
        </p:nvSpPr>
        <p:spPr>
          <a:xfrm>
            <a:off x="1790700" y="228600"/>
            <a:ext cx="81153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2800"/>
              <a:buFont typeface="Arial"/>
              <a:buNone/>
            </a:pPr>
            <a:r>
              <a:rPr b="1" i="1" lang="en-US" sz="2800" u="none">
                <a:solidFill>
                  <a:srgbClr val="996633"/>
                </a:solidFill>
                <a:latin typeface="Arial"/>
                <a:ea typeface="Arial"/>
                <a:cs typeface="Arial"/>
                <a:sym typeface="Arial"/>
              </a:rPr>
              <a:t>Διαγραμματική αναπαράσταση (δένδρο) του προβλήματος «Αντιμετώπιση ναρκωτικών»</a:t>
            </a:r>
            <a:endParaRPr/>
          </a:p>
        </p:txBody>
      </p:sp>
      <p:sp>
        <p:nvSpPr>
          <p:cNvPr id="372" name="Google Shape;372;p23"/>
          <p:cNvSpPr txBox="1"/>
          <p:nvPr/>
        </p:nvSpPr>
        <p:spPr>
          <a:xfrm>
            <a:off x="4400550" y="1625600"/>
            <a:ext cx="2228850" cy="7032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Αντιμετώπιση ναρκωτικών</a:t>
            </a:r>
            <a:endParaRPr/>
          </a:p>
        </p:txBody>
      </p:sp>
      <p:sp>
        <p:nvSpPr>
          <p:cNvPr id="373" name="Google Shape;373;p23"/>
          <p:cNvSpPr txBox="1"/>
          <p:nvPr/>
        </p:nvSpPr>
        <p:spPr>
          <a:xfrm>
            <a:off x="1676400" y="2794000"/>
            <a:ext cx="222885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Πρόληψη</a:t>
            </a:r>
            <a:endParaRPr/>
          </a:p>
        </p:txBody>
      </p:sp>
      <p:cxnSp>
        <p:nvCxnSpPr>
          <p:cNvPr id="374" name="Google Shape;374;p23"/>
          <p:cNvCxnSpPr/>
          <p:nvPr/>
        </p:nvCxnSpPr>
        <p:spPr>
          <a:xfrm flipH="1">
            <a:off x="2789262" y="2328862"/>
            <a:ext cx="2727300" cy="4650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grpSp>
        <p:nvGrpSpPr>
          <p:cNvPr id="375" name="Google Shape;375;p23"/>
          <p:cNvGrpSpPr/>
          <p:nvPr/>
        </p:nvGrpSpPr>
        <p:grpSpPr>
          <a:xfrm>
            <a:off x="4730750" y="2328068"/>
            <a:ext cx="2225675" cy="862806"/>
            <a:chOff x="2980" y="1467"/>
            <a:chExt cx="1402" cy="544"/>
          </a:xfrm>
        </p:grpSpPr>
        <p:sp>
          <p:nvSpPr>
            <p:cNvPr id="376" name="Google Shape;376;p23"/>
            <p:cNvSpPr txBox="1"/>
            <p:nvPr/>
          </p:nvSpPr>
          <p:spPr>
            <a:xfrm>
              <a:off x="2980" y="1760"/>
              <a:ext cx="1402" cy="25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Times New Roman"/>
                <a:buNone/>
              </a:pPr>
              <a:r>
                <a:rPr b="0" i="0" lang="en-US" sz="2000" u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2. Θεραπεία</a:t>
              </a:r>
              <a:endParaRPr/>
            </a:p>
          </p:txBody>
        </p:sp>
        <p:cxnSp>
          <p:nvCxnSpPr>
            <p:cNvPr id="377" name="Google Shape;377;p23"/>
            <p:cNvCxnSpPr/>
            <p:nvPr/>
          </p:nvCxnSpPr>
          <p:spPr>
            <a:xfrm flipH="1" rot="-5400000">
              <a:off x="3431" y="1509"/>
              <a:ext cx="292" cy="207"/>
            </a:xfrm>
            <a:prstGeom prst="bentConnector3">
              <a:avLst>
                <a:gd fmla="val -501903" name="adj1"/>
              </a:avLst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cxnSp>
        <p:nvCxnSpPr>
          <p:cNvPr id="378" name="Google Shape;378;p23"/>
          <p:cNvCxnSpPr/>
          <p:nvPr/>
        </p:nvCxnSpPr>
        <p:spPr>
          <a:xfrm>
            <a:off x="2667000" y="3200400"/>
            <a:ext cx="1070100" cy="685800"/>
          </a:xfrm>
          <a:prstGeom prst="bentConnector3">
            <a:avLst>
              <a:gd fmla="val 10788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grpSp>
        <p:nvGrpSpPr>
          <p:cNvPr id="379" name="Google Shape;379;p23"/>
          <p:cNvGrpSpPr/>
          <p:nvPr/>
        </p:nvGrpSpPr>
        <p:grpSpPr>
          <a:xfrm>
            <a:off x="1676400" y="3041650"/>
            <a:ext cx="1905000" cy="1905000"/>
            <a:chOff x="1056" y="1916"/>
            <a:chExt cx="1200" cy="1200"/>
          </a:xfrm>
        </p:grpSpPr>
        <p:sp>
          <p:nvSpPr>
            <p:cNvPr id="380" name="Google Shape;380;p23"/>
            <p:cNvSpPr txBox="1"/>
            <p:nvPr/>
          </p:nvSpPr>
          <p:spPr>
            <a:xfrm>
              <a:off x="1056" y="2816"/>
              <a:ext cx="1200" cy="3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Times New Roman"/>
                <a:buNone/>
              </a:pPr>
              <a:r>
                <a:rPr b="0" i="0" lang="en-US" sz="2000" u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1.1 Ενημέρωση των πολιτών</a:t>
              </a:r>
              <a:endParaRPr/>
            </a:p>
          </p:txBody>
        </p:sp>
        <p:cxnSp>
          <p:nvCxnSpPr>
            <p:cNvPr id="381" name="Google Shape;381;p23"/>
            <p:cNvCxnSpPr/>
            <p:nvPr/>
          </p:nvCxnSpPr>
          <p:spPr>
            <a:xfrm rot="-5400000">
              <a:off x="1229" y="2366"/>
              <a:ext cx="900" cy="0"/>
            </a:xfrm>
            <a:prstGeom prst="bentConnector3">
              <a:avLst>
                <a:gd fmla="val 349166" name="adj1"/>
              </a:avLst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4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09/12/2023</a:t>
            </a:r>
            <a:endParaRPr/>
          </a:p>
        </p:txBody>
      </p:sp>
      <p:sp>
        <p:nvSpPr>
          <p:cNvPr id="387" name="Google Shape;387;p24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Ανάπτυξη Εφαρμογών σε Προγραμματιστικό Περιβάλλον</a:t>
            </a:r>
            <a:endParaRPr/>
          </a:p>
        </p:txBody>
      </p:sp>
      <p:sp>
        <p:nvSpPr>
          <p:cNvPr id="388" name="Google Shape;388;p24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389" name="Google Shape;389;p24"/>
          <p:cNvSpPr txBox="1"/>
          <p:nvPr/>
        </p:nvSpPr>
        <p:spPr>
          <a:xfrm>
            <a:off x="4438650" y="1701800"/>
            <a:ext cx="2228850" cy="7032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Αντιμετώπιση ναρκωτικών</a:t>
            </a:r>
            <a:endParaRPr/>
          </a:p>
        </p:txBody>
      </p:sp>
      <p:sp>
        <p:nvSpPr>
          <p:cNvPr id="390" name="Google Shape;390;p24"/>
          <p:cNvSpPr txBox="1"/>
          <p:nvPr/>
        </p:nvSpPr>
        <p:spPr>
          <a:xfrm>
            <a:off x="1600200" y="2870200"/>
            <a:ext cx="184785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Πρόληψη</a:t>
            </a:r>
            <a:endParaRPr/>
          </a:p>
        </p:txBody>
      </p:sp>
      <p:sp>
        <p:nvSpPr>
          <p:cNvPr id="391" name="Google Shape;391;p24"/>
          <p:cNvSpPr txBox="1"/>
          <p:nvPr/>
        </p:nvSpPr>
        <p:spPr>
          <a:xfrm>
            <a:off x="4273550" y="2870200"/>
            <a:ext cx="222885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Θεραπεία</a:t>
            </a:r>
            <a:endParaRPr/>
          </a:p>
        </p:txBody>
      </p:sp>
      <p:sp>
        <p:nvSpPr>
          <p:cNvPr id="392" name="Google Shape;392;p24"/>
          <p:cNvSpPr txBox="1"/>
          <p:nvPr/>
        </p:nvSpPr>
        <p:spPr>
          <a:xfrm>
            <a:off x="7658100" y="2870200"/>
            <a:ext cx="222885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Επανένταξη</a:t>
            </a:r>
            <a:endParaRPr/>
          </a:p>
        </p:txBody>
      </p:sp>
      <p:cxnSp>
        <p:nvCxnSpPr>
          <p:cNvPr id="393" name="Google Shape;393;p24"/>
          <p:cNvCxnSpPr/>
          <p:nvPr/>
        </p:nvCxnSpPr>
        <p:spPr>
          <a:xfrm flipH="1">
            <a:off x="2522562" y="2405062"/>
            <a:ext cx="3032100" cy="4650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94" name="Google Shape;394;p24"/>
          <p:cNvCxnSpPr/>
          <p:nvPr/>
        </p:nvCxnSpPr>
        <p:spPr>
          <a:xfrm rot="5400000">
            <a:off x="5238012" y="2553412"/>
            <a:ext cx="465000" cy="168300"/>
          </a:xfrm>
          <a:prstGeom prst="bentConnector3">
            <a:avLst>
              <a:gd fmla="val 10811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95" name="Google Shape;395;p24"/>
          <p:cNvCxnSpPr/>
          <p:nvPr/>
        </p:nvCxnSpPr>
        <p:spPr>
          <a:xfrm>
            <a:off x="5553074" y="2405063"/>
            <a:ext cx="3219600" cy="4650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396" name="Google Shape;396;p24"/>
          <p:cNvSpPr txBox="1"/>
          <p:nvPr/>
        </p:nvSpPr>
        <p:spPr>
          <a:xfrm>
            <a:off x="1828800" y="3860800"/>
            <a:ext cx="54610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1.1</a:t>
            </a:r>
            <a:endParaRPr/>
          </a:p>
        </p:txBody>
      </p:sp>
      <p:sp>
        <p:nvSpPr>
          <p:cNvPr id="397" name="Google Shape;397;p24"/>
          <p:cNvSpPr txBox="1"/>
          <p:nvPr/>
        </p:nvSpPr>
        <p:spPr>
          <a:xfrm>
            <a:off x="2622550" y="3860800"/>
            <a:ext cx="57785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1.2</a:t>
            </a:r>
            <a:endParaRPr/>
          </a:p>
        </p:txBody>
      </p:sp>
      <p:cxnSp>
        <p:nvCxnSpPr>
          <p:cNvPr id="398" name="Google Shape;398;p24"/>
          <p:cNvCxnSpPr/>
          <p:nvPr/>
        </p:nvCxnSpPr>
        <p:spPr>
          <a:xfrm rot="-5400000">
            <a:off x="2016200" y="3354337"/>
            <a:ext cx="593700" cy="422400"/>
          </a:xfrm>
          <a:prstGeom prst="bentConnector3">
            <a:avLst>
              <a:gd fmla="val 10793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99" name="Google Shape;399;p24"/>
          <p:cNvCxnSpPr/>
          <p:nvPr/>
        </p:nvCxnSpPr>
        <p:spPr>
          <a:xfrm flipH="1" rot="5400000">
            <a:off x="2420912" y="3370237"/>
            <a:ext cx="593700" cy="390600"/>
          </a:xfrm>
          <a:prstGeom prst="bentConnector3">
            <a:avLst>
              <a:gd fmla="val 10793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grpSp>
        <p:nvGrpSpPr>
          <p:cNvPr id="400" name="Google Shape;400;p24"/>
          <p:cNvGrpSpPr/>
          <p:nvPr/>
        </p:nvGrpSpPr>
        <p:grpSpPr>
          <a:xfrm>
            <a:off x="3352800" y="3268662"/>
            <a:ext cx="2033587" cy="1752600"/>
            <a:chOff x="2112" y="2059"/>
            <a:chExt cx="1281" cy="1104"/>
          </a:xfrm>
        </p:grpSpPr>
        <p:sp>
          <p:nvSpPr>
            <p:cNvPr id="401" name="Google Shape;401;p24"/>
            <p:cNvSpPr txBox="1"/>
            <p:nvPr/>
          </p:nvSpPr>
          <p:spPr>
            <a:xfrm>
              <a:off x="2112" y="2529"/>
              <a:ext cx="1142" cy="634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Times New Roman"/>
                <a:buNone/>
              </a:pPr>
              <a:r>
                <a:rPr b="0" i="0" lang="en-US" sz="2000" u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2.1 Νέες θεραπευτικές κοινότητες</a:t>
              </a:r>
              <a:endParaRPr/>
            </a:p>
          </p:txBody>
        </p:sp>
        <p:cxnSp>
          <p:nvCxnSpPr>
            <p:cNvPr id="402" name="Google Shape;402;p24"/>
            <p:cNvCxnSpPr/>
            <p:nvPr/>
          </p:nvCxnSpPr>
          <p:spPr>
            <a:xfrm rot="-5400000">
              <a:off x="2803" y="1939"/>
              <a:ext cx="470" cy="710"/>
            </a:xfrm>
            <a:prstGeom prst="bentConnector3">
              <a:avLst>
                <a:gd fmla="val 537753" name="adj1"/>
              </a:avLst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403" name="Google Shape;403;p24"/>
          <p:cNvGrpSpPr/>
          <p:nvPr/>
        </p:nvGrpSpPr>
        <p:grpSpPr>
          <a:xfrm>
            <a:off x="5385594" y="3267868"/>
            <a:ext cx="1920081" cy="1753394"/>
            <a:chOff x="3392" y="2059"/>
            <a:chExt cx="1210" cy="1104"/>
          </a:xfrm>
        </p:grpSpPr>
        <p:sp>
          <p:nvSpPr>
            <p:cNvPr id="404" name="Google Shape;404;p24"/>
            <p:cNvSpPr txBox="1"/>
            <p:nvPr/>
          </p:nvSpPr>
          <p:spPr>
            <a:xfrm>
              <a:off x="3409" y="2529"/>
              <a:ext cx="1193" cy="634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Times New Roman"/>
                <a:buNone/>
              </a:pPr>
              <a:r>
                <a:rPr b="0" i="0" lang="en-US" sz="2000" u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2.2 Ενίσχυση παλαιών θεραπ. Κοινοτ.</a:t>
              </a:r>
              <a:endParaRPr/>
            </a:p>
          </p:txBody>
        </p:sp>
        <p:cxnSp>
          <p:nvCxnSpPr>
            <p:cNvPr id="405" name="Google Shape;405;p24"/>
            <p:cNvCxnSpPr/>
            <p:nvPr/>
          </p:nvCxnSpPr>
          <p:spPr>
            <a:xfrm flipH="1" rot="5400000">
              <a:off x="3464" y="1987"/>
              <a:ext cx="470" cy="613"/>
            </a:xfrm>
            <a:prstGeom prst="bentConnector3">
              <a:avLst>
                <a:gd fmla="val 537647" name="adj1"/>
              </a:avLst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406" name="Google Shape;406;p24"/>
          <p:cNvGrpSpPr/>
          <p:nvPr/>
        </p:nvGrpSpPr>
        <p:grpSpPr>
          <a:xfrm>
            <a:off x="5385594" y="3267868"/>
            <a:ext cx="4401344" cy="1753394"/>
            <a:chOff x="3392" y="2059"/>
            <a:chExt cx="2773" cy="1104"/>
          </a:xfrm>
        </p:grpSpPr>
        <p:sp>
          <p:nvSpPr>
            <p:cNvPr id="407" name="Google Shape;407;p24"/>
            <p:cNvSpPr txBox="1"/>
            <p:nvPr/>
          </p:nvSpPr>
          <p:spPr>
            <a:xfrm>
              <a:off x="4764" y="2529"/>
              <a:ext cx="1401" cy="634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Times New Roman"/>
                <a:buNone/>
              </a:pPr>
              <a:r>
                <a:rPr b="0" i="0" lang="en-US" sz="2000" u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2.3 Δημιουργία ειδικών τμημάτων στα Νοσοκομεία</a:t>
              </a:r>
              <a:endParaRPr/>
            </a:p>
          </p:txBody>
        </p:sp>
        <p:cxnSp>
          <p:nvCxnSpPr>
            <p:cNvPr id="408" name="Google Shape;408;p24"/>
            <p:cNvCxnSpPr/>
            <p:nvPr/>
          </p:nvCxnSpPr>
          <p:spPr>
            <a:xfrm flipH="1" rot="5400000">
              <a:off x="4194" y="1257"/>
              <a:ext cx="470" cy="2073"/>
            </a:xfrm>
            <a:prstGeom prst="bentConnector3">
              <a:avLst>
                <a:gd fmla="val 537647" name="adj1"/>
              </a:avLst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sp>
        <p:nvSpPr>
          <p:cNvPr id="409" name="Google Shape;409;p24"/>
          <p:cNvSpPr txBox="1"/>
          <p:nvPr/>
        </p:nvSpPr>
        <p:spPr>
          <a:xfrm>
            <a:off x="1789112" y="228600"/>
            <a:ext cx="81153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2800"/>
              <a:buFont typeface="Arial"/>
              <a:buNone/>
            </a:pPr>
            <a:r>
              <a:rPr b="1" i="1" lang="en-US" sz="2800" u="none">
                <a:solidFill>
                  <a:srgbClr val="996633"/>
                </a:solidFill>
                <a:latin typeface="Arial"/>
                <a:ea typeface="Arial"/>
                <a:cs typeface="Arial"/>
                <a:sym typeface="Arial"/>
              </a:rPr>
              <a:t>Διαγραμματική αναπαράσταση (δένδρο) του προβλήματος «Αντιμετώπιση ναρκωτικών»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5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09/12/2023</a:t>
            </a:r>
            <a:endParaRPr/>
          </a:p>
        </p:txBody>
      </p:sp>
      <p:sp>
        <p:nvSpPr>
          <p:cNvPr id="415" name="Google Shape;415;p25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Ανάπτυξη Εφαρμογών σε Προγραμματιστικό Περιβάλλον</a:t>
            </a:r>
            <a:endParaRPr/>
          </a:p>
        </p:txBody>
      </p:sp>
      <p:sp>
        <p:nvSpPr>
          <p:cNvPr id="416" name="Google Shape;416;p25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417" name="Google Shape;417;p25"/>
          <p:cNvSpPr txBox="1"/>
          <p:nvPr/>
        </p:nvSpPr>
        <p:spPr>
          <a:xfrm>
            <a:off x="3968750" y="1701800"/>
            <a:ext cx="2228850" cy="7032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Αντιμετώπιση ναρκωτικών</a:t>
            </a:r>
            <a:endParaRPr/>
          </a:p>
        </p:txBody>
      </p:sp>
      <p:sp>
        <p:nvSpPr>
          <p:cNvPr id="418" name="Google Shape;418;p25"/>
          <p:cNvSpPr txBox="1"/>
          <p:nvPr/>
        </p:nvSpPr>
        <p:spPr>
          <a:xfrm>
            <a:off x="831850" y="2870200"/>
            <a:ext cx="181610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Πρόληψη</a:t>
            </a:r>
            <a:endParaRPr/>
          </a:p>
        </p:txBody>
      </p:sp>
      <p:sp>
        <p:nvSpPr>
          <p:cNvPr id="419" name="Google Shape;419;p25"/>
          <p:cNvSpPr txBox="1"/>
          <p:nvPr/>
        </p:nvSpPr>
        <p:spPr>
          <a:xfrm>
            <a:off x="2895600" y="2870200"/>
            <a:ext cx="181610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Θεραπεία</a:t>
            </a:r>
            <a:endParaRPr/>
          </a:p>
        </p:txBody>
      </p:sp>
      <p:sp>
        <p:nvSpPr>
          <p:cNvPr id="420" name="Google Shape;420;p25"/>
          <p:cNvSpPr txBox="1"/>
          <p:nvPr/>
        </p:nvSpPr>
        <p:spPr>
          <a:xfrm>
            <a:off x="6940550" y="2870200"/>
            <a:ext cx="222885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Επανένταξη</a:t>
            </a:r>
            <a:endParaRPr/>
          </a:p>
        </p:txBody>
      </p:sp>
      <p:cxnSp>
        <p:nvCxnSpPr>
          <p:cNvPr id="421" name="Google Shape;421;p25"/>
          <p:cNvCxnSpPr/>
          <p:nvPr/>
        </p:nvCxnSpPr>
        <p:spPr>
          <a:xfrm flipH="1">
            <a:off x="1738261" y="2405063"/>
            <a:ext cx="3346500" cy="4650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422" name="Google Shape;422;p25"/>
          <p:cNvCxnSpPr/>
          <p:nvPr/>
        </p:nvCxnSpPr>
        <p:spPr>
          <a:xfrm flipH="1">
            <a:off x="3801962" y="2405063"/>
            <a:ext cx="1282800" cy="4650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423" name="Google Shape;423;p25"/>
          <p:cNvCxnSpPr/>
          <p:nvPr/>
        </p:nvCxnSpPr>
        <p:spPr>
          <a:xfrm>
            <a:off x="5083174" y="2405063"/>
            <a:ext cx="2971800" cy="4650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424" name="Google Shape;424;p25"/>
          <p:cNvSpPr txBox="1"/>
          <p:nvPr/>
        </p:nvSpPr>
        <p:spPr>
          <a:xfrm>
            <a:off x="666750" y="3886200"/>
            <a:ext cx="74295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1.1</a:t>
            </a:r>
            <a:endParaRPr/>
          </a:p>
        </p:txBody>
      </p:sp>
      <p:sp>
        <p:nvSpPr>
          <p:cNvPr id="425" name="Google Shape;425;p25"/>
          <p:cNvSpPr txBox="1"/>
          <p:nvPr/>
        </p:nvSpPr>
        <p:spPr>
          <a:xfrm>
            <a:off x="1574800" y="3886200"/>
            <a:ext cx="57785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1.2</a:t>
            </a:r>
            <a:endParaRPr/>
          </a:p>
        </p:txBody>
      </p:sp>
      <p:cxnSp>
        <p:nvCxnSpPr>
          <p:cNvPr id="426" name="Google Shape;426;p25"/>
          <p:cNvCxnSpPr/>
          <p:nvPr/>
        </p:nvCxnSpPr>
        <p:spPr>
          <a:xfrm flipH="1" rot="10800000">
            <a:off x="1038225" y="3268587"/>
            <a:ext cx="701700" cy="6192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427" name="Google Shape;427;p25"/>
          <p:cNvCxnSpPr/>
          <p:nvPr/>
        </p:nvCxnSpPr>
        <p:spPr>
          <a:xfrm flipH="1" rot="5400000">
            <a:off x="1492263" y="3514738"/>
            <a:ext cx="619200" cy="126900"/>
          </a:xfrm>
          <a:prstGeom prst="bentConnector3">
            <a:avLst>
              <a:gd fmla="val 10786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428" name="Google Shape;428;p25"/>
          <p:cNvSpPr txBox="1"/>
          <p:nvPr/>
        </p:nvSpPr>
        <p:spPr>
          <a:xfrm>
            <a:off x="2400300" y="3886200"/>
            <a:ext cx="66040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2.1</a:t>
            </a:r>
            <a:endParaRPr/>
          </a:p>
        </p:txBody>
      </p:sp>
      <p:sp>
        <p:nvSpPr>
          <p:cNvPr id="429" name="Google Shape;429;p25"/>
          <p:cNvSpPr txBox="1"/>
          <p:nvPr/>
        </p:nvSpPr>
        <p:spPr>
          <a:xfrm>
            <a:off x="3225800" y="3886200"/>
            <a:ext cx="66040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2.2</a:t>
            </a:r>
            <a:endParaRPr/>
          </a:p>
        </p:txBody>
      </p:sp>
      <p:cxnSp>
        <p:nvCxnSpPr>
          <p:cNvPr id="430" name="Google Shape;430;p25"/>
          <p:cNvCxnSpPr/>
          <p:nvPr/>
        </p:nvCxnSpPr>
        <p:spPr>
          <a:xfrm flipH="1" rot="10800000">
            <a:off x="2730500" y="3268588"/>
            <a:ext cx="1073100" cy="6192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431" name="Google Shape;431;p25"/>
          <p:cNvCxnSpPr/>
          <p:nvPr/>
        </p:nvCxnSpPr>
        <p:spPr>
          <a:xfrm rot="-5400000">
            <a:off x="3370300" y="3454288"/>
            <a:ext cx="619200" cy="247800"/>
          </a:xfrm>
          <a:prstGeom prst="bentConnector3">
            <a:avLst>
              <a:gd fmla="val 10786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432" name="Google Shape;432;p25"/>
          <p:cNvSpPr txBox="1"/>
          <p:nvPr/>
        </p:nvSpPr>
        <p:spPr>
          <a:xfrm>
            <a:off x="4051300" y="3886200"/>
            <a:ext cx="57785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2.3</a:t>
            </a:r>
            <a:endParaRPr/>
          </a:p>
        </p:txBody>
      </p:sp>
      <p:cxnSp>
        <p:nvCxnSpPr>
          <p:cNvPr id="433" name="Google Shape;433;p25"/>
          <p:cNvCxnSpPr/>
          <p:nvPr/>
        </p:nvCxnSpPr>
        <p:spPr>
          <a:xfrm flipH="1" rot="5400000">
            <a:off x="3762363" y="3308338"/>
            <a:ext cx="619200" cy="539700"/>
          </a:xfrm>
          <a:prstGeom prst="bentConnector3">
            <a:avLst>
              <a:gd fmla="val 10786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grpSp>
        <p:nvGrpSpPr>
          <p:cNvPr id="434" name="Google Shape;434;p25"/>
          <p:cNvGrpSpPr/>
          <p:nvPr/>
        </p:nvGrpSpPr>
        <p:grpSpPr>
          <a:xfrm>
            <a:off x="4876800" y="3268662"/>
            <a:ext cx="3176587" cy="2057400"/>
            <a:chOff x="3072" y="2059"/>
            <a:chExt cx="2001" cy="1296"/>
          </a:xfrm>
        </p:grpSpPr>
        <p:sp>
          <p:nvSpPr>
            <p:cNvPr id="435" name="Google Shape;435;p25"/>
            <p:cNvSpPr txBox="1"/>
            <p:nvPr/>
          </p:nvSpPr>
          <p:spPr>
            <a:xfrm>
              <a:off x="3072" y="2529"/>
              <a:ext cx="1558" cy="826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Times New Roman"/>
                <a:buNone/>
              </a:pPr>
              <a:r>
                <a:rPr b="0" i="0" lang="en-US" sz="2000" u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3.1 Καταπολέμηση  κοινωνικής προκατάληψης για απεξαρτημένους</a:t>
              </a:r>
              <a:endParaRPr/>
            </a:p>
          </p:txBody>
        </p:sp>
        <p:cxnSp>
          <p:nvCxnSpPr>
            <p:cNvPr id="436" name="Google Shape;436;p25"/>
            <p:cNvCxnSpPr/>
            <p:nvPr/>
          </p:nvCxnSpPr>
          <p:spPr>
            <a:xfrm rot="-5400000">
              <a:off x="4227" y="1683"/>
              <a:ext cx="470" cy="1222"/>
            </a:xfrm>
            <a:prstGeom prst="bentConnector3">
              <a:avLst>
                <a:gd fmla="val 537753" name="adj1"/>
              </a:avLst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437" name="Google Shape;437;p25"/>
          <p:cNvGrpSpPr/>
          <p:nvPr/>
        </p:nvGrpSpPr>
        <p:grpSpPr>
          <a:xfrm>
            <a:off x="7518400" y="3267075"/>
            <a:ext cx="2308225" cy="1752599"/>
            <a:chOff x="4736" y="2058"/>
            <a:chExt cx="1454" cy="1104"/>
          </a:xfrm>
        </p:grpSpPr>
        <p:sp>
          <p:nvSpPr>
            <p:cNvPr id="438" name="Google Shape;438;p25"/>
            <p:cNvSpPr txBox="1"/>
            <p:nvPr/>
          </p:nvSpPr>
          <p:spPr>
            <a:xfrm>
              <a:off x="4736" y="2528"/>
              <a:ext cx="1454" cy="634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Times New Roman"/>
                <a:buNone/>
              </a:pPr>
              <a:r>
                <a:rPr b="0" i="0" lang="en-US" sz="2000" u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3.2 Επιδότηση θέσεων εργασίας για απεξαρτημένους</a:t>
              </a:r>
              <a:endParaRPr/>
            </a:p>
          </p:txBody>
        </p:sp>
        <p:cxnSp>
          <p:nvCxnSpPr>
            <p:cNvPr id="439" name="Google Shape;439;p25"/>
            <p:cNvCxnSpPr/>
            <p:nvPr/>
          </p:nvCxnSpPr>
          <p:spPr>
            <a:xfrm flipH="1" rot="5400000">
              <a:off x="5033" y="2098"/>
              <a:ext cx="470" cy="390"/>
            </a:xfrm>
            <a:prstGeom prst="bentConnector3">
              <a:avLst>
                <a:gd fmla="val 537540" name="adj1"/>
              </a:avLst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sp>
        <p:nvSpPr>
          <p:cNvPr id="440" name="Google Shape;440;p25"/>
          <p:cNvSpPr txBox="1"/>
          <p:nvPr/>
        </p:nvSpPr>
        <p:spPr>
          <a:xfrm>
            <a:off x="1789112" y="228600"/>
            <a:ext cx="81153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2800"/>
              <a:buFont typeface="Arial"/>
              <a:buNone/>
            </a:pPr>
            <a:r>
              <a:rPr b="1" i="1" lang="en-US" sz="2800" u="none">
                <a:solidFill>
                  <a:srgbClr val="996633"/>
                </a:solidFill>
                <a:latin typeface="Arial"/>
                <a:ea typeface="Arial"/>
                <a:cs typeface="Arial"/>
                <a:sym typeface="Arial"/>
              </a:rPr>
              <a:t>Διαγραμματική αναπαράσταση (δένδρο) του προβλήματος «Αντιμετώπιση ναρκωτικών»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6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09/12/2023</a:t>
            </a:r>
            <a:endParaRPr/>
          </a:p>
        </p:txBody>
      </p:sp>
      <p:sp>
        <p:nvSpPr>
          <p:cNvPr id="446" name="Google Shape;446;p26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Ανάπτυξη Εφαρμογών σε Προγραμματιστικό Περιβάλλον</a:t>
            </a:r>
            <a:endParaRPr/>
          </a:p>
        </p:txBody>
      </p:sp>
      <p:sp>
        <p:nvSpPr>
          <p:cNvPr id="447" name="Google Shape;447;p26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448" name="Google Shape;448;p26"/>
          <p:cNvSpPr txBox="1"/>
          <p:nvPr/>
        </p:nvSpPr>
        <p:spPr>
          <a:xfrm>
            <a:off x="4305300" y="1905000"/>
            <a:ext cx="2228850" cy="7032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Αντιμετώπιση ναρκωτικών</a:t>
            </a:r>
            <a:endParaRPr/>
          </a:p>
        </p:txBody>
      </p:sp>
      <p:sp>
        <p:nvSpPr>
          <p:cNvPr id="449" name="Google Shape;449;p26"/>
          <p:cNvSpPr txBox="1"/>
          <p:nvPr/>
        </p:nvSpPr>
        <p:spPr>
          <a:xfrm>
            <a:off x="1828800" y="3073400"/>
            <a:ext cx="222885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Πρόληψη</a:t>
            </a:r>
            <a:endParaRPr/>
          </a:p>
        </p:txBody>
      </p:sp>
      <p:sp>
        <p:nvSpPr>
          <p:cNvPr id="450" name="Google Shape;450;p26"/>
          <p:cNvSpPr txBox="1"/>
          <p:nvPr/>
        </p:nvSpPr>
        <p:spPr>
          <a:xfrm>
            <a:off x="4305300" y="3073400"/>
            <a:ext cx="222885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Θεραπεία</a:t>
            </a:r>
            <a:endParaRPr/>
          </a:p>
        </p:txBody>
      </p:sp>
      <p:sp>
        <p:nvSpPr>
          <p:cNvPr id="451" name="Google Shape;451;p26"/>
          <p:cNvSpPr txBox="1"/>
          <p:nvPr/>
        </p:nvSpPr>
        <p:spPr>
          <a:xfrm>
            <a:off x="6864350" y="3073400"/>
            <a:ext cx="222885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Επανένταξη </a:t>
            </a:r>
            <a:endParaRPr/>
          </a:p>
        </p:txBody>
      </p:sp>
      <p:cxnSp>
        <p:nvCxnSpPr>
          <p:cNvPr id="452" name="Google Shape;452;p26"/>
          <p:cNvCxnSpPr/>
          <p:nvPr/>
        </p:nvCxnSpPr>
        <p:spPr>
          <a:xfrm flipH="1">
            <a:off x="2941512" y="2608262"/>
            <a:ext cx="2479800" cy="4650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453" name="Google Shape;453;p26"/>
          <p:cNvCxnSpPr/>
          <p:nvPr/>
        </p:nvCxnSpPr>
        <p:spPr>
          <a:xfrm rot="5400000">
            <a:off x="5188062" y="2840012"/>
            <a:ext cx="465000" cy="1500"/>
          </a:xfrm>
          <a:prstGeom prst="bentConnector2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454" name="Google Shape;454;p26"/>
          <p:cNvCxnSpPr/>
          <p:nvPr/>
        </p:nvCxnSpPr>
        <p:spPr>
          <a:xfrm>
            <a:off x="5419724" y="2608263"/>
            <a:ext cx="2559000" cy="4650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455" name="Google Shape;455;p26"/>
          <p:cNvSpPr txBox="1"/>
          <p:nvPr/>
        </p:nvSpPr>
        <p:spPr>
          <a:xfrm>
            <a:off x="2159000" y="4064000"/>
            <a:ext cx="74295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1.1</a:t>
            </a:r>
            <a:endParaRPr/>
          </a:p>
        </p:txBody>
      </p:sp>
      <p:sp>
        <p:nvSpPr>
          <p:cNvPr id="456" name="Google Shape;456;p26"/>
          <p:cNvSpPr txBox="1"/>
          <p:nvPr/>
        </p:nvSpPr>
        <p:spPr>
          <a:xfrm>
            <a:off x="3149600" y="4064000"/>
            <a:ext cx="57785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1.2</a:t>
            </a:r>
            <a:endParaRPr/>
          </a:p>
        </p:txBody>
      </p:sp>
      <p:cxnSp>
        <p:nvCxnSpPr>
          <p:cNvPr id="457" name="Google Shape;457;p26"/>
          <p:cNvCxnSpPr/>
          <p:nvPr/>
        </p:nvCxnSpPr>
        <p:spPr>
          <a:xfrm rot="-5400000">
            <a:off x="2439274" y="3561587"/>
            <a:ext cx="595200" cy="412800"/>
          </a:xfrm>
          <a:prstGeom prst="bentConnector3">
            <a:avLst>
              <a:gd fmla="val 10802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458" name="Google Shape;458;p26"/>
          <p:cNvCxnSpPr/>
          <p:nvPr/>
        </p:nvCxnSpPr>
        <p:spPr>
          <a:xfrm flipH="1" rot="5400000">
            <a:off x="2893212" y="3518687"/>
            <a:ext cx="595200" cy="498600"/>
          </a:xfrm>
          <a:prstGeom prst="bentConnector3">
            <a:avLst>
              <a:gd fmla="val 10802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459" name="Google Shape;459;p26"/>
          <p:cNvSpPr txBox="1"/>
          <p:nvPr/>
        </p:nvSpPr>
        <p:spPr>
          <a:xfrm>
            <a:off x="4387850" y="4089400"/>
            <a:ext cx="66040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2.1</a:t>
            </a:r>
            <a:endParaRPr/>
          </a:p>
        </p:txBody>
      </p:sp>
      <p:sp>
        <p:nvSpPr>
          <p:cNvPr id="460" name="Google Shape;460;p26"/>
          <p:cNvSpPr txBox="1"/>
          <p:nvPr/>
        </p:nvSpPr>
        <p:spPr>
          <a:xfrm>
            <a:off x="5213350" y="4089400"/>
            <a:ext cx="66040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2.2</a:t>
            </a:r>
            <a:endParaRPr/>
          </a:p>
        </p:txBody>
      </p:sp>
      <p:cxnSp>
        <p:nvCxnSpPr>
          <p:cNvPr id="461" name="Google Shape;461;p26"/>
          <p:cNvCxnSpPr/>
          <p:nvPr/>
        </p:nvCxnSpPr>
        <p:spPr>
          <a:xfrm flipH="1" rot="10800000">
            <a:off x="4718050" y="3471787"/>
            <a:ext cx="701700" cy="6192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462" name="Google Shape;462;p26"/>
          <p:cNvCxnSpPr/>
          <p:nvPr/>
        </p:nvCxnSpPr>
        <p:spPr>
          <a:xfrm flipH="1" rot="5400000">
            <a:off x="5172088" y="3717938"/>
            <a:ext cx="619200" cy="126900"/>
          </a:xfrm>
          <a:prstGeom prst="bentConnector3">
            <a:avLst>
              <a:gd fmla="val 10786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463" name="Google Shape;463;p26"/>
          <p:cNvSpPr txBox="1"/>
          <p:nvPr/>
        </p:nvSpPr>
        <p:spPr>
          <a:xfrm>
            <a:off x="6038850" y="4089400"/>
            <a:ext cx="57785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2.3</a:t>
            </a:r>
            <a:endParaRPr/>
          </a:p>
        </p:txBody>
      </p:sp>
      <p:cxnSp>
        <p:nvCxnSpPr>
          <p:cNvPr id="464" name="Google Shape;464;p26"/>
          <p:cNvCxnSpPr/>
          <p:nvPr/>
        </p:nvCxnSpPr>
        <p:spPr>
          <a:xfrm rot="10800000">
            <a:off x="5418262" y="3471787"/>
            <a:ext cx="911100" cy="6192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465" name="Google Shape;465;p26"/>
          <p:cNvSpPr txBox="1"/>
          <p:nvPr/>
        </p:nvSpPr>
        <p:spPr>
          <a:xfrm>
            <a:off x="6946900" y="4089400"/>
            <a:ext cx="66040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3.1</a:t>
            </a:r>
            <a:endParaRPr/>
          </a:p>
        </p:txBody>
      </p:sp>
      <p:sp>
        <p:nvSpPr>
          <p:cNvPr id="466" name="Google Shape;466;p26"/>
          <p:cNvSpPr txBox="1"/>
          <p:nvPr/>
        </p:nvSpPr>
        <p:spPr>
          <a:xfrm>
            <a:off x="8020050" y="4089400"/>
            <a:ext cx="66040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3.2</a:t>
            </a:r>
            <a:endParaRPr/>
          </a:p>
        </p:txBody>
      </p:sp>
      <p:cxnSp>
        <p:nvCxnSpPr>
          <p:cNvPr id="467" name="Google Shape;467;p26"/>
          <p:cNvCxnSpPr/>
          <p:nvPr/>
        </p:nvCxnSpPr>
        <p:spPr>
          <a:xfrm flipH="1" rot="10800000">
            <a:off x="7277100" y="3471787"/>
            <a:ext cx="701700" cy="6192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468" name="Google Shape;468;p26"/>
          <p:cNvCxnSpPr/>
          <p:nvPr/>
        </p:nvCxnSpPr>
        <p:spPr>
          <a:xfrm flipH="1" rot="5400000">
            <a:off x="7854888" y="3594038"/>
            <a:ext cx="619200" cy="374700"/>
          </a:xfrm>
          <a:prstGeom prst="bentConnector3">
            <a:avLst>
              <a:gd fmla="val 10786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469" name="Google Shape;469;p26"/>
          <p:cNvSpPr txBox="1"/>
          <p:nvPr/>
        </p:nvSpPr>
        <p:spPr>
          <a:xfrm>
            <a:off x="1789112" y="228600"/>
            <a:ext cx="81153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2800"/>
              <a:buFont typeface="Arial"/>
              <a:buNone/>
            </a:pPr>
            <a:r>
              <a:rPr b="1" i="1" lang="en-US" sz="2800" u="none">
                <a:solidFill>
                  <a:srgbClr val="996633"/>
                </a:solidFill>
                <a:latin typeface="Arial"/>
                <a:ea typeface="Arial"/>
                <a:cs typeface="Arial"/>
                <a:sym typeface="Arial"/>
              </a:rPr>
              <a:t>Διαγραμματική αναπαράσταση (δένδρο) του προβλήματος «Αντιμετώπιση ναρκωτικών»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27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09/12/2023</a:t>
            </a:r>
            <a:endParaRPr/>
          </a:p>
        </p:txBody>
      </p:sp>
      <p:sp>
        <p:nvSpPr>
          <p:cNvPr id="475" name="Google Shape;475;p27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Ανάπτυξη Εφαρμογών σε Προγραμματιστικό Περιβάλλον</a:t>
            </a:r>
            <a:endParaRPr/>
          </a:p>
        </p:txBody>
      </p:sp>
      <p:sp>
        <p:nvSpPr>
          <p:cNvPr id="476" name="Google Shape;476;p27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477" name="Google Shape;477;p27"/>
          <p:cNvSpPr txBox="1"/>
          <p:nvPr/>
        </p:nvSpPr>
        <p:spPr>
          <a:xfrm>
            <a:off x="4076700" y="1371600"/>
            <a:ext cx="323850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Αντιμετώπιση ναρκωτικών</a:t>
            </a:r>
            <a:endParaRPr/>
          </a:p>
        </p:txBody>
      </p:sp>
      <p:sp>
        <p:nvSpPr>
          <p:cNvPr id="478" name="Google Shape;478;p27"/>
          <p:cNvSpPr txBox="1"/>
          <p:nvPr/>
        </p:nvSpPr>
        <p:spPr>
          <a:xfrm>
            <a:off x="1352550" y="2311400"/>
            <a:ext cx="222885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Πρόληψη</a:t>
            </a:r>
            <a:endParaRPr/>
          </a:p>
        </p:txBody>
      </p:sp>
      <p:sp>
        <p:nvSpPr>
          <p:cNvPr id="479" name="Google Shape;479;p27"/>
          <p:cNvSpPr txBox="1"/>
          <p:nvPr/>
        </p:nvSpPr>
        <p:spPr>
          <a:xfrm>
            <a:off x="5067300" y="2311400"/>
            <a:ext cx="222885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Θεραπεία</a:t>
            </a:r>
            <a:endParaRPr/>
          </a:p>
        </p:txBody>
      </p:sp>
      <p:sp>
        <p:nvSpPr>
          <p:cNvPr id="480" name="Google Shape;480;p27"/>
          <p:cNvSpPr txBox="1"/>
          <p:nvPr/>
        </p:nvSpPr>
        <p:spPr>
          <a:xfrm>
            <a:off x="7543800" y="2311400"/>
            <a:ext cx="222885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Επανένταξη </a:t>
            </a:r>
            <a:endParaRPr/>
          </a:p>
        </p:txBody>
      </p:sp>
      <p:cxnSp>
        <p:nvCxnSpPr>
          <p:cNvPr id="481" name="Google Shape;481;p27"/>
          <p:cNvCxnSpPr/>
          <p:nvPr/>
        </p:nvCxnSpPr>
        <p:spPr>
          <a:xfrm flipH="1">
            <a:off x="2465337" y="1770063"/>
            <a:ext cx="3232200" cy="5412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482" name="Google Shape;482;p27"/>
          <p:cNvCxnSpPr/>
          <p:nvPr/>
        </p:nvCxnSpPr>
        <p:spPr>
          <a:xfrm flipH="1" rot="-5400000">
            <a:off x="5668199" y="1797812"/>
            <a:ext cx="541200" cy="485700"/>
          </a:xfrm>
          <a:prstGeom prst="bentConnector3">
            <a:avLst>
              <a:gd fmla="val 1081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483" name="Google Shape;483;p27"/>
          <p:cNvCxnSpPr/>
          <p:nvPr/>
        </p:nvCxnSpPr>
        <p:spPr>
          <a:xfrm>
            <a:off x="5695949" y="1770062"/>
            <a:ext cx="2962200" cy="5412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484" name="Google Shape;484;p27"/>
          <p:cNvSpPr txBox="1"/>
          <p:nvPr/>
        </p:nvSpPr>
        <p:spPr>
          <a:xfrm>
            <a:off x="857250" y="3302000"/>
            <a:ext cx="1981200" cy="7032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1.1 Ενημέρωση των πολιτών</a:t>
            </a:r>
            <a:endParaRPr/>
          </a:p>
        </p:txBody>
      </p:sp>
      <p:sp>
        <p:nvSpPr>
          <p:cNvPr id="485" name="Google Shape;485;p27"/>
          <p:cNvSpPr txBox="1"/>
          <p:nvPr/>
        </p:nvSpPr>
        <p:spPr>
          <a:xfrm>
            <a:off x="3168650" y="3302000"/>
            <a:ext cx="1898650" cy="10080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1.2 Ανάπτυξη ενδιαφερόντων στους εφήβους</a:t>
            </a:r>
            <a:endParaRPr/>
          </a:p>
        </p:txBody>
      </p:sp>
      <p:cxnSp>
        <p:nvCxnSpPr>
          <p:cNvPr id="486" name="Google Shape;486;p27"/>
          <p:cNvCxnSpPr/>
          <p:nvPr/>
        </p:nvCxnSpPr>
        <p:spPr>
          <a:xfrm flipH="1" rot="10800000">
            <a:off x="1847850" y="2709887"/>
            <a:ext cx="619200" cy="5937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487" name="Google Shape;487;p27"/>
          <p:cNvCxnSpPr/>
          <p:nvPr/>
        </p:nvCxnSpPr>
        <p:spPr>
          <a:xfrm rot="10800000">
            <a:off x="2465362" y="2709887"/>
            <a:ext cx="1654200" cy="5937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488" name="Google Shape;488;p27"/>
          <p:cNvSpPr txBox="1"/>
          <p:nvPr/>
        </p:nvSpPr>
        <p:spPr>
          <a:xfrm>
            <a:off x="5314950" y="3302000"/>
            <a:ext cx="66040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2.1</a:t>
            </a:r>
            <a:endParaRPr/>
          </a:p>
        </p:txBody>
      </p:sp>
      <p:sp>
        <p:nvSpPr>
          <p:cNvPr id="489" name="Google Shape;489;p27"/>
          <p:cNvSpPr txBox="1"/>
          <p:nvPr/>
        </p:nvSpPr>
        <p:spPr>
          <a:xfrm>
            <a:off x="6140450" y="3302000"/>
            <a:ext cx="66040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2.2</a:t>
            </a:r>
            <a:endParaRPr/>
          </a:p>
        </p:txBody>
      </p:sp>
      <p:cxnSp>
        <p:nvCxnSpPr>
          <p:cNvPr id="490" name="Google Shape;490;p27"/>
          <p:cNvCxnSpPr/>
          <p:nvPr/>
        </p:nvCxnSpPr>
        <p:spPr>
          <a:xfrm rot="-5400000">
            <a:off x="5616650" y="2738387"/>
            <a:ext cx="593700" cy="536700"/>
          </a:xfrm>
          <a:prstGeom prst="bentConnector3">
            <a:avLst>
              <a:gd fmla="val 10793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491" name="Google Shape;491;p27"/>
          <p:cNvCxnSpPr/>
          <p:nvPr/>
        </p:nvCxnSpPr>
        <p:spPr>
          <a:xfrm flipH="1" rot="5400000">
            <a:off x="6029288" y="2860638"/>
            <a:ext cx="593700" cy="292200"/>
          </a:xfrm>
          <a:prstGeom prst="bentConnector3">
            <a:avLst>
              <a:gd fmla="val 10793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492" name="Google Shape;492;p27"/>
          <p:cNvSpPr txBox="1"/>
          <p:nvPr/>
        </p:nvSpPr>
        <p:spPr>
          <a:xfrm>
            <a:off x="6965950" y="3302000"/>
            <a:ext cx="57785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2.3</a:t>
            </a:r>
            <a:endParaRPr/>
          </a:p>
        </p:txBody>
      </p:sp>
      <p:cxnSp>
        <p:nvCxnSpPr>
          <p:cNvPr id="493" name="Google Shape;493;p27"/>
          <p:cNvCxnSpPr/>
          <p:nvPr/>
        </p:nvCxnSpPr>
        <p:spPr>
          <a:xfrm rot="10800000">
            <a:off x="6180062" y="2709887"/>
            <a:ext cx="1076400" cy="5937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494" name="Google Shape;494;p27"/>
          <p:cNvSpPr txBox="1"/>
          <p:nvPr/>
        </p:nvSpPr>
        <p:spPr>
          <a:xfrm>
            <a:off x="7874000" y="3302000"/>
            <a:ext cx="66040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3.1</a:t>
            </a:r>
            <a:endParaRPr/>
          </a:p>
        </p:txBody>
      </p:sp>
      <p:sp>
        <p:nvSpPr>
          <p:cNvPr id="495" name="Google Shape;495;p27"/>
          <p:cNvSpPr txBox="1"/>
          <p:nvPr/>
        </p:nvSpPr>
        <p:spPr>
          <a:xfrm>
            <a:off x="8947150" y="3302000"/>
            <a:ext cx="66040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3.2</a:t>
            </a:r>
            <a:endParaRPr/>
          </a:p>
        </p:txBody>
      </p:sp>
      <p:cxnSp>
        <p:nvCxnSpPr>
          <p:cNvPr id="496" name="Google Shape;496;p27"/>
          <p:cNvCxnSpPr/>
          <p:nvPr/>
        </p:nvCxnSpPr>
        <p:spPr>
          <a:xfrm rot="-5400000">
            <a:off x="8134300" y="2779787"/>
            <a:ext cx="593700" cy="453900"/>
          </a:xfrm>
          <a:prstGeom prst="bentConnector3">
            <a:avLst>
              <a:gd fmla="val 10793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497" name="Google Shape;497;p27"/>
          <p:cNvCxnSpPr/>
          <p:nvPr/>
        </p:nvCxnSpPr>
        <p:spPr>
          <a:xfrm rot="10800000">
            <a:off x="8656738" y="2709888"/>
            <a:ext cx="622200" cy="5937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grpSp>
        <p:nvGrpSpPr>
          <p:cNvPr id="498" name="Google Shape;498;p27"/>
          <p:cNvGrpSpPr/>
          <p:nvPr/>
        </p:nvGrpSpPr>
        <p:grpSpPr>
          <a:xfrm>
            <a:off x="609600" y="4004468"/>
            <a:ext cx="1647825" cy="1904206"/>
            <a:chOff x="384" y="2523"/>
            <a:chExt cx="1038" cy="1199"/>
          </a:xfrm>
        </p:grpSpPr>
        <p:sp>
          <p:nvSpPr>
            <p:cNvPr id="499" name="Google Shape;499;p27"/>
            <p:cNvSpPr txBox="1"/>
            <p:nvPr/>
          </p:nvSpPr>
          <p:spPr>
            <a:xfrm>
              <a:off x="384" y="3088"/>
              <a:ext cx="1038" cy="634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Times New Roman"/>
                <a:buNone/>
              </a:pPr>
              <a:r>
                <a:rPr b="0" i="0" lang="en-US" sz="2000" u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1.1.1 Ενημέρωση στα σχολεία</a:t>
              </a:r>
              <a:endParaRPr/>
            </a:p>
          </p:txBody>
        </p:sp>
        <p:cxnSp>
          <p:nvCxnSpPr>
            <p:cNvPr id="500" name="Google Shape;500;p27"/>
            <p:cNvCxnSpPr/>
            <p:nvPr/>
          </p:nvCxnSpPr>
          <p:spPr>
            <a:xfrm rot="-5400000">
              <a:off x="750" y="2675"/>
              <a:ext cx="565" cy="260"/>
            </a:xfrm>
            <a:prstGeom prst="bentConnector3">
              <a:avLst>
                <a:gd fmla="val 546123" name="adj1"/>
              </a:avLst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501" name="Google Shape;501;p27"/>
          <p:cNvGrpSpPr/>
          <p:nvPr/>
        </p:nvGrpSpPr>
        <p:grpSpPr>
          <a:xfrm>
            <a:off x="1847056" y="4004468"/>
            <a:ext cx="2391569" cy="2209006"/>
            <a:chOff x="1164" y="2523"/>
            <a:chExt cx="1506" cy="1392"/>
          </a:xfrm>
        </p:grpSpPr>
        <p:sp>
          <p:nvSpPr>
            <p:cNvPr id="502" name="Google Shape;502;p27"/>
            <p:cNvSpPr txBox="1"/>
            <p:nvPr/>
          </p:nvSpPr>
          <p:spPr>
            <a:xfrm>
              <a:off x="1529" y="3088"/>
              <a:ext cx="1141" cy="826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Times New Roman"/>
                <a:buNone/>
              </a:pPr>
              <a:r>
                <a:rPr b="0" i="0" lang="en-US" sz="2000" u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1.1.2 Ενημέρωση γονέων από τους Δήμους</a:t>
              </a:r>
              <a:endParaRPr/>
            </a:p>
          </p:txBody>
        </p:sp>
        <p:cxnSp>
          <p:nvCxnSpPr>
            <p:cNvPr id="503" name="Google Shape;503;p27"/>
            <p:cNvCxnSpPr/>
            <p:nvPr/>
          </p:nvCxnSpPr>
          <p:spPr>
            <a:xfrm flipH="1" rot="5400000">
              <a:off x="1349" y="2337"/>
              <a:ext cx="565" cy="936"/>
            </a:xfrm>
            <a:prstGeom prst="bentConnector3">
              <a:avLst>
                <a:gd fmla="val 546123" name="adj1"/>
              </a:avLst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504" name="Google Shape;504;p27"/>
          <p:cNvGrpSpPr/>
          <p:nvPr/>
        </p:nvGrpSpPr>
        <p:grpSpPr>
          <a:xfrm>
            <a:off x="1847850" y="4003675"/>
            <a:ext cx="4452938" cy="2516187"/>
            <a:chOff x="1164" y="2522"/>
            <a:chExt cx="2805" cy="1585"/>
          </a:xfrm>
        </p:grpSpPr>
        <p:sp>
          <p:nvSpPr>
            <p:cNvPr id="505" name="Google Shape;505;p27"/>
            <p:cNvSpPr txBox="1"/>
            <p:nvPr/>
          </p:nvSpPr>
          <p:spPr>
            <a:xfrm>
              <a:off x="2828" y="3088"/>
              <a:ext cx="1141" cy="1019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Times New Roman"/>
                <a:buNone/>
              </a:pPr>
              <a:r>
                <a:rPr b="0" i="0" lang="en-US" sz="2000" u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1.1.3 Ενημέρωση πολιτών από υπουργείο Υγείας</a:t>
              </a:r>
              <a:endParaRPr/>
            </a:p>
          </p:txBody>
        </p:sp>
        <p:cxnSp>
          <p:nvCxnSpPr>
            <p:cNvPr id="506" name="Google Shape;506;p27"/>
            <p:cNvCxnSpPr/>
            <p:nvPr/>
          </p:nvCxnSpPr>
          <p:spPr>
            <a:xfrm flipH="1" rot="5400000">
              <a:off x="1999" y="1687"/>
              <a:ext cx="566" cy="2236"/>
            </a:xfrm>
            <a:prstGeom prst="bentConnector3">
              <a:avLst>
                <a:gd fmla="val 545246" name="adj1"/>
              </a:avLst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sp>
        <p:nvSpPr>
          <p:cNvPr id="507" name="Google Shape;507;p27"/>
          <p:cNvSpPr txBox="1"/>
          <p:nvPr/>
        </p:nvSpPr>
        <p:spPr>
          <a:xfrm>
            <a:off x="1789112" y="228600"/>
            <a:ext cx="81153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2800"/>
              <a:buFont typeface="Arial"/>
              <a:buNone/>
            </a:pPr>
            <a:r>
              <a:rPr b="1" i="1" lang="en-US" sz="2800" u="none">
                <a:solidFill>
                  <a:srgbClr val="996633"/>
                </a:solidFill>
                <a:latin typeface="Arial"/>
                <a:ea typeface="Arial"/>
                <a:cs typeface="Arial"/>
                <a:sym typeface="Arial"/>
              </a:rPr>
              <a:t>Διαγραμματική αναπαράσταση (δένδρο) του προβλήματος «Αντιμετώπιση ναρκωτικών»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28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09/12/2023</a:t>
            </a:r>
            <a:endParaRPr/>
          </a:p>
        </p:txBody>
      </p:sp>
      <p:sp>
        <p:nvSpPr>
          <p:cNvPr id="513" name="Google Shape;513;p28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Ανάπτυξη Εφαρμογών σε Προγραμματιστικό Περιβάλλον</a:t>
            </a:r>
            <a:endParaRPr/>
          </a:p>
        </p:txBody>
      </p:sp>
      <p:sp>
        <p:nvSpPr>
          <p:cNvPr id="514" name="Google Shape;514;p28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400" u="non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515" name="Google Shape;515;p28"/>
          <p:cNvSpPr txBox="1"/>
          <p:nvPr/>
        </p:nvSpPr>
        <p:spPr>
          <a:xfrm>
            <a:off x="3886200" y="1397000"/>
            <a:ext cx="2228850" cy="7032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Αντιμετώπιση ναρκωτικών</a:t>
            </a:r>
            <a:endParaRPr/>
          </a:p>
        </p:txBody>
      </p:sp>
      <p:sp>
        <p:nvSpPr>
          <p:cNvPr id="516" name="Google Shape;516;p28"/>
          <p:cNvSpPr txBox="1"/>
          <p:nvPr/>
        </p:nvSpPr>
        <p:spPr>
          <a:xfrm>
            <a:off x="1162050" y="2565400"/>
            <a:ext cx="222885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Πρόληψη</a:t>
            </a:r>
            <a:endParaRPr/>
          </a:p>
        </p:txBody>
      </p:sp>
      <p:sp>
        <p:nvSpPr>
          <p:cNvPr id="517" name="Google Shape;517;p28"/>
          <p:cNvSpPr txBox="1"/>
          <p:nvPr/>
        </p:nvSpPr>
        <p:spPr>
          <a:xfrm>
            <a:off x="4876800" y="2565400"/>
            <a:ext cx="222885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Θεραπεία</a:t>
            </a:r>
            <a:endParaRPr/>
          </a:p>
        </p:txBody>
      </p:sp>
      <p:sp>
        <p:nvSpPr>
          <p:cNvPr id="518" name="Google Shape;518;p28"/>
          <p:cNvSpPr txBox="1"/>
          <p:nvPr/>
        </p:nvSpPr>
        <p:spPr>
          <a:xfrm>
            <a:off x="7353300" y="2565400"/>
            <a:ext cx="222885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Επανένταξη </a:t>
            </a:r>
            <a:endParaRPr/>
          </a:p>
        </p:txBody>
      </p:sp>
      <p:cxnSp>
        <p:nvCxnSpPr>
          <p:cNvPr id="519" name="Google Shape;519;p28"/>
          <p:cNvCxnSpPr/>
          <p:nvPr/>
        </p:nvCxnSpPr>
        <p:spPr>
          <a:xfrm flipH="1">
            <a:off x="2274912" y="2100262"/>
            <a:ext cx="2727300" cy="4650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20" name="Google Shape;520;p28"/>
          <p:cNvCxnSpPr/>
          <p:nvPr/>
        </p:nvCxnSpPr>
        <p:spPr>
          <a:xfrm>
            <a:off x="5000625" y="2100263"/>
            <a:ext cx="990600" cy="4650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21" name="Google Shape;521;p28"/>
          <p:cNvCxnSpPr/>
          <p:nvPr/>
        </p:nvCxnSpPr>
        <p:spPr>
          <a:xfrm>
            <a:off x="5000624" y="2100263"/>
            <a:ext cx="3467100" cy="4650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22" name="Google Shape;522;p28"/>
          <p:cNvSpPr txBox="1"/>
          <p:nvPr/>
        </p:nvSpPr>
        <p:spPr>
          <a:xfrm>
            <a:off x="666750" y="3556000"/>
            <a:ext cx="1981200" cy="7032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1.1 Ενημέρωση των πολιτών</a:t>
            </a:r>
            <a:endParaRPr/>
          </a:p>
        </p:txBody>
      </p:sp>
      <p:sp>
        <p:nvSpPr>
          <p:cNvPr id="523" name="Google Shape;523;p28"/>
          <p:cNvSpPr txBox="1"/>
          <p:nvPr/>
        </p:nvSpPr>
        <p:spPr>
          <a:xfrm>
            <a:off x="2978150" y="3556000"/>
            <a:ext cx="1898650" cy="10080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1.2 Ανάπτυξη ενδιαφερόντων στους εφήβους</a:t>
            </a:r>
            <a:endParaRPr/>
          </a:p>
        </p:txBody>
      </p:sp>
      <p:cxnSp>
        <p:nvCxnSpPr>
          <p:cNvPr id="524" name="Google Shape;524;p28"/>
          <p:cNvCxnSpPr/>
          <p:nvPr/>
        </p:nvCxnSpPr>
        <p:spPr>
          <a:xfrm flipH="1" rot="10800000">
            <a:off x="1657350" y="2962387"/>
            <a:ext cx="619200" cy="5952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25" name="Google Shape;525;p28"/>
          <p:cNvCxnSpPr/>
          <p:nvPr/>
        </p:nvCxnSpPr>
        <p:spPr>
          <a:xfrm rot="10800000">
            <a:off x="2274862" y="2962387"/>
            <a:ext cx="1654200" cy="5952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26" name="Google Shape;526;p28"/>
          <p:cNvSpPr txBox="1"/>
          <p:nvPr/>
        </p:nvSpPr>
        <p:spPr>
          <a:xfrm>
            <a:off x="5124450" y="3556000"/>
            <a:ext cx="66040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2.1</a:t>
            </a:r>
            <a:endParaRPr/>
          </a:p>
        </p:txBody>
      </p:sp>
      <p:sp>
        <p:nvSpPr>
          <p:cNvPr id="527" name="Google Shape;527;p28"/>
          <p:cNvSpPr txBox="1"/>
          <p:nvPr/>
        </p:nvSpPr>
        <p:spPr>
          <a:xfrm>
            <a:off x="5949950" y="3556000"/>
            <a:ext cx="66040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2.2</a:t>
            </a:r>
            <a:endParaRPr/>
          </a:p>
        </p:txBody>
      </p:sp>
      <p:cxnSp>
        <p:nvCxnSpPr>
          <p:cNvPr id="528" name="Google Shape;528;p28"/>
          <p:cNvCxnSpPr/>
          <p:nvPr/>
        </p:nvCxnSpPr>
        <p:spPr>
          <a:xfrm rot="-5400000">
            <a:off x="5425400" y="2991637"/>
            <a:ext cx="595200" cy="536700"/>
          </a:xfrm>
          <a:prstGeom prst="bentConnector3">
            <a:avLst>
              <a:gd fmla="val 10788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29" name="Google Shape;529;p28"/>
          <p:cNvCxnSpPr/>
          <p:nvPr/>
        </p:nvCxnSpPr>
        <p:spPr>
          <a:xfrm flipH="1" rot="5400000">
            <a:off x="5838037" y="3113887"/>
            <a:ext cx="595200" cy="292200"/>
          </a:xfrm>
          <a:prstGeom prst="bentConnector3">
            <a:avLst>
              <a:gd fmla="val 10788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30" name="Google Shape;530;p28"/>
          <p:cNvSpPr txBox="1"/>
          <p:nvPr/>
        </p:nvSpPr>
        <p:spPr>
          <a:xfrm>
            <a:off x="6775450" y="3556000"/>
            <a:ext cx="57785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2.3</a:t>
            </a:r>
            <a:endParaRPr/>
          </a:p>
        </p:txBody>
      </p:sp>
      <p:cxnSp>
        <p:nvCxnSpPr>
          <p:cNvPr id="531" name="Google Shape;531;p28"/>
          <p:cNvCxnSpPr/>
          <p:nvPr/>
        </p:nvCxnSpPr>
        <p:spPr>
          <a:xfrm rot="10800000">
            <a:off x="5989562" y="2962387"/>
            <a:ext cx="1076400" cy="5952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32" name="Google Shape;532;p28"/>
          <p:cNvSpPr txBox="1"/>
          <p:nvPr/>
        </p:nvSpPr>
        <p:spPr>
          <a:xfrm>
            <a:off x="7683500" y="3556000"/>
            <a:ext cx="66040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3.1</a:t>
            </a:r>
            <a:endParaRPr/>
          </a:p>
        </p:txBody>
      </p:sp>
      <p:sp>
        <p:nvSpPr>
          <p:cNvPr id="533" name="Google Shape;533;p28"/>
          <p:cNvSpPr txBox="1"/>
          <p:nvPr/>
        </p:nvSpPr>
        <p:spPr>
          <a:xfrm>
            <a:off x="8756650" y="3556000"/>
            <a:ext cx="66040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3.2</a:t>
            </a:r>
            <a:endParaRPr/>
          </a:p>
        </p:txBody>
      </p:sp>
      <p:cxnSp>
        <p:nvCxnSpPr>
          <p:cNvPr id="534" name="Google Shape;534;p28"/>
          <p:cNvCxnSpPr/>
          <p:nvPr/>
        </p:nvCxnSpPr>
        <p:spPr>
          <a:xfrm rot="-5400000">
            <a:off x="7943050" y="3033037"/>
            <a:ext cx="595200" cy="453900"/>
          </a:xfrm>
          <a:prstGeom prst="bentConnector3">
            <a:avLst>
              <a:gd fmla="val 10788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35" name="Google Shape;535;p28"/>
          <p:cNvCxnSpPr/>
          <p:nvPr/>
        </p:nvCxnSpPr>
        <p:spPr>
          <a:xfrm rot="10800000">
            <a:off x="8466237" y="2962387"/>
            <a:ext cx="622200" cy="5952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grpSp>
        <p:nvGrpSpPr>
          <p:cNvPr id="536" name="Google Shape;536;p28"/>
          <p:cNvGrpSpPr/>
          <p:nvPr/>
        </p:nvGrpSpPr>
        <p:grpSpPr>
          <a:xfrm>
            <a:off x="3638550" y="4563268"/>
            <a:ext cx="2143125" cy="1751806"/>
            <a:chOff x="2292" y="2875"/>
            <a:chExt cx="1350" cy="1104"/>
          </a:xfrm>
        </p:grpSpPr>
        <p:sp>
          <p:nvSpPr>
            <p:cNvPr id="537" name="Google Shape;537;p28"/>
            <p:cNvSpPr txBox="1"/>
            <p:nvPr/>
          </p:nvSpPr>
          <p:spPr>
            <a:xfrm>
              <a:off x="2292" y="3152"/>
              <a:ext cx="1350" cy="826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Times New Roman"/>
                <a:buNone/>
              </a:pPr>
              <a:r>
                <a:rPr b="0" i="0" lang="en-US" sz="2000" u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1.2.1 Οργάνωση πολιτιστικών κ.α. δραστηριοτήτων στα σχολεία</a:t>
              </a:r>
              <a:endParaRPr/>
            </a:p>
          </p:txBody>
        </p:sp>
        <p:cxnSp>
          <p:nvCxnSpPr>
            <p:cNvPr id="538" name="Google Shape;538;p28"/>
            <p:cNvCxnSpPr/>
            <p:nvPr/>
          </p:nvCxnSpPr>
          <p:spPr>
            <a:xfrm flipH="1" rot="5400000">
              <a:off x="2582" y="2766"/>
              <a:ext cx="277" cy="494"/>
            </a:xfrm>
            <a:prstGeom prst="bentConnector3">
              <a:avLst>
                <a:gd fmla="val 1137016" name="adj1"/>
              </a:avLst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539" name="Google Shape;539;p28"/>
          <p:cNvGrpSpPr/>
          <p:nvPr/>
        </p:nvGrpSpPr>
        <p:grpSpPr>
          <a:xfrm>
            <a:off x="3927475" y="4564062"/>
            <a:ext cx="3584575" cy="1751012"/>
            <a:chOff x="2474" y="2875"/>
            <a:chExt cx="2258" cy="1103"/>
          </a:xfrm>
        </p:grpSpPr>
        <p:sp>
          <p:nvSpPr>
            <p:cNvPr id="540" name="Google Shape;540;p28"/>
            <p:cNvSpPr txBox="1"/>
            <p:nvPr/>
          </p:nvSpPr>
          <p:spPr>
            <a:xfrm>
              <a:off x="3747" y="3152"/>
              <a:ext cx="985" cy="826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Times New Roman"/>
                <a:buNone/>
              </a:pPr>
              <a:r>
                <a:rPr b="0" i="0" lang="en-US" sz="2000" u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1.2.2 Δημιουργία χώρων άθλησης</a:t>
              </a:r>
              <a:endParaRPr/>
            </a:p>
          </p:txBody>
        </p:sp>
        <p:cxnSp>
          <p:nvCxnSpPr>
            <p:cNvPr id="541" name="Google Shape;541;p28"/>
            <p:cNvCxnSpPr/>
            <p:nvPr/>
          </p:nvCxnSpPr>
          <p:spPr>
            <a:xfrm flipH="1" rot="5400000">
              <a:off x="3219" y="2130"/>
              <a:ext cx="277" cy="1767"/>
            </a:xfrm>
            <a:prstGeom prst="bentConnector5">
              <a:avLst>
                <a:gd fmla="val 1137197" name="adj1"/>
                <a:gd fmla="val 239867" name="adj2"/>
                <a:gd fmla="val 1137196" name="adj3"/>
              </a:avLst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542" name="Google Shape;542;p28"/>
          <p:cNvGrpSpPr/>
          <p:nvPr/>
        </p:nvGrpSpPr>
        <p:grpSpPr>
          <a:xfrm>
            <a:off x="3926681" y="4563268"/>
            <a:ext cx="5899944" cy="1751806"/>
            <a:chOff x="2474" y="2875"/>
            <a:chExt cx="3716" cy="1104"/>
          </a:xfrm>
        </p:grpSpPr>
        <p:sp>
          <p:nvSpPr>
            <p:cNvPr id="543" name="Google Shape;543;p28"/>
            <p:cNvSpPr txBox="1"/>
            <p:nvPr/>
          </p:nvSpPr>
          <p:spPr>
            <a:xfrm>
              <a:off x="4840" y="3152"/>
              <a:ext cx="1350" cy="826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Times New Roman"/>
                <a:buNone/>
              </a:pPr>
              <a:r>
                <a:rPr b="0" i="0" lang="en-US" sz="2000" u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1.2.3 Οργάνωση πολιτιστικών κ.α. δραστηριοτήτων από Δήμους</a:t>
              </a:r>
              <a:endParaRPr/>
            </a:p>
          </p:txBody>
        </p:sp>
        <p:cxnSp>
          <p:nvCxnSpPr>
            <p:cNvPr id="544" name="Google Shape;544;p28"/>
            <p:cNvCxnSpPr/>
            <p:nvPr/>
          </p:nvCxnSpPr>
          <p:spPr>
            <a:xfrm flipH="1" rot="5400000">
              <a:off x="3856" y="1492"/>
              <a:ext cx="277" cy="3042"/>
            </a:xfrm>
            <a:prstGeom prst="bentConnector5">
              <a:avLst>
                <a:gd fmla="val 1137016" name="adj1"/>
                <a:gd fmla="val 181204" name="adj2"/>
                <a:gd fmla="val 1137016" name="adj3"/>
              </a:avLst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sp>
        <p:nvSpPr>
          <p:cNvPr id="545" name="Google Shape;545;p28"/>
          <p:cNvSpPr txBox="1"/>
          <p:nvPr/>
        </p:nvSpPr>
        <p:spPr>
          <a:xfrm>
            <a:off x="501650" y="5003800"/>
            <a:ext cx="90805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1.1.1 </a:t>
            </a:r>
            <a:endParaRPr/>
          </a:p>
        </p:txBody>
      </p:sp>
      <p:sp>
        <p:nvSpPr>
          <p:cNvPr id="546" name="Google Shape;546;p28"/>
          <p:cNvSpPr txBox="1"/>
          <p:nvPr/>
        </p:nvSpPr>
        <p:spPr>
          <a:xfrm>
            <a:off x="1574800" y="5003800"/>
            <a:ext cx="90805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1.1.2 </a:t>
            </a:r>
            <a:endParaRPr/>
          </a:p>
        </p:txBody>
      </p:sp>
      <p:cxnSp>
        <p:nvCxnSpPr>
          <p:cNvPr id="547" name="Google Shape;547;p28"/>
          <p:cNvCxnSpPr/>
          <p:nvPr/>
        </p:nvCxnSpPr>
        <p:spPr>
          <a:xfrm rot="-5400000">
            <a:off x="933475" y="4281487"/>
            <a:ext cx="746100" cy="701700"/>
          </a:xfrm>
          <a:prstGeom prst="bentConnector3">
            <a:avLst>
              <a:gd fmla="val 1080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48" name="Google Shape;548;p28"/>
          <p:cNvCxnSpPr/>
          <p:nvPr/>
        </p:nvCxnSpPr>
        <p:spPr>
          <a:xfrm flipH="1" rot="5400000">
            <a:off x="1470013" y="4444988"/>
            <a:ext cx="746100" cy="374700"/>
          </a:xfrm>
          <a:prstGeom prst="bentConnector3">
            <a:avLst>
              <a:gd fmla="val 1080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49" name="Google Shape;549;p28"/>
          <p:cNvSpPr txBox="1"/>
          <p:nvPr/>
        </p:nvSpPr>
        <p:spPr>
          <a:xfrm>
            <a:off x="2647950" y="5003800"/>
            <a:ext cx="825500" cy="39846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1.1.3</a:t>
            </a:r>
            <a:endParaRPr/>
          </a:p>
        </p:txBody>
      </p:sp>
      <p:cxnSp>
        <p:nvCxnSpPr>
          <p:cNvPr id="550" name="Google Shape;550;p28"/>
          <p:cNvCxnSpPr/>
          <p:nvPr/>
        </p:nvCxnSpPr>
        <p:spPr>
          <a:xfrm rot="10800000">
            <a:off x="1655887" y="4259287"/>
            <a:ext cx="1406400" cy="746100"/>
          </a:xfrm>
          <a:prstGeom prst="bentConnector3">
            <a:avLst>
              <a:gd fmla="val 0" name="adj1"/>
            </a:avLst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51" name="Google Shape;551;p28"/>
          <p:cNvSpPr txBox="1"/>
          <p:nvPr/>
        </p:nvSpPr>
        <p:spPr>
          <a:xfrm>
            <a:off x="1789112" y="228600"/>
            <a:ext cx="81153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6633"/>
              </a:buClr>
              <a:buSzPts val="2800"/>
              <a:buFont typeface="Arial"/>
              <a:buNone/>
            </a:pPr>
            <a:r>
              <a:rPr b="1" i="1" lang="en-US" sz="2800" u="none">
                <a:solidFill>
                  <a:srgbClr val="996633"/>
                </a:solidFill>
                <a:latin typeface="Arial"/>
                <a:ea typeface="Arial"/>
                <a:cs typeface="Arial"/>
                <a:sym typeface="Arial"/>
              </a:rPr>
              <a:t>Διαγραμματική αναπαράσταση (δένδρο) του προβλήματος «Αντιμετώπιση ναρκωτικών»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29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29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29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1" lang="en-US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560" name="Google Shape;560;p29"/>
          <p:cNvSpPr txBox="1"/>
          <p:nvPr/>
        </p:nvSpPr>
        <p:spPr>
          <a:xfrm>
            <a:off x="914400" y="304800"/>
            <a:ext cx="89916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Ερωτήσεις</a:t>
            </a:r>
            <a:endParaRPr/>
          </a:p>
        </p:txBody>
      </p:sp>
      <p:sp>
        <p:nvSpPr>
          <p:cNvPr id="561" name="Google Shape;561;p29"/>
          <p:cNvSpPr txBox="1"/>
          <p:nvPr/>
        </p:nvSpPr>
        <p:spPr>
          <a:xfrm>
            <a:off x="381000" y="1752600"/>
            <a:ext cx="12954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lleza"/>
              <a:buNone/>
            </a:pPr>
            <a:r>
              <a:rPr b="0" i="0" lang="en-US" sz="24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ΣΩΣΤΟ</a:t>
            </a:r>
            <a:endParaRPr/>
          </a:p>
        </p:txBody>
      </p:sp>
      <p:sp>
        <p:nvSpPr>
          <p:cNvPr id="562" name="Google Shape;562;p29"/>
          <p:cNvSpPr txBox="1"/>
          <p:nvPr/>
        </p:nvSpPr>
        <p:spPr>
          <a:xfrm>
            <a:off x="381000" y="2057400"/>
            <a:ext cx="12954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lleza"/>
              <a:buNone/>
            </a:pPr>
            <a:r>
              <a:rPr b="0" i="0" lang="en-US" sz="24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ΣΩΣΤΟ</a:t>
            </a:r>
            <a:endParaRPr/>
          </a:p>
        </p:txBody>
      </p:sp>
      <p:sp>
        <p:nvSpPr>
          <p:cNvPr id="563" name="Google Shape;563;p29"/>
          <p:cNvSpPr txBox="1"/>
          <p:nvPr/>
        </p:nvSpPr>
        <p:spPr>
          <a:xfrm>
            <a:off x="457200" y="3657600"/>
            <a:ext cx="1828800" cy="7032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Belleza"/>
              <a:buNone/>
            </a:pPr>
            <a:r>
              <a:rPr b="0" i="0" lang="en-US" sz="20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αγδ</a:t>
            </a:r>
            <a:endParaRPr/>
          </a:p>
        </p:txBody>
      </p:sp>
      <p:sp>
        <p:nvSpPr>
          <p:cNvPr id="564" name="Google Shape;564;p29"/>
          <p:cNvSpPr txBox="1"/>
          <p:nvPr/>
        </p:nvSpPr>
        <p:spPr>
          <a:xfrm>
            <a:off x="381000" y="2362200"/>
            <a:ext cx="1295400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elleza"/>
              <a:buNone/>
            </a:pPr>
            <a:r>
              <a:rPr b="0" i="0" lang="en-US" sz="24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ΣΩΣΤΟ</a:t>
            </a:r>
            <a:endParaRPr/>
          </a:p>
        </p:txBody>
      </p:sp>
      <p:sp>
        <p:nvSpPr>
          <p:cNvPr id="565" name="Google Shape;565;p29"/>
          <p:cNvSpPr txBox="1"/>
          <p:nvPr/>
        </p:nvSpPr>
        <p:spPr>
          <a:xfrm>
            <a:off x="457200" y="5334000"/>
            <a:ext cx="1828800" cy="3984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Belleza"/>
              <a:buNone/>
            </a:pPr>
            <a:r>
              <a:rPr b="0" i="0" lang="en-US" sz="20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βγδ</a:t>
            </a:r>
            <a:endParaRPr/>
          </a:p>
        </p:txBody>
      </p:sp>
      <p:pic>
        <p:nvPicPr>
          <p:cNvPr id="566" name="Google Shape;566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44650" y="1524000"/>
            <a:ext cx="8261350" cy="472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30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30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30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1" lang="en-US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575" name="Google Shape;575;p30"/>
          <p:cNvSpPr txBox="1"/>
          <p:nvPr/>
        </p:nvSpPr>
        <p:spPr>
          <a:xfrm>
            <a:off x="914400" y="304800"/>
            <a:ext cx="89916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Ερωτήσεις</a:t>
            </a:r>
            <a:endParaRPr/>
          </a:p>
        </p:txBody>
      </p:sp>
      <p:sp>
        <p:nvSpPr>
          <p:cNvPr id="576" name="Google Shape;576;p30"/>
          <p:cNvSpPr txBox="1"/>
          <p:nvPr/>
        </p:nvSpPr>
        <p:spPr>
          <a:xfrm>
            <a:off x="0" y="3032125"/>
            <a:ext cx="1752600" cy="7032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Belleza"/>
              <a:buNone/>
            </a:pPr>
            <a:r>
              <a:rPr b="0" i="0" lang="en-US" sz="20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ΑΠΑΙΤΗΣΕΩΝ</a:t>
            </a:r>
            <a:endParaRPr/>
          </a:p>
        </p:txBody>
      </p:sp>
      <p:sp>
        <p:nvSpPr>
          <p:cNvPr id="577" name="Google Shape;577;p30"/>
          <p:cNvSpPr txBox="1"/>
          <p:nvPr/>
        </p:nvSpPr>
        <p:spPr>
          <a:xfrm>
            <a:off x="381000" y="3810000"/>
            <a:ext cx="1295400" cy="7032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Belleza"/>
              <a:buNone/>
            </a:pPr>
            <a:r>
              <a:rPr b="0" i="0" lang="en-US" sz="20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ΑΝΑΛΥΣΗ</a:t>
            </a:r>
            <a:endParaRPr/>
          </a:p>
        </p:txBody>
      </p:sp>
      <p:pic>
        <p:nvPicPr>
          <p:cNvPr id="578" name="Google Shape;578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52600" y="2438400"/>
            <a:ext cx="7134225" cy="205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31"/>
          <p:cNvSpPr txBox="1"/>
          <p:nvPr>
            <p:ph idx="10" type="dt"/>
          </p:nvPr>
        </p:nvSpPr>
        <p:spPr>
          <a:xfrm>
            <a:off x="1604962" y="6400800"/>
            <a:ext cx="1927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31"/>
          <p:cNvSpPr txBox="1"/>
          <p:nvPr>
            <p:ph idx="11" type="ftr"/>
          </p:nvPr>
        </p:nvSpPr>
        <p:spPr>
          <a:xfrm>
            <a:off x="3429000" y="6400800"/>
            <a:ext cx="44164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31"/>
          <p:cNvSpPr txBox="1"/>
          <p:nvPr>
            <p:ph idx="12" type="sldNum"/>
          </p:nvPr>
        </p:nvSpPr>
        <p:spPr>
          <a:xfrm>
            <a:off x="9372600" y="6400800"/>
            <a:ext cx="530225" cy="45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75" lIns="92150" spcFirstLastPara="1" rIns="92150" wrap="square" tIns="46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1" lang="en-US" sz="4400" u="none" cap="none" strike="noStrike">
                <a:solidFill>
                  <a:srgbClr val="9966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pic>
        <p:nvPicPr>
          <p:cNvPr id="587" name="Google Shape;587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76400" y="914400"/>
            <a:ext cx="6105525" cy="5629275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31"/>
          <p:cNvSpPr txBox="1"/>
          <p:nvPr/>
        </p:nvSpPr>
        <p:spPr>
          <a:xfrm>
            <a:off x="914400" y="304800"/>
            <a:ext cx="89916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1" lang="en-US" sz="3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Ερωτήσεις</a:t>
            </a:r>
            <a:endParaRPr/>
          </a:p>
        </p:txBody>
      </p:sp>
      <p:sp>
        <p:nvSpPr>
          <p:cNvPr id="589" name="Google Shape;589;p31"/>
          <p:cNvSpPr txBox="1"/>
          <p:nvPr/>
        </p:nvSpPr>
        <p:spPr>
          <a:xfrm>
            <a:off x="6096000" y="1447800"/>
            <a:ext cx="3657600" cy="7032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Belleza"/>
              <a:buNone/>
            </a:pPr>
            <a:r>
              <a:rPr b="0" i="0" lang="en-US" sz="20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Κατανόησηανάλυσηεπίλυση</a:t>
            </a:r>
            <a:endParaRPr/>
          </a:p>
        </p:txBody>
      </p:sp>
      <p:sp>
        <p:nvSpPr>
          <p:cNvPr id="590" name="Google Shape;590;p31"/>
          <p:cNvSpPr txBox="1"/>
          <p:nvPr/>
        </p:nvSpPr>
        <p:spPr>
          <a:xfrm>
            <a:off x="152400" y="2574925"/>
            <a:ext cx="1828800" cy="3984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Belleza"/>
              <a:buNone/>
            </a:pPr>
            <a:r>
              <a:rPr b="0" i="0" lang="en-US" sz="20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κατανόηση</a:t>
            </a:r>
            <a:endParaRPr/>
          </a:p>
        </p:txBody>
      </p:sp>
      <p:sp>
        <p:nvSpPr>
          <p:cNvPr id="591" name="Google Shape;591;p31"/>
          <p:cNvSpPr txBox="1"/>
          <p:nvPr/>
        </p:nvSpPr>
        <p:spPr>
          <a:xfrm>
            <a:off x="6629400" y="1752600"/>
            <a:ext cx="3200400" cy="7032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Belleza"/>
              <a:buNone/>
            </a:pPr>
            <a:r>
              <a:rPr b="0" i="0" lang="en-US" sz="20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Είσοδοςέλεγχοςεπεξεργασίαέξοδος</a:t>
            </a:r>
            <a:endParaRPr/>
          </a:p>
        </p:txBody>
      </p:sp>
      <p:sp>
        <p:nvSpPr>
          <p:cNvPr id="592" name="Google Shape;592;p31"/>
          <p:cNvSpPr txBox="1"/>
          <p:nvPr/>
        </p:nvSpPr>
        <p:spPr>
          <a:xfrm>
            <a:off x="152400" y="2895600"/>
            <a:ext cx="1828800" cy="3984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Belleza"/>
              <a:buNone/>
            </a:pPr>
            <a:r>
              <a:rPr b="0" i="0" lang="en-US" sz="20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πληροφορία</a:t>
            </a:r>
            <a:endParaRPr/>
          </a:p>
        </p:txBody>
      </p:sp>
      <p:sp>
        <p:nvSpPr>
          <p:cNvPr id="593" name="Google Shape;593;p31"/>
          <p:cNvSpPr txBox="1"/>
          <p:nvPr/>
        </p:nvSpPr>
        <p:spPr>
          <a:xfrm>
            <a:off x="152400" y="3200400"/>
            <a:ext cx="1828800" cy="3984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Belleza"/>
              <a:buNone/>
            </a:pPr>
            <a:r>
              <a:rPr b="0" i="0" lang="en-US" sz="20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διατύπωση</a:t>
            </a:r>
            <a:endParaRPr/>
          </a:p>
        </p:txBody>
      </p:sp>
      <p:sp>
        <p:nvSpPr>
          <p:cNvPr id="594" name="Google Shape;594;p31"/>
          <p:cNvSpPr txBox="1"/>
          <p:nvPr/>
        </p:nvSpPr>
        <p:spPr>
          <a:xfrm>
            <a:off x="152400" y="3505200"/>
            <a:ext cx="1828800" cy="3984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Belleza"/>
              <a:buNone/>
            </a:pPr>
            <a:r>
              <a:rPr b="0" i="0" lang="en-US" sz="20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δομή</a:t>
            </a:r>
            <a:endParaRPr/>
          </a:p>
        </p:txBody>
      </p:sp>
      <p:sp>
        <p:nvSpPr>
          <p:cNvPr id="595" name="Google Shape;595;p31"/>
          <p:cNvSpPr txBox="1"/>
          <p:nvPr/>
        </p:nvSpPr>
        <p:spPr>
          <a:xfrm>
            <a:off x="152400" y="3946525"/>
            <a:ext cx="1828800" cy="3984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Belleza"/>
              <a:buNone/>
            </a:pPr>
            <a:r>
              <a:rPr b="0" i="0" lang="en-US" sz="20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απαιτήσεων</a:t>
            </a:r>
            <a:endParaRPr/>
          </a:p>
        </p:txBody>
      </p:sp>
      <p:sp>
        <p:nvSpPr>
          <p:cNvPr id="596" name="Google Shape;596;p31"/>
          <p:cNvSpPr txBox="1"/>
          <p:nvPr/>
        </p:nvSpPr>
        <p:spPr>
          <a:xfrm>
            <a:off x="-152400" y="4953000"/>
            <a:ext cx="1828800" cy="3984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Belleza"/>
              <a:buNone/>
            </a:pPr>
            <a:r>
              <a:rPr b="0" i="0" lang="en-US" sz="20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λάθος</a:t>
            </a:r>
            <a:endParaRPr/>
          </a:p>
        </p:txBody>
      </p:sp>
      <p:sp>
        <p:nvSpPr>
          <p:cNvPr id="597" name="Google Shape;597;p31"/>
          <p:cNvSpPr txBox="1"/>
          <p:nvPr/>
        </p:nvSpPr>
        <p:spPr>
          <a:xfrm>
            <a:off x="152400" y="5241925"/>
            <a:ext cx="1524000" cy="3984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Belleza"/>
              <a:buNone/>
            </a:pPr>
            <a:r>
              <a:rPr b="0" i="0" lang="en-US" sz="20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σωστό</a:t>
            </a:r>
            <a:endParaRPr/>
          </a:p>
        </p:txBody>
      </p:sp>
      <p:sp>
        <p:nvSpPr>
          <p:cNvPr id="598" name="Google Shape;598;p31"/>
          <p:cNvSpPr txBox="1"/>
          <p:nvPr/>
        </p:nvSpPr>
        <p:spPr>
          <a:xfrm>
            <a:off x="152400" y="5562600"/>
            <a:ext cx="1524000" cy="3984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Belleza"/>
              <a:buNone/>
            </a:pPr>
            <a:r>
              <a:rPr b="0" i="0" lang="en-US" sz="20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σωστό</a:t>
            </a:r>
            <a:endParaRPr/>
          </a:p>
        </p:txBody>
      </p:sp>
      <p:sp>
        <p:nvSpPr>
          <p:cNvPr id="599" name="Google Shape;599;p31"/>
          <p:cNvSpPr txBox="1"/>
          <p:nvPr/>
        </p:nvSpPr>
        <p:spPr>
          <a:xfrm>
            <a:off x="152400" y="5851525"/>
            <a:ext cx="1524000" cy="3984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Belleza"/>
              <a:buNone/>
            </a:pPr>
            <a:r>
              <a:rPr b="0" i="0" lang="en-US" sz="20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λάθος</a:t>
            </a:r>
            <a:endParaRPr/>
          </a:p>
        </p:txBody>
      </p:sp>
      <p:sp>
        <p:nvSpPr>
          <p:cNvPr id="600" name="Google Shape;600;p31"/>
          <p:cNvSpPr txBox="1"/>
          <p:nvPr/>
        </p:nvSpPr>
        <p:spPr>
          <a:xfrm>
            <a:off x="152400" y="6156325"/>
            <a:ext cx="1524000" cy="3984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Belleza"/>
              <a:buNone/>
            </a:pPr>
            <a:r>
              <a:rPr b="0" i="0" lang="en-US" sz="2000" u="none">
                <a:solidFill>
                  <a:srgbClr val="000000"/>
                </a:solidFill>
                <a:latin typeface="Belleza"/>
                <a:ea typeface="Belleza"/>
                <a:cs typeface="Belleza"/>
                <a:sym typeface="Belleza"/>
              </a:rPr>
              <a:t>σωστό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POI_THEME_TEMPLATE_DESIGN">
  <a:themeElements>
    <a:clrScheme name="POI_THEME_TEMPLATE_DESIGN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OI_THEME_TEMPLATE_DESIGN">
  <a:themeElements>
    <a:clrScheme name="POI_THEME_TEMPLATE_DESIGN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1999-09-15T06:16:35Z</dcterms:created>
  <dc:creator>Takis Politis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