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1A484705-694A-4112-8741-9028B85A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633CB-0311-40F1-81B7-82E634F2CAB4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5DA2398-988E-4420-8C1C-649D1CD8E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56C687C4-0B36-4519-88BD-659F9680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054D-90E8-4C56-B143-E6432D37FA9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0335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94864914-3F94-4CE3-A18A-C553531F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9CBFE-09FC-49FE-8E7C-82782B5CBCF0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24DBF8-8B56-4D8A-9FCA-39F4E324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312FD09-998D-4895-B93E-6F36D3E4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3E27-3B7A-47EE-9F4D-6A76EE26E40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5873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76517725-851A-44B8-831E-FA0720A0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A24A-EBD2-402C-953F-25C6DD360CA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A33FAB83-952D-4B70-A0E4-C588E384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14C68ED2-5BE4-44EC-9460-80FD61FC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3362-0C3F-4168-905B-5C47EAAB4DB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1863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209E2F8-B416-40E1-9857-4F11F331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0CA3B-58A4-46CD-A2C3-A0A56935172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46A5448-3882-4740-A8A0-DE59C827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76CD0CF-694E-4098-BD70-748EA8DB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3EBF1-C1A8-4456-869F-B2641E9BF33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8212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E5532B99-AEAC-44DD-8380-C6C7CFF3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4220D-C119-4BC3-A05B-8269148F66BA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78F31A4-E4E9-46CF-9FC9-A3501650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EF1B58D8-0AA0-4F7D-921F-5A203B2B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AFCC8-BF67-4C78-BBE9-F9689CA6F3F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2924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18A59A2D-77D0-435B-BC30-E83B221E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1147C-2E4A-492B-88B9-F6846B8E5288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E97A9836-3FE5-4EB3-B64B-9D82C796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8303A812-746C-445C-B329-8581E0A0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BBAF-8B60-4699-A1A0-6E85D58184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3772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0CE7AD9A-1073-4A8C-9AC9-24BDE4E9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6A4F5-2787-46E6-993E-1184931462DF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12C782D2-DA60-422C-B021-5131EFAB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2BE2768A-CBD5-4B4C-872D-A2B93302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3E72-A4AD-40FF-BBE9-55D1946D81B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1540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EE2CE3B4-3878-4816-95C5-259D68893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558F-A6ED-4CDF-8473-6E6E026E3735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05A06B06-3B8D-4EAF-A068-FB0D2A9C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B4ED4C05-A9A1-4CAD-B041-3F9C1413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A34A-8077-415D-8D7D-5C3BBA405E0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0467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6B8CECC2-A67C-4825-8675-3F50E904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67FED-98D1-43F6-A3E0-BB4A634832C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A142B5DA-9FEB-401E-AD50-75D88864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0EBFAAC3-388A-4081-B5DC-AD4265EF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96FC7-3B79-4FD2-A2A3-BC62F72FD66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8228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664C159F-A55C-4763-AFD4-C5193C192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2ACF-1EA0-4839-95E7-CED91E8DE99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D9F50AA9-17A2-445F-8A31-A8177A8F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CB0EBD82-7A29-48D7-A584-79FDC2D1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F4C05-0893-4219-BD3D-F032BF16115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3201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7D7DF408-5E38-4A08-B2BB-B589CE1C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FEC6-83E6-4DDA-A423-7DDFAA6A1842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FB5831AC-D8F4-4854-AFC9-0275D210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5572A856-D714-47EB-8947-E0C35474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0009B-40A9-4F70-8AD8-15A9AD94B9B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7107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>
            <a:extLst>
              <a:ext uri="{FF2B5EF4-FFF2-40B4-BE49-F238E27FC236}">
                <a16:creationId xmlns:a16="http://schemas.microsoft.com/office/drawing/2014/main" id="{B957094D-E37D-46E2-9A59-AE38EF85C9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</a:p>
        </p:txBody>
      </p:sp>
      <p:sp>
        <p:nvSpPr>
          <p:cNvPr id="1027" name="2 - Θέση κειμένου">
            <a:extLst>
              <a:ext uri="{FF2B5EF4-FFF2-40B4-BE49-F238E27FC236}">
                <a16:creationId xmlns:a16="http://schemas.microsoft.com/office/drawing/2014/main" id="{790DEB86-0390-434C-A551-05C378505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6BC1B84C-8310-47EB-9297-23F736226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5551F95-88A2-494B-9BBC-8BF62D1D1E6D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980982C-2BA6-4162-9B20-A3984143C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F4442A01-C046-494D-BB19-CAFFEFD01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71A4C4-7F12-4CFE-8F97-A0D3BA26C2C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4633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6">
            <a:extLst>
              <a:ext uri="{FF2B5EF4-FFF2-40B4-BE49-F238E27FC236}">
                <a16:creationId xmlns:a16="http://schemas.microsoft.com/office/drawing/2014/main" id="{4831CC0B-5419-442D-BAE9-99FA75FF5C1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3" y="333375"/>
            <a:ext cx="5903912" cy="725488"/>
            <a:chOff x="431" y="346"/>
            <a:chExt cx="3719" cy="457"/>
          </a:xfrm>
        </p:grpSpPr>
        <p:sp>
          <p:nvSpPr>
            <p:cNvPr id="31757" name="AutoShape 5">
              <a:extLst>
                <a:ext uri="{FF2B5EF4-FFF2-40B4-BE49-F238E27FC236}">
                  <a16:creationId xmlns:a16="http://schemas.microsoft.com/office/drawing/2014/main" id="{8440560B-5F13-4C12-8F82-C4D7D8A1B31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46"/>
              <a:ext cx="3719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1758" name="Picture 7">
              <a:extLst>
                <a:ext uri="{FF2B5EF4-FFF2-40B4-BE49-F238E27FC236}">
                  <a16:creationId xmlns:a16="http://schemas.microsoft.com/office/drawing/2014/main" id="{2224B2C1-883A-4739-A40A-CEF037B42C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46"/>
              <a:ext cx="3729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2536" name="Picture 8">
            <a:extLst>
              <a:ext uri="{FF2B5EF4-FFF2-40B4-BE49-F238E27FC236}">
                <a16:creationId xmlns:a16="http://schemas.microsoft.com/office/drawing/2014/main" id="{B9C482DB-7E1C-40EE-B8AE-19A7772EB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557338"/>
            <a:ext cx="3384550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1">
            <a:extLst>
              <a:ext uri="{FF2B5EF4-FFF2-40B4-BE49-F238E27FC236}">
                <a16:creationId xmlns:a16="http://schemas.microsoft.com/office/drawing/2014/main" id="{4CC08D28-0B78-4AD7-9014-BF4D5BF5CD7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71813" y="4149726"/>
            <a:ext cx="2520950" cy="663575"/>
            <a:chOff x="3424" y="1162"/>
            <a:chExt cx="1588" cy="418"/>
          </a:xfrm>
        </p:grpSpPr>
        <p:sp>
          <p:nvSpPr>
            <p:cNvPr id="31755" name="AutoShape 10">
              <a:extLst>
                <a:ext uri="{FF2B5EF4-FFF2-40B4-BE49-F238E27FC236}">
                  <a16:creationId xmlns:a16="http://schemas.microsoft.com/office/drawing/2014/main" id="{C0102EE3-82CB-4A18-B0A2-BEB50BB50B5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24" y="1162"/>
              <a:ext cx="1588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1756" name="Picture 12">
              <a:extLst>
                <a:ext uri="{FF2B5EF4-FFF2-40B4-BE49-F238E27FC236}">
                  <a16:creationId xmlns:a16="http://schemas.microsoft.com/office/drawing/2014/main" id="{147A54F3-DD95-444A-A6D3-9EC6EDB30D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" y="1162"/>
              <a:ext cx="1604" cy="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5">
            <a:extLst>
              <a:ext uri="{FF2B5EF4-FFF2-40B4-BE49-F238E27FC236}">
                <a16:creationId xmlns:a16="http://schemas.microsoft.com/office/drawing/2014/main" id="{3B42AD1A-6547-479D-81A3-ABD516BFCFC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35188" y="5084763"/>
            <a:ext cx="5256212" cy="1236662"/>
            <a:chOff x="476" y="3113"/>
            <a:chExt cx="3311" cy="779"/>
          </a:xfrm>
        </p:grpSpPr>
        <p:sp>
          <p:nvSpPr>
            <p:cNvPr id="31753" name="AutoShape 14">
              <a:extLst>
                <a:ext uri="{FF2B5EF4-FFF2-40B4-BE49-F238E27FC236}">
                  <a16:creationId xmlns:a16="http://schemas.microsoft.com/office/drawing/2014/main" id="{5154524C-73BC-4F56-897F-008497E9E5D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6" y="3113"/>
              <a:ext cx="3311" cy="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1754" name="Picture 16">
              <a:extLst>
                <a:ext uri="{FF2B5EF4-FFF2-40B4-BE49-F238E27FC236}">
                  <a16:creationId xmlns:a16="http://schemas.microsoft.com/office/drawing/2014/main" id="{9AAE0B73-3397-4623-AB5F-957EFE7180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3113"/>
              <a:ext cx="3320" cy="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9">
            <a:extLst>
              <a:ext uri="{FF2B5EF4-FFF2-40B4-BE49-F238E27FC236}">
                <a16:creationId xmlns:a16="http://schemas.microsoft.com/office/drawing/2014/main" id="{BD64316F-733E-4024-A694-B7C55E09EDF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9964" y="1700214"/>
            <a:ext cx="2867025" cy="4319587"/>
            <a:chOff x="3651" y="1071"/>
            <a:chExt cx="1806" cy="2721"/>
          </a:xfrm>
        </p:grpSpPr>
        <p:sp>
          <p:nvSpPr>
            <p:cNvPr id="31751" name="AutoShape 18">
              <a:extLst>
                <a:ext uri="{FF2B5EF4-FFF2-40B4-BE49-F238E27FC236}">
                  <a16:creationId xmlns:a16="http://schemas.microsoft.com/office/drawing/2014/main" id="{8B170E77-D817-4E6D-BDDF-B337B4455EF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51" y="1071"/>
              <a:ext cx="1806" cy="2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1752" name="Picture 20">
              <a:extLst>
                <a:ext uri="{FF2B5EF4-FFF2-40B4-BE49-F238E27FC236}">
                  <a16:creationId xmlns:a16="http://schemas.microsoft.com/office/drawing/2014/main" id="{215957D3-0562-4259-986F-57454384B5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1" y="1071"/>
              <a:ext cx="1814" cy="2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>
            <a:extLst>
              <a:ext uri="{FF2B5EF4-FFF2-40B4-BE49-F238E27FC236}">
                <a16:creationId xmlns:a16="http://schemas.microsoft.com/office/drawing/2014/main" id="{C498BDF6-C3DC-40B1-8D25-E09D8D98E9A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3" y="333375"/>
            <a:ext cx="5903912" cy="725488"/>
            <a:chOff x="431" y="346"/>
            <a:chExt cx="3719" cy="457"/>
          </a:xfrm>
        </p:grpSpPr>
        <p:sp>
          <p:nvSpPr>
            <p:cNvPr id="32777" name="AutoShape 3">
              <a:extLst>
                <a:ext uri="{FF2B5EF4-FFF2-40B4-BE49-F238E27FC236}">
                  <a16:creationId xmlns:a16="http://schemas.microsoft.com/office/drawing/2014/main" id="{E8458E24-3632-4F75-A450-9111DA3B41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46"/>
              <a:ext cx="3719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2778" name="Picture 4">
              <a:extLst>
                <a:ext uri="{FF2B5EF4-FFF2-40B4-BE49-F238E27FC236}">
                  <a16:creationId xmlns:a16="http://schemas.microsoft.com/office/drawing/2014/main" id="{7BBFD868-3BEA-4AF0-A079-27C19F90C4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46"/>
              <a:ext cx="3729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85116023-FF1A-4F8C-8D4C-6CA4287FF20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08214" y="1484313"/>
            <a:ext cx="7272337" cy="1071562"/>
            <a:chOff x="431" y="935"/>
            <a:chExt cx="4581" cy="675"/>
          </a:xfrm>
        </p:grpSpPr>
        <p:sp>
          <p:nvSpPr>
            <p:cNvPr id="32775" name="AutoShape 6">
              <a:extLst>
                <a:ext uri="{FF2B5EF4-FFF2-40B4-BE49-F238E27FC236}">
                  <a16:creationId xmlns:a16="http://schemas.microsoft.com/office/drawing/2014/main" id="{70F9589D-7767-445C-BE47-B5B79593AEE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935"/>
              <a:ext cx="4581" cy="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2776" name="Picture 8">
              <a:extLst>
                <a:ext uri="{FF2B5EF4-FFF2-40B4-BE49-F238E27FC236}">
                  <a16:creationId xmlns:a16="http://schemas.microsoft.com/office/drawing/2014/main" id="{25697474-13FE-40FD-8ECD-E508D9A1E9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935"/>
              <a:ext cx="4589" cy="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BB6F9891-F835-408B-828D-C138DDF3166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59150" y="2852738"/>
            <a:ext cx="5111750" cy="2844800"/>
            <a:chOff x="975" y="1706"/>
            <a:chExt cx="3220" cy="1792"/>
          </a:xfrm>
        </p:grpSpPr>
        <p:sp>
          <p:nvSpPr>
            <p:cNvPr id="32773" name="AutoShape 10">
              <a:extLst>
                <a:ext uri="{FF2B5EF4-FFF2-40B4-BE49-F238E27FC236}">
                  <a16:creationId xmlns:a16="http://schemas.microsoft.com/office/drawing/2014/main" id="{C76A7FDD-240F-44B1-8F7A-5342DFBC520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75" y="1706"/>
              <a:ext cx="3220" cy="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2774" name="Picture 12">
              <a:extLst>
                <a:ext uri="{FF2B5EF4-FFF2-40B4-BE49-F238E27FC236}">
                  <a16:creationId xmlns:a16="http://schemas.microsoft.com/office/drawing/2014/main" id="{A4F4AE26-DFF2-4058-83CD-6DA33BB5A0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1706"/>
              <a:ext cx="3228" cy="1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4">
            <a:extLst>
              <a:ext uri="{FF2B5EF4-FFF2-40B4-BE49-F238E27FC236}">
                <a16:creationId xmlns:a16="http://schemas.microsoft.com/office/drawing/2014/main" id="{2B87798B-97DB-4CE9-B728-31694208006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3" y="333375"/>
            <a:ext cx="5903912" cy="725488"/>
            <a:chOff x="431" y="346"/>
            <a:chExt cx="3719" cy="457"/>
          </a:xfrm>
        </p:grpSpPr>
        <p:sp>
          <p:nvSpPr>
            <p:cNvPr id="33805" name="AutoShape 5">
              <a:extLst>
                <a:ext uri="{FF2B5EF4-FFF2-40B4-BE49-F238E27FC236}">
                  <a16:creationId xmlns:a16="http://schemas.microsoft.com/office/drawing/2014/main" id="{09245ACB-1244-4835-BA2B-F518BECBD5B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46"/>
              <a:ext cx="3719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3806" name="Picture 6">
              <a:extLst>
                <a:ext uri="{FF2B5EF4-FFF2-40B4-BE49-F238E27FC236}">
                  <a16:creationId xmlns:a16="http://schemas.microsoft.com/office/drawing/2014/main" id="{FAC7FDED-8329-410C-88B1-D08F817B4E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46"/>
              <a:ext cx="3729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B99A9A00-1EF2-4FB5-8786-5A1EF694B1D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47850" y="1268414"/>
            <a:ext cx="8351838" cy="1201737"/>
            <a:chOff x="204" y="1117"/>
            <a:chExt cx="5261" cy="757"/>
          </a:xfrm>
        </p:grpSpPr>
        <p:sp>
          <p:nvSpPr>
            <p:cNvPr id="33803" name="AutoShape 8">
              <a:extLst>
                <a:ext uri="{FF2B5EF4-FFF2-40B4-BE49-F238E27FC236}">
                  <a16:creationId xmlns:a16="http://schemas.microsoft.com/office/drawing/2014/main" id="{7C147226-7372-4857-9582-BB877EFA45B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04" y="1117"/>
              <a:ext cx="5261" cy="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3804" name="Picture 10">
              <a:extLst>
                <a:ext uri="{FF2B5EF4-FFF2-40B4-BE49-F238E27FC236}">
                  <a16:creationId xmlns:a16="http://schemas.microsoft.com/office/drawing/2014/main" id="{9E5BFCAB-B2D2-4211-AFEA-CAEA5CBF90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117"/>
              <a:ext cx="5270" cy="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587" name="Picture 11">
            <a:extLst>
              <a:ext uri="{FF2B5EF4-FFF2-40B4-BE49-F238E27FC236}">
                <a16:creationId xmlns:a16="http://schemas.microsoft.com/office/drawing/2014/main" id="{68526568-B996-4856-8C23-6334A57FA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2708276"/>
            <a:ext cx="467836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4">
            <a:extLst>
              <a:ext uri="{FF2B5EF4-FFF2-40B4-BE49-F238E27FC236}">
                <a16:creationId xmlns:a16="http://schemas.microsoft.com/office/drawing/2014/main" id="{B557FB0C-9094-48EA-BC02-2F2453A19B9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3" y="4076700"/>
            <a:ext cx="7777162" cy="622300"/>
            <a:chOff x="703" y="2568"/>
            <a:chExt cx="4581" cy="367"/>
          </a:xfrm>
        </p:grpSpPr>
        <p:sp>
          <p:nvSpPr>
            <p:cNvPr id="33801" name="AutoShape 13">
              <a:extLst>
                <a:ext uri="{FF2B5EF4-FFF2-40B4-BE49-F238E27FC236}">
                  <a16:creationId xmlns:a16="http://schemas.microsoft.com/office/drawing/2014/main" id="{E73BFC47-6147-49AB-A7BD-EE783380BE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03" y="2568"/>
              <a:ext cx="4581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3802" name="Picture 15">
              <a:extLst>
                <a:ext uri="{FF2B5EF4-FFF2-40B4-BE49-F238E27FC236}">
                  <a16:creationId xmlns:a16="http://schemas.microsoft.com/office/drawing/2014/main" id="{C490B479-0285-46E7-AF4E-7A5CA6206A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2568"/>
              <a:ext cx="4589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8">
            <a:extLst>
              <a:ext uri="{FF2B5EF4-FFF2-40B4-BE49-F238E27FC236}">
                <a16:creationId xmlns:a16="http://schemas.microsoft.com/office/drawing/2014/main" id="{C950F2E6-2A6D-43CA-894F-61D19C66E6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87713" y="4797426"/>
            <a:ext cx="4392612" cy="1628775"/>
            <a:chOff x="1111" y="3022"/>
            <a:chExt cx="2767" cy="1026"/>
          </a:xfrm>
        </p:grpSpPr>
        <p:sp>
          <p:nvSpPr>
            <p:cNvPr id="33799" name="AutoShape 17">
              <a:extLst>
                <a:ext uri="{FF2B5EF4-FFF2-40B4-BE49-F238E27FC236}">
                  <a16:creationId xmlns:a16="http://schemas.microsoft.com/office/drawing/2014/main" id="{A35A49F4-F479-4B95-860B-6027A17359E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11" y="3022"/>
              <a:ext cx="2767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3800" name="Picture 19">
              <a:extLst>
                <a:ext uri="{FF2B5EF4-FFF2-40B4-BE49-F238E27FC236}">
                  <a16:creationId xmlns:a16="http://schemas.microsoft.com/office/drawing/2014/main" id="{BEC87C1D-F26C-47D3-8835-EC4F3FF823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" y="3022"/>
              <a:ext cx="2774" cy="1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>
            <a:extLst>
              <a:ext uri="{FF2B5EF4-FFF2-40B4-BE49-F238E27FC236}">
                <a16:creationId xmlns:a16="http://schemas.microsoft.com/office/drawing/2014/main" id="{544792DF-1EDA-4896-BDF7-7D437223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1700213"/>
            <a:ext cx="7848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19" name="Group 5">
            <a:extLst>
              <a:ext uri="{FF2B5EF4-FFF2-40B4-BE49-F238E27FC236}">
                <a16:creationId xmlns:a16="http://schemas.microsoft.com/office/drawing/2014/main" id="{5E0F4E3F-2CB5-4E77-8188-95567340C81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3" y="333375"/>
            <a:ext cx="5903912" cy="725488"/>
            <a:chOff x="431" y="346"/>
            <a:chExt cx="3719" cy="457"/>
          </a:xfrm>
        </p:grpSpPr>
        <p:sp>
          <p:nvSpPr>
            <p:cNvPr id="34820" name="AutoShape 6">
              <a:extLst>
                <a:ext uri="{FF2B5EF4-FFF2-40B4-BE49-F238E27FC236}">
                  <a16:creationId xmlns:a16="http://schemas.microsoft.com/office/drawing/2014/main" id="{B386A7FD-2191-4688-B86F-633ABE0D793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46"/>
              <a:ext cx="3719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4821" name="Picture 7">
              <a:extLst>
                <a:ext uri="{FF2B5EF4-FFF2-40B4-BE49-F238E27FC236}">
                  <a16:creationId xmlns:a16="http://schemas.microsoft.com/office/drawing/2014/main" id="{CE371EB2-04B5-4C7E-B267-1B4811F574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46"/>
              <a:ext cx="3729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6">
            <a:extLst>
              <a:ext uri="{FF2B5EF4-FFF2-40B4-BE49-F238E27FC236}">
                <a16:creationId xmlns:a16="http://schemas.microsoft.com/office/drawing/2014/main" id="{0ADC2428-0ACD-46AA-A2B6-E46ECAD033C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08213" y="1628775"/>
            <a:ext cx="5408612" cy="533400"/>
            <a:chOff x="431" y="1026"/>
            <a:chExt cx="3407" cy="336"/>
          </a:xfrm>
        </p:grpSpPr>
        <p:sp>
          <p:nvSpPr>
            <p:cNvPr id="35852" name="AutoShape 5">
              <a:extLst>
                <a:ext uri="{FF2B5EF4-FFF2-40B4-BE49-F238E27FC236}">
                  <a16:creationId xmlns:a16="http://schemas.microsoft.com/office/drawing/2014/main" id="{2BB6E07C-0DEC-4BA0-AF01-E930D10FC01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1026"/>
              <a:ext cx="340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5853" name="Picture 7">
              <a:extLst>
                <a:ext uri="{FF2B5EF4-FFF2-40B4-BE49-F238E27FC236}">
                  <a16:creationId xmlns:a16="http://schemas.microsoft.com/office/drawing/2014/main" id="{02587506-AD4A-4D48-864C-477BEF017E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1026"/>
              <a:ext cx="341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843" name="Group 8">
            <a:extLst>
              <a:ext uri="{FF2B5EF4-FFF2-40B4-BE49-F238E27FC236}">
                <a16:creationId xmlns:a16="http://schemas.microsoft.com/office/drawing/2014/main" id="{9F1F33DB-309E-42FE-B0FA-DDD861A14BF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3" y="333375"/>
            <a:ext cx="5903912" cy="725488"/>
            <a:chOff x="431" y="346"/>
            <a:chExt cx="3719" cy="457"/>
          </a:xfrm>
        </p:grpSpPr>
        <p:sp>
          <p:nvSpPr>
            <p:cNvPr id="35850" name="AutoShape 9">
              <a:extLst>
                <a:ext uri="{FF2B5EF4-FFF2-40B4-BE49-F238E27FC236}">
                  <a16:creationId xmlns:a16="http://schemas.microsoft.com/office/drawing/2014/main" id="{3A188140-3E7C-49AF-AEBE-D51CC8A0642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46"/>
              <a:ext cx="3719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5851" name="Picture 10">
              <a:extLst>
                <a:ext uri="{FF2B5EF4-FFF2-40B4-BE49-F238E27FC236}">
                  <a16:creationId xmlns:a16="http://schemas.microsoft.com/office/drawing/2014/main" id="{CBB3F815-FDB4-4F40-B25A-884B393CB5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46"/>
              <a:ext cx="3729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3">
            <a:extLst>
              <a:ext uri="{FF2B5EF4-FFF2-40B4-BE49-F238E27FC236}">
                <a16:creationId xmlns:a16="http://schemas.microsoft.com/office/drawing/2014/main" id="{58FB8A8A-1779-49E5-B5D6-85AC98F27CD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08214" y="2420938"/>
            <a:ext cx="2928937" cy="3168650"/>
            <a:chOff x="748" y="1525"/>
            <a:chExt cx="1761" cy="1905"/>
          </a:xfrm>
        </p:grpSpPr>
        <p:sp>
          <p:nvSpPr>
            <p:cNvPr id="35848" name="AutoShape 12">
              <a:extLst>
                <a:ext uri="{FF2B5EF4-FFF2-40B4-BE49-F238E27FC236}">
                  <a16:creationId xmlns:a16="http://schemas.microsoft.com/office/drawing/2014/main" id="{2AD98489-B5B1-438C-B9AE-77CC0BB1227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48" y="1525"/>
              <a:ext cx="1761" cy="1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5849" name="Picture 14">
              <a:extLst>
                <a:ext uri="{FF2B5EF4-FFF2-40B4-BE49-F238E27FC236}">
                  <a16:creationId xmlns:a16="http://schemas.microsoft.com/office/drawing/2014/main" id="{2E46D137-F776-4C77-94DD-E02EDCD44A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" y="1525"/>
              <a:ext cx="1770" cy="1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C7AEB5B0-FB2A-4C13-9A9B-C7B0818794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96001" y="2349501"/>
            <a:ext cx="3711575" cy="3749675"/>
            <a:chOff x="2880" y="1480"/>
            <a:chExt cx="2338" cy="2362"/>
          </a:xfrm>
        </p:grpSpPr>
        <p:sp>
          <p:nvSpPr>
            <p:cNvPr id="35846" name="AutoShape 16">
              <a:extLst>
                <a:ext uri="{FF2B5EF4-FFF2-40B4-BE49-F238E27FC236}">
                  <a16:creationId xmlns:a16="http://schemas.microsoft.com/office/drawing/2014/main" id="{38D35C16-0A9D-4A75-A193-96BD1BF9A53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80" y="1480"/>
              <a:ext cx="2338" cy="2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5847" name="Picture 18">
              <a:extLst>
                <a:ext uri="{FF2B5EF4-FFF2-40B4-BE49-F238E27FC236}">
                  <a16:creationId xmlns:a16="http://schemas.microsoft.com/office/drawing/2014/main" id="{EC97D9DB-F9DB-41D1-8A79-E6B77E6C68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480"/>
              <a:ext cx="2344" cy="2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2021-04-17T16:16:19Z</dcterms:created>
  <dcterms:modified xsi:type="dcterms:W3CDTF">2021-04-17T16:16:51Z</dcterms:modified>
</cp:coreProperties>
</file>