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7" r:id="rId3"/>
    <p:sldId id="268" r:id="rId4"/>
    <p:sldId id="269" r:id="rId5"/>
    <p:sldId id="270" r:id="rId6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>
            <a:extLst>
              <a:ext uri="{FF2B5EF4-FFF2-40B4-BE49-F238E27FC236}">
                <a16:creationId xmlns:a16="http://schemas.microsoft.com/office/drawing/2014/main" id="{1A484705-694A-4112-8741-9028B85AE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633CB-0311-40F1-81B7-82E634F2CAB4}" type="datetimeFigureOut">
              <a:rPr lang="el-GR"/>
              <a:pPr>
                <a:defRPr/>
              </a:pPr>
              <a:t>17/4/2021</a:t>
            </a:fld>
            <a:endParaRPr lang="el-GR"/>
          </a:p>
        </p:txBody>
      </p:sp>
      <p:sp>
        <p:nvSpPr>
          <p:cNvPr id="5" name="4 - Θέση υποσέλιδου">
            <a:extLst>
              <a:ext uri="{FF2B5EF4-FFF2-40B4-BE49-F238E27FC236}">
                <a16:creationId xmlns:a16="http://schemas.microsoft.com/office/drawing/2014/main" id="{35DA2398-988E-4420-8C1C-649D1CD8E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>
            <a:extLst>
              <a:ext uri="{FF2B5EF4-FFF2-40B4-BE49-F238E27FC236}">
                <a16:creationId xmlns:a16="http://schemas.microsoft.com/office/drawing/2014/main" id="{56C687C4-0B36-4519-88BD-659F9680A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9054D-90E8-4C56-B143-E6432D37FA9C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103356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>
            <a:extLst>
              <a:ext uri="{FF2B5EF4-FFF2-40B4-BE49-F238E27FC236}">
                <a16:creationId xmlns:a16="http://schemas.microsoft.com/office/drawing/2014/main" id="{94864914-3F94-4CE3-A18A-C553531F4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9CBFE-09FC-49FE-8E7C-82782B5CBCF0}" type="datetimeFigureOut">
              <a:rPr lang="el-GR"/>
              <a:pPr>
                <a:defRPr/>
              </a:pPr>
              <a:t>17/4/2021</a:t>
            </a:fld>
            <a:endParaRPr lang="el-GR"/>
          </a:p>
        </p:txBody>
      </p:sp>
      <p:sp>
        <p:nvSpPr>
          <p:cNvPr id="5" name="4 - Θέση υποσέλιδου">
            <a:extLst>
              <a:ext uri="{FF2B5EF4-FFF2-40B4-BE49-F238E27FC236}">
                <a16:creationId xmlns:a16="http://schemas.microsoft.com/office/drawing/2014/main" id="{5224DBF8-8B56-4D8A-9FCA-39F4E324A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>
            <a:extLst>
              <a:ext uri="{FF2B5EF4-FFF2-40B4-BE49-F238E27FC236}">
                <a16:creationId xmlns:a16="http://schemas.microsoft.com/office/drawing/2014/main" id="{9312FD09-998D-4895-B93E-6F36D3E4F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C3E27-3B7A-47EE-9F4D-6A76EE26E404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558731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>
            <a:extLst>
              <a:ext uri="{FF2B5EF4-FFF2-40B4-BE49-F238E27FC236}">
                <a16:creationId xmlns:a16="http://schemas.microsoft.com/office/drawing/2014/main" id="{76517725-851A-44B8-831E-FA0720A0A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8A24A-EBD2-402C-953F-25C6DD360CAE}" type="datetimeFigureOut">
              <a:rPr lang="el-GR"/>
              <a:pPr>
                <a:defRPr/>
              </a:pPr>
              <a:t>17/4/2021</a:t>
            </a:fld>
            <a:endParaRPr lang="el-GR"/>
          </a:p>
        </p:txBody>
      </p:sp>
      <p:sp>
        <p:nvSpPr>
          <p:cNvPr id="5" name="4 - Θέση υποσέλιδου">
            <a:extLst>
              <a:ext uri="{FF2B5EF4-FFF2-40B4-BE49-F238E27FC236}">
                <a16:creationId xmlns:a16="http://schemas.microsoft.com/office/drawing/2014/main" id="{A33FAB83-952D-4B70-A0E4-C588E384C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>
            <a:extLst>
              <a:ext uri="{FF2B5EF4-FFF2-40B4-BE49-F238E27FC236}">
                <a16:creationId xmlns:a16="http://schemas.microsoft.com/office/drawing/2014/main" id="{14C68ED2-5BE4-44EC-9460-80FD61FC4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D3362-0C3F-4168-905B-5C47EAAB4DBE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918638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>
            <a:extLst>
              <a:ext uri="{FF2B5EF4-FFF2-40B4-BE49-F238E27FC236}">
                <a16:creationId xmlns:a16="http://schemas.microsoft.com/office/drawing/2014/main" id="{3209E2F8-B416-40E1-9857-4F11F331D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0CA3B-58A4-46CD-A2C3-A0A56935172C}" type="datetimeFigureOut">
              <a:rPr lang="el-GR"/>
              <a:pPr>
                <a:defRPr/>
              </a:pPr>
              <a:t>17/4/2021</a:t>
            </a:fld>
            <a:endParaRPr lang="el-GR"/>
          </a:p>
        </p:txBody>
      </p:sp>
      <p:sp>
        <p:nvSpPr>
          <p:cNvPr id="5" name="4 - Θέση υποσέλιδου">
            <a:extLst>
              <a:ext uri="{FF2B5EF4-FFF2-40B4-BE49-F238E27FC236}">
                <a16:creationId xmlns:a16="http://schemas.microsoft.com/office/drawing/2014/main" id="{546A5448-3882-4740-A8A0-DE59C8271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>
            <a:extLst>
              <a:ext uri="{FF2B5EF4-FFF2-40B4-BE49-F238E27FC236}">
                <a16:creationId xmlns:a16="http://schemas.microsoft.com/office/drawing/2014/main" id="{B76CD0CF-694E-4098-BD70-748EA8DB1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3EBF1-C1A8-4456-869F-B2641E9BF331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082129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>
            <a:extLst>
              <a:ext uri="{FF2B5EF4-FFF2-40B4-BE49-F238E27FC236}">
                <a16:creationId xmlns:a16="http://schemas.microsoft.com/office/drawing/2014/main" id="{E5532B99-AEAC-44DD-8380-C6C7CFF35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4220D-C119-4BC3-A05B-8269148F66BA}" type="datetimeFigureOut">
              <a:rPr lang="el-GR"/>
              <a:pPr>
                <a:defRPr/>
              </a:pPr>
              <a:t>17/4/2021</a:t>
            </a:fld>
            <a:endParaRPr lang="el-GR"/>
          </a:p>
        </p:txBody>
      </p:sp>
      <p:sp>
        <p:nvSpPr>
          <p:cNvPr id="5" name="4 - Θέση υποσέλιδου">
            <a:extLst>
              <a:ext uri="{FF2B5EF4-FFF2-40B4-BE49-F238E27FC236}">
                <a16:creationId xmlns:a16="http://schemas.microsoft.com/office/drawing/2014/main" id="{078F31A4-E4E9-46CF-9FC9-A35016500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>
            <a:extLst>
              <a:ext uri="{FF2B5EF4-FFF2-40B4-BE49-F238E27FC236}">
                <a16:creationId xmlns:a16="http://schemas.microsoft.com/office/drawing/2014/main" id="{EF1B58D8-0AA0-4F7D-921F-5A203B2BC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AFCC8-BF67-4C78-BBE9-F9689CA6F3F5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329244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3 - Θέση ημερομηνίας">
            <a:extLst>
              <a:ext uri="{FF2B5EF4-FFF2-40B4-BE49-F238E27FC236}">
                <a16:creationId xmlns:a16="http://schemas.microsoft.com/office/drawing/2014/main" id="{18A59A2D-77D0-435B-BC30-E83B221E2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1147C-2E4A-492B-88B9-F6846B8E5288}" type="datetimeFigureOut">
              <a:rPr lang="el-GR"/>
              <a:pPr>
                <a:defRPr/>
              </a:pPr>
              <a:t>17/4/2021</a:t>
            </a:fld>
            <a:endParaRPr lang="el-GR"/>
          </a:p>
        </p:txBody>
      </p:sp>
      <p:sp>
        <p:nvSpPr>
          <p:cNvPr id="6" name="4 - Θέση υποσέλιδου">
            <a:extLst>
              <a:ext uri="{FF2B5EF4-FFF2-40B4-BE49-F238E27FC236}">
                <a16:creationId xmlns:a16="http://schemas.microsoft.com/office/drawing/2014/main" id="{E97A9836-3FE5-4EB3-B64B-9D82C7967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>
            <a:extLst>
              <a:ext uri="{FF2B5EF4-FFF2-40B4-BE49-F238E27FC236}">
                <a16:creationId xmlns:a16="http://schemas.microsoft.com/office/drawing/2014/main" id="{8303A812-746C-445C-B329-8581E0A0E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3BBAF-8B60-4699-A1A0-6E85D58184C7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937723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3 - Θέση ημερομηνίας">
            <a:extLst>
              <a:ext uri="{FF2B5EF4-FFF2-40B4-BE49-F238E27FC236}">
                <a16:creationId xmlns:a16="http://schemas.microsoft.com/office/drawing/2014/main" id="{0CE7AD9A-1073-4A8C-9AC9-24BDE4E94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6A4F5-2787-46E6-993E-1184931462DF}" type="datetimeFigureOut">
              <a:rPr lang="el-GR"/>
              <a:pPr>
                <a:defRPr/>
              </a:pPr>
              <a:t>17/4/2021</a:t>
            </a:fld>
            <a:endParaRPr lang="el-GR"/>
          </a:p>
        </p:txBody>
      </p:sp>
      <p:sp>
        <p:nvSpPr>
          <p:cNvPr id="8" name="4 - Θέση υποσέλιδου">
            <a:extLst>
              <a:ext uri="{FF2B5EF4-FFF2-40B4-BE49-F238E27FC236}">
                <a16:creationId xmlns:a16="http://schemas.microsoft.com/office/drawing/2014/main" id="{12C782D2-DA60-422C-B021-5131EFAB4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5 - Θέση αριθμού διαφάνειας">
            <a:extLst>
              <a:ext uri="{FF2B5EF4-FFF2-40B4-BE49-F238E27FC236}">
                <a16:creationId xmlns:a16="http://schemas.microsoft.com/office/drawing/2014/main" id="{2BE2768A-CBD5-4B4C-872D-A2B933025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E3E72-A4AD-40FF-BBE9-55D1946D81BF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415403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3 - Θέση ημερομηνίας">
            <a:extLst>
              <a:ext uri="{FF2B5EF4-FFF2-40B4-BE49-F238E27FC236}">
                <a16:creationId xmlns:a16="http://schemas.microsoft.com/office/drawing/2014/main" id="{EE2CE3B4-3878-4816-95C5-259D68893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D558F-A6ED-4CDF-8473-6E6E026E3735}" type="datetimeFigureOut">
              <a:rPr lang="el-GR"/>
              <a:pPr>
                <a:defRPr/>
              </a:pPr>
              <a:t>17/4/2021</a:t>
            </a:fld>
            <a:endParaRPr lang="el-GR"/>
          </a:p>
        </p:txBody>
      </p:sp>
      <p:sp>
        <p:nvSpPr>
          <p:cNvPr id="4" name="4 - Θέση υποσέλιδου">
            <a:extLst>
              <a:ext uri="{FF2B5EF4-FFF2-40B4-BE49-F238E27FC236}">
                <a16:creationId xmlns:a16="http://schemas.microsoft.com/office/drawing/2014/main" id="{05A06B06-3B8D-4EAF-A068-FB0D2A9C6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5 - Θέση αριθμού διαφάνειας">
            <a:extLst>
              <a:ext uri="{FF2B5EF4-FFF2-40B4-BE49-F238E27FC236}">
                <a16:creationId xmlns:a16="http://schemas.microsoft.com/office/drawing/2014/main" id="{B4ED4C05-A9A1-4CAD-B041-3F9C14135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4A34A-8077-415D-8D7D-5C3BBA405E02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804679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ημερομηνίας">
            <a:extLst>
              <a:ext uri="{FF2B5EF4-FFF2-40B4-BE49-F238E27FC236}">
                <a16:creationId xmlns:a16="http://schemas.microsoft.com/office/drawing/2014/main" id="{6B8CECC2-A67C-4825-8675-3F50E9042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67FED-98D1-43F6-A3E0-BB4A634832CE}" type="datetimeFigureOut">
              <a:rPr lang="el-GR"/>
              <a:pPr>
                <a:defRPr/>
              </a:pPr>
              <a:t>17/4/2021</a:t>
            </a:fld>
            <a:endParaRPr lang="el-GR"/>
          </a:p>
        </p:txBody>
      </p:sp>
      <p:sp>
        <p:nvSpPr>
          <p:cNvPr id="3" name="4 - Θέση υποσέλιδου">
            <a:extLst>
              <a:ext uri="{FF2B5EF4-FFF2-40B4-BE49-F238E27FC236}">
                <a16:creationId xmlns:a16="http://schemas.microsoft.com/office/drawing/2014/main" id="{A142B5DA-9FEB-401E-AD50-75D888648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5 - Θέση αριθμού διαφάνειας">
            <a:extLst>
              <a:ext uri="{FF2B5EF4-FFF2-40B4-BE49-F238E27FC236}">
                <a16:creationId xmlns:a16="http://schemas.microsoft.com/office/drawing/2014/main" id="{0EBFAAC3-388A-4081-B5DC-AD4265EF4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96FC7-3B79-4FD2-A2A3-BC62F72FD66C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782286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>
            <a:extLst>
              <a:ext uri="{FF2B5EF4-FFF2-40B4-BE49-F238E27FC236}">
                <a16:creationId xmlns:a16="http://schemas.microsoft.com/office/drawing/2014/main" id="{664C159F-A55C-4763-AFD4-C5193C192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C2ACF-1EA0-4839-95E7-CED91E8DE99C}" type="datetimeFigureOut">
              <a:rPr lang="el-GR"/>
              <a:pPr>
                <a:defRPr/>
              </a:pPr>
              <a:t>17/4/2021</a:t>
            </a:fld>
            <a:endParaRPr lang="el-GR"/>
          </a:p>
        </p:txBody>
      </p:sp>
      <p:sp>
        <p:nvSpPr>
          <p:cNvPr id="6" name="4 - Θέση υποσέλιδου">
            <a:extLst>
              <a:ext uri="{FF2B5EF4-FFF2-40B4-BE49-F238E27FC236}">
                <a16:creationId xmlns:a16="http://schemas.microsoft.com/office/drawing/2014/main" id="{D9F50AA9-17A2-445F-8A31-A8177A8F6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>
            <a:extLst>
              <a:ext uri="{FF2B5EF4-FFF2-40B4-BE49-F238E27FC236}">
                <a16:creationId xmlns:a16="http://schemas.microsoft.com/office/drawing/2014/main" id="{CB0EBD82-7A29-48D7-A584-79FDC2D15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F4C05-0893-4219-BD3D-F032BF16115F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032016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>
            <a:extLst>
              <a:ext uri="{FF2B5EF4-FFF2-40B4-BE49-F238E27FC236}">
                <a16:creationId xmlns:a16="http://schemas.microsoft.com/office/drawing/2014/main" id="{7D7DF408-5E38-4A08-B2BB-B589CE1C1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CFEC6-83E6-4DDA-A423-7DDFAA6A1842}" type="datetimeFigureOut">
              <a:rPr lang="el-GR"/>
              <a:pPr>
                <a:defRPr/>
              </a:pPr>
              <a:t>17/4/2021</a:t>
            </a:fld>
            <a:endParaRPr lang="el-GR"/>
          </a:p>
        </p:txBody>
      </p:sp>
      <p:sp>
        <p:nvSpPr>
          <p:cNvPr id="6" name="4 - Θέση υποσέλιδου">
            <a:extLst>
              <a:ext uri="{FF2B5EF4-FFF2-40B4-BE49-F238E27FC236}">
                <a16:creationId xmlns:a16="http://schemas.microsoft.com/office/drawing/2014/main" id="{FB5831AC-D8F4-4854-AFC9-0275D210A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>
            <a:extLst>
              <a:ext uri="{FF2B5EF4-FFF2-40B4-BE49-F238E27FC236}">
                <a16:creationId xmlns:a16="http://schemas.microsoft.com/office/drawing/2014/main" id="{5572A856-D714-47EB-8947-E0C354743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0009B-40A9-4F70-8AD8-15A9AD94B9B4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271075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- Θέση τίτλου">
            <a:extLst>
              <a:ext uri="{FF2B5EF4-FFF2-40B4-BE49-F238E27FC236}">
                <a16:creationId xmlns:a16="http://schemas.microsoft.com/office/drawing/2014/main" id="{B957094D-E37D-46E2-9A59-AE38EF85C9F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Kλικ για επεξεργασία του τίτλου</a:t>
            </a:r>
          </a:p>
        </p:txBody>
      </p:sp>
      <p:sp>
        <p:nvSpPr>
          <p:cNvPr id="1027" name="2 - Θέση κειμένου">
            <a:extLst>
              <a:ext uri="{FF2B5EF4-FFF2-40B4-BE49-F238E27FC236}">
                <a16:creationId xmlns:a16="http://schemas.microsoft.com/office/drawing/2014/main" id="{790DEB86-0390-434C-A551-05C37850538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Kλικ για επεξεργασία των στυλ του υποδείγματος</a:t>
            </a:r>
          </a:p>
          <a:p>
            <a:pPr lvl="1"/>
            <a:r>
              <a:rPr lang="el-GR" altLang="el-GR"/>
              <a:t>Δεύτερου επιπέδου</a:t>
            </a:r>
          </a:p>
          <a:p>
            <a:pPr lvl="2"/>
            <a:r>
              <a:rPr lang="el-GR" altLang="el-GR"/>
              <a:t>Τρίτου επιπέδου</a:t>
            </a:r>
          </a:p>
          <a:p>
            <a:pPr lvl="3"/>
            <a:r>
              <a:rPr lang="el-GR" altLang="el-GR"/>
              <a:t>Τέταρτου επιπέδου</a:t>
            </a:r>
          </a:p>
          <a:p>
            <a:pPr lvl="4"/>
            <a:r>
              <a:rPr lang="el-GR" altLang="el-GR"/>
              <a:t>Πέμπτου επιπέδου</a:t>
            </a:r>
          </a:p>
        </p:txBody>
      </p:sp>
      <p:sp>
        <p:nvSpPr>
          <p:cNvPr id="4" name="3 - Θέση ημερομηνίας">
            <a:extLst>
              <a:ext uri="{FF2B5EF4-FFF2-40B4-BE49-F238E27FC236}">
                <a16:creationId xmlns:a16="http://schemas.microsoft.com/office/drawing/2014/main" id="{6BC1B84C-8310-47EB-9297-23F736226B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25551F95-88A2-494B-9BBC-8BF62D1D1E6D}" type="datetimeFigureOut">
              <a:rPr lang="el-GR"/>
              <a:pPr>
                <a:defRPr/>
              </a:pPr>
              <a:t>17/4/2021</a:t>
            </a:fld>
            <a:endParaRPr lang="el-GR"/>
          </a:p>
        </p:txBody>
      </p:sp>
      <p:sp>
        <p:nvSpPr>
          <p:cNvPr id="5" name="4 - Θέση υποσέλιδου">
            <a:extLst>
              <a:ext uri="{FF2B5EF4-FFF2-40B4-BE49-F238E27FC236}">
                <a16:creationId xmlns:a16="http://schemas.microsoft.com/office/drawing/2014/main" id="{3980982C-2BA6-4162-9B20-A3984143C0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>
            <a:extLst>
              <a:ext uri="{FF2B5EF4-FFF2-40B4-BE49-F238E27FC236}">
                <a16:creationId xmlns:a16="http://schemas.microsoft.com/office/drawing/2014/main" id="{F4442A01-C046-494D-BB19-CAFFEFD01C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871A4C4-7F12-4CFE-8F97-A0D3BA26C2CD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246334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6">
            <a:extLst>
              <a:ext uri="{FF2B5EF4-FFF2-40B4-BE49-F238E27FC236}">
                <a16:creationId xmlns:a16="http://schemas.microsoft.com/office/drawing/2014/main" id="{4831CC0B-5419-442D-BAE9-99FA75FF5C14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992313" y="333375"/>
            <a:ext cx="5903912" cy="725488"/>
            <a:chOff x="431" y="346"/>
            <a:chExt cx="3719" cy="457"/>
          </a:xfrm>
        </p:grpSpPr>
        <p:sp>
          <p:nvSpPr>
            <p:cNvPr id="31757" name="AutoShape 5">
              <a:extLst>
                <a:ext uri="{FF2B5EF4-FFF2-40B4-BE49-F238E27FC236}">
                  <a16:creationId xmlns:a16="http://schemas.microsoft.com/office/drawing/2014/main" id="{8440560B-5F13-4C12-8F82-C4D7D8A1B31F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31" y="346"/>
              <a:ext cx="3719" cy="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31758" name="Picture 7">
              <a:extLst>
                <a:ext uri="{FF2B5EF4-FFF2-40B4-BE49-F238E27FC236}">
                  <a16:creationId xmlns:a16="http://schemas.microsoft.com/office/drawing/2014/main" id="{2224B2C1-883A-4739-A40A-CEF037B42C0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1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" y="346"/>
              <a:ext cx="3729" cy="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2536" name="Picture 8">
            <a:extLst>
              <a:ext uri="{FF2B5EF4-FFF2-40B4-BE49-F238E27FC236}">
                <a16:creationId xmlns:a16="http://schemas.microsoft.com/office/drawing/2014/main" id="{B9C482DB-7E1C-40EE-B8AE-19A7772EB5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650" y="1557338"/>
            <a:ext cx="3384550" cy="249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11">
            <a:extLst>
              <a:ext uri="{FF2B5EF4-FFF2-40B4-BE49-F238E27FC236}">
                <a16:creationId xmlns:a16="http://schemas.microsoft.com/office/drawing/2014/main" id="{4CC08D28-0B78-4AD7-9014-BF4D5BF5CD7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071813" y="4149726"/>
            <a:ext cx="2520950" cy="663575"/>
            <a:chOff x="3424" y="1162"/>
            <a:chExt cx="1588" cy="418"/>
          </a:xfrm>
        </p:grpSpPr>
        <p:sp>
          <p:nvSpPr>
            <p:cNvPr id="31755" name="AutoShape 10">
              <a:extLst>
                <a:ext uri="{FF2B5EF4-FFF2-40B4-BE49-F238E27FC236}">
                  <a16:creationId xmlns:a16="http://schemas.microsoft.com/office/drawing/2014/main" id="{C0102EE3-82CB-4A18-B0A2-BEB50BB50B57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424" y="1162"/>
              <a:ext cx="1588" cy="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31756" name="Picture 12">
              <a:extLst>
                <a:ext uri="{FF2B5EF4-FFF2-40B4-BE49-F238E27FC236}">
                  <a16:creationId xmlns:a16="http://schemas.microsoft.com/office/drawing/2014/main" id="{147A54F3-DD95-444A-A6D3-9EC6EDB30D5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1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24" y="1162"/>
              <a:ext cx="1604" cy="4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" name="Group 15">
            <a:extLst>
              <a:ext uri="{FF2B5EF4-FFF2-40B4-BE49-F238E27FC236}">
                <a16:creationId xmlns:a16="http://schemas.microsoft.com/office/drawing/2014/main" id="{3B42AD1A-6547-479D-81A3-ABD516BFCFC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135188" y="5084763"/>
            <a:ext cx="5256212" cy="1236662"/>
            <a:chOff x="476" y="3113"/>
            <a:chExt cx="3311" cy="779"/>
          </a:xfrm>
        </p:grpSpPr>
        <p:sp>
          <p:nvSpPr>
            <p:cNvPr id="31753" name="AutoShape 14">
              <a:extLst>
                <a:ext uri="{FF2B5EF4-FFF2-40B4-BE49-F238E27FC236}">
                  <a16:creationId xmlns:a16="http://schemas.microsoft.com/office/drawing/2014/main" id="{5154524C-73BC-4F56-897F-008497E9E5DF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76" y="3113"/>
              <a:ext cx="3311" cy="7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31754" name="Picture 16">
              <a:extLst>
                <a:ext uri="{FF2B5EF4-FFF2-40B4-BE49-F238E27FC236}">
                  <a16:creationId xmlns:a16="http://schemas.microsoft.com/office/drawing/2014/main" id="{9AAE0B73-3397-4623-AB5F-957EFE7180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" y="3113"/>
              <a:ext cx="3320" cy="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" name="Group 19">
            <a:extLst>
              <a:ext uri="{FF2B5EF4-FFF2-40B4-BE49-F238E27FC236}">
                <a16:creationId xmlns:a16="http://schemas.microsoft.com/office/drawing/2014/main" id="{BD64316F-733E-4024-A694-B7C55E09EDF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319964" y="1700214"/>
            <a:ext cx="2867025" cy="4319587"/>
            <a:chOff x="3651" y="1071"/>
            <a:chExt cx="1806" cy="2721"/>
          </a:xfrm>
        </p:grpSpPr>
        <p:sp>
          <p:nvSpPr>
            <p:cNvPr id="31751" name="AutoShape 18">
              <a:extLst>
                <a:ext uri="{FF2B5EF4-FFF2-40B4-BE49-F238E27FC236}">
                  <a16:creationId xmlns:a16="http://schemas.microsoft.com/office/drawing/2014/main" id="{8B170E77-D817-4E6D-BDDF-B337B4455EF2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651" y="1071"/>
              <a:ext cx="1806" cy="27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31752" name="Picture 20">
              <a:extLst>
                <a:ext uri="{FF2B5EF4-FFF2-40B4-BE49-F238E27FC236}">
                  <a16:creationId xmlns:a16="http://schemas.microsoft.com/office/drawing/2014/main" id="{215957D3-0562-4259-986F-57454384B5F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1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1" y="1071"/>
              <a:ext cx="1814" cy="27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2">
            <a:extLst>
              <a:ext uri="{FF2B5EF4-FFF2-40B4-BE49-F238E27FC236}">
                <a16:creationId xmlns:a16="http://schemas.microsoft.com/office/drawing/2014/main" id="{C498BDF6-C3DC-40B1-8D25-E09D8D98E9A1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992313" y="333375"/>
            <a:ext cx="5903912" cy="725488"/>
            <a:chOff x="431" y="346"/>
            <a:chExt cx="3719" cy="457"/>
          </a:xfrm>
        </p:grpSpPr>
        <p:sp>
          <p:nvSpPr>
            <p:cNvPr id="32777" name="AutoShape 3">
              <a:extLst>
                <a:ext uri="{FF2B5EF4-FFF2-40B4-BE49-F238E27FC236}">
                  <a16:creationId xmlns:a16="http://schemas.microsoft.com/office/drawing/2014/main" id="{E8458E24-3632-4F75-A450-9111DA3B4165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31" y="346"/>
              <a:ext cx="3719" cy="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32778" name="Picture 4">
              <a:extLst>
                <a:ext uri="{FF2B5EF4-FFF2-40B4-BE49-F238E27FC236}">
                  <a16:creationId xmlns:a16="http://schemas.microsoft.com/office/drawing/2014/main" id="{7BBFD868-3BEA-4AF0-A079-27C19F90C47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1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" y="346"/>
              <a:ext cx="3729" cy="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7">
            <a:extLst>
              <a:ext uri="{FF2B5EF4-FFF2-40B4-BE49-F238E27FC236}">
                <a16:creationId xmlns:a16="http://schemas.microsoft.com/office/drawing/2014/main" id="{85116023-FF1A-4F8C-8D4C-6CA4287FF20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208214" y="1484313"/>
            <a:ext cx="7272337" cy="1071562"/>
            <a:chOff x="431" y="935"/>
            <a:chExt cx="4581" cy="675"/>
          </a:xfrm>
        </p:grpSpPr>
        <p:sp>
          <p:nvSpPr>
            <p:cNvPr id="32775" name="AutoShape 6">
              <a:extLst>
                <a:ext uri="{FF2B5EF4-FFF2-40B4-BE49-F238E27FC236}">
                  <a16:creationId xmlns:a16="http://schemas.microsoft.com/office/drawing/2014/main" id="{70F9589D-7767-445C-BE47-B5B79593AEEC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31" y="935"/>
              <a:ext cx="4581" cy="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32776" name="Picture 8">
              <a:extLst>
                <a:ext uri="{FF2B5EF4-FFF2-40B4-BE49-F238E27FC236}">
                  <a16:creationId xmlns:a16="http://schemas.microsoft.com/office/drawing/2014/main" id="{25697474-13FE-40FD-8ECD-E508D9A1E91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1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" y="935"/>
              <a:ext cx="4589" cy="6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" name="Group 11">
            <a:extLst>
              <a:ext uri="{FF2B5EF4-FFF2-40B4-BE49-F238E27FC236}">
                <a16:creationId xmlns:a16="http://schemas.microsoft.com/office/drawing/2014/main" id="{BB6F9891-F835-408B-828D-C138DDF3166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359150" y="2852738"/>
            <a:ext cx="5111750" cy="2844800"/>
            <a:chOff x="975" y="1706"/>
            <a:chExt cx="3220" cy="1792"/>
          </a:xfrm>
        </p:grpSpPr>
        <p:sp>
          <p:nvSpPr>
            <p:cNvPr id="32773" name="AutoShape 10">
              <a:extLst>
                <a:ext uri="{FF2B5EF4-FFF2-40B4-BE49-F238E27FC236}">
                  <a16:creationId xmlns:a16="http://schemas.microsoft.com/office/drawing/2014/main" id="{C76A7FDD-240F-44B1-8F7A-5342DFBC520B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975" y="1706"/>
              <a:ext cx="3220" cy="17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32774" name="Picture 12">
              <a:extLst>
                <a:ext uri="{FF2B5EF4-FFF2-40B4-BE49-F238E27FC236}">
                  <a16:creationId xmlns:a16="http://schemas.microsoft.com/office/drawing/2014/main" id="{A4F4AE26-DFF2-4058-83CD-6DA33BB5A09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1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5" y="1706"/>
              <a:ext cx="3228" cy="17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4">
            <a:extLst>
              <a:ext uri="{FF2B5EF4-FFF2-40B4-BE49-F238E27FC236}">
                <a16:creationId xmlns:a16="http://schemas.microsoft.com/office/drawing/2014/main" id="{2B87798B-97DB-4CE9-B728-31694208006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992313" y="333375"/>
            <a:ext cx="5903912" cy="725488"/>
            <a:chOff x="431" y="346"/>
            <a:chExt cx="3719" cy="457"/>
          </a:xfrm>
        </p:grpSpPr>
        <p:sp>
          <p:nvSpPr>
            <p:cNvPr id="33805" name="AutoShape 5">
              <a:extLst>
                <a:ext uri="{FF2B5EF4-FFF2-40B4-BE49-F238E27FC236}">
                  <a16:creationId xmlns:a16="http://schemas.microsoft.com/office/drawing/2014/main" id="{09245ACB-1244-4835-BA2B-F518BECBD5BE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31" y="346"/>
              <a:ext cx="3719" cy="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33806" name="Picture 6">
              <a:extLst>
                <a:ext uri="{FF2B5EF4-FFF2-40B4-BE49-F238E27FC236}">
                  <a16:creationId xmlns:a16="http://schemas.microsoft.com/office/drawing/2014/main" id="{FAC7FDED-8329-410C-88B1-D08F817B4E1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1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" y="346"/>
              <a:ext cx="3729" cy="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9">
            <a:extLst>
              <a:ext uri="{FF2B5EF4-FFF2-40B4-BE49-F238E27FC236}">
                <a16:creationId xmlns:a16="http://schemas.microsoft.com/office/drawing/2014/main" id="{B99A9A00-1EF2-4FB5-8786-5A1EF694B1D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847850" y="1268414"/>
            <a:ext cx="8351838" cy="1201737"/>
            <a:chOff x="204" y="1117"/>
            <a:chExt cx="5261" cy="757"/>
          </a:xfrm>
        </p:grpSpPr>
        <p:sp>
          <p:nvSpPr>
            <p:cNvPr id="33803" name="AutoShape 8">
              <a:extLst>
                <a:ext uri="{FF2B5EF4-FFF2-40B4-BE49-F238E27FC236}">
                  <a16:creationId xmlns:a16="http://schemas.microsoft.com/office/drawing/2014/main" id="{7C147226-7372-4857-9582-BB877EFA45B9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04" y="1117"/>
              <a:ext cx="5261" cy="7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33804" name="Picture 10">
              <a:extLst>
                <a:ext uri="{FF2B5EF4-FFF2-40B4-BE49-F238E27FC236}">
                  <a16:creationId xmlns:a16="http://schemas.microsoft.com/office/drawing/2014/main" id="{9E5BFCAB-B2D2-4211-AFEA-CAEA5CBF906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1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117"/>
              <a:ext cx="5270" cy="7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4587" name="Picture 11">
            <a:extLst>
              <a:ext uri="{FF2B5EF4-FFF2-40B4-BE49-F238E27FC236}">
                <a16:creationId xmlns:a16="http://schemas.microsoft.com/office/drawing/2014/main" id="{68526568-B996-4856-8C23-6334A57FA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351" y="2708276"/>
            <a:ext cx="4678363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14">
            <a:extLst>
              <a:ext uri="{FF2B5EF4-FFF2-40B4-BE49-F238E27FC236}">
                <a16:creationId xmlns:a16="http://schemas.microsoft.com/office/drawing/2014/main" id="{B557FB0C-9094-48EA-BC02-2F2453A19B9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992313" y="4076700"/>
            <a:ext cx="7777162" cy="622300"/>
            <a:chOff x="703" y="2568"/>
            <a:chExt cx="4581" cy="367"/>
          </a:xfrm>
        </p:grpSpPr>
        <p:sp>
          <p:nvSpPr>
            <p:cNvPr id="33801" name="AutoShape 13">
              <a:extLst>
                <a:ext uri="{FF2B5EF4-FFF2-40B4-BE49-F238E27FC236}">
                  <a16:creationId xmlns:a16="http://schemas.microsoft.com/office/drawing/2014/main" id="{E73BFC47-6147-49AB-A7BD-EE783380BE9A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703" y="2568"/>
              <a:ext cx="4581" cy="3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33802" name="Picture 15">
              <a:extLst>
                <a:ext uri="{FF2B5EF4-FFF2-40B4-BE49-F238E27FC236}">
                  <a16:creationId xmlns:a16="http://schemas.microsoft.com/office/drawing/2014/main" id="{C490B479-0285-46E7-AF4E-7A5CA6206A2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1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3" y="2568"/>
              <a:ext cx="4589" cy="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" name="Group 18">
            <a:extLst>
              <a:ext uri="{FF2B5EF4-FFF2-40B4-BE49-F238E27FC236}">
                <a16:creationId xmlns:a16="http://schemas.microsoft.com/office/drawing/2014/main" id="{C950F2E6-2A6D-43CA-894F-61D19C66E63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287713" y="4797426"/>
            <a:ext cx="4392612" cy="1628775"/>
            <a:chOff x="1111" y="3022"/>
            <a:chExt cx="2767" cy="1026"/>
          </a:xfrm>
        </p:grpSpPr>
        <p:sp>
          <p:nvSpPr>
            <p:cNvPr id="33799" name="AutoShape 17">
              <a:extLst>
                <a:ext uri="{FF2B5EF4-FFF2-40B4-BE49-F238E27FC236}">
                  <a16:creationId xmlns:a16="http://schemas.microsoft.com/office/drawing/2014/main" id="{A35A49F4-F479-4B95-860B-6027A17359EB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111" y="3022"/>
              <a:ext cx="2767" cy="10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33800" name="Picture 19">
              <a:extLst>
                <a:ext uri="{FF2B5EF4-FFF2-40B4-BE49-F238E27FC236}">
                  <a16:creationId xmlns:a16="http://schemas.microsoft.com/office/drawing/2014/main" id="{BEC87C1D-F26C-47D3-8835-EC4F3FF8230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1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1" y="3022"/>
              <a:ext cx="2774" cy="10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4">
            <a:extLst>
              <a:ext uri="{FF2B5EF4-FFF2-40B4-BE49-F238E27FC236}">
                <a16:creationId xmlns:a16="http://schemas.microsoft.com/office/drawing/2014/main" id="{544792DF-1EDA-4896-BDF7-7D43722362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313" y="1700213"/>
            <a:ext cx="78486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4819" name="Group 5">
            <a:extLst>
              <a:ext uri="{FF2B5EF4-FFF2-40B4-BE49-F238E27FC236}">
                <a16:creationId xmlns:a16="http://schemas.microsoft.com/office/drawing/2014/main" id="{5E0F4E3F-2CB5-4E77-8188-95567340C81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992313" y="333375"/>
            <a:ext cx="5903912" cy="725488"/>
            <a:chOff x="431" y="346"/>
            <a:chExt cx="3719" cy="457"/>
          </a:xfrm>
        </p:grpSpPr>
        <p:sp>
          <p:nvSpPr>
            <p:cNvPr id="34820" name="AutoShape 6">
              <a:extLst>
                <a:ext uri="{FF2B5EF4-FFF2-40B4-BE49-F238E27FC236}">
                  <a16:creationId xmlns:a16="http://schemas.microsoft.com/office/drawing/2014/main" id="{B386A7FD-2191-4688-B86F-633ABE0D793B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31" y="346"/>
              <a:ext cx="3719" cy="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34821" name="Picture 7">
              <a:extLst>
                <a:ext uri="{FF2B5EF4-FFF2-40B4-BE49-F238E27FC236}">
                  <a16:creationId xmlns:a16="http://schemas.microsoft.com/office/drawing/2014/main" id="{CE371EB2-04B5-4C7E-B267-1B4811F5745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1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" y="346"/>
              <a:ext cx="3729" cy="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2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6">
            <a:extLst>
              <a:ext uri="{FF2B5EF4-FFF2-40B4-BE49-F238E27FC236}">
                <a16:creationId xmlns:a16="http://schemas.microsoft.com/office/drawing/2014/main" id="{0ADC2428-0ACD-46AA-A2B6-E46ECAD033C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208213" y="1628775"/>
            <a:ext cx="5408612" cy="533400"/>
            <a:chOff x="431" y="1026"/>
            <a:chExt cx="3407" cy="336"/>
          </a:xfrm>
        </p:grpSpPr>
        <p:sp>
          <p:nvSpPr>
            <p:cNvPr id="35852" name="AutoShape 5">
              <a:extLst>
                <a:ext uri="{FF2B5EF4-FFF2-40B4-BE49-F238E27FC236}">
                  <a16:creationId xmlns:a16="http://schemas.microsoft.com/office/drawing/2014/main" id="{2BB6E07C-0DEC-4BA0-AF01-E930D10FC017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31" y="1026"/>
              <a:ext cx="3407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35853" name="Picture 7">
              <a:extLst>
                <a:ext uri="{FF2B5EF4-FFF2-40B4-BE49-F238E27FC236}">
                  <a16:creationId xmlns:a16="http://schemas.microsoft.com/office/drawing/2014/main" id="{02587506-AD4A-4D48-864C-477BEF017E7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1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" y="1026"/>
              <a:ext cx="3419" cy="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5843" name="Group 8">
            <a:extLst>
              <a:ext uri="{FF2B5EF4-FFF2-40B4-BE49-F238E27FC236}">
                <a16:creationId xmlns:a16="http://schemas.microsoft.com/office/drawing/2014/main" id="{9F1F33DB-309E-42FE-B0FA-DDD861A14BF1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992313" y="333375"/>
            <a:ext cx="5903912" cy="725488"/>
            <a:chOff x="431" y="346"/>
            <a:chExt cx="3719" cy="457"/>
          </a:xfrm>
        </p:grpSpPr>
        <p:sp>
          <p:nvSpPr>
            <p:cNvPr id="35850" name="AutoShape 9">
              <a:extLst>
                <a:ext uri="{FF2B5EF4-FFF2-40B4-BE49-F238E27FC236}">
                  <a16:creationId xmlns:a16="http://schemas.microsoft.com/office/drawing/2014/main" id="{3A188140-3E7C-49AF-AEBE-D51CC8A06428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31" y="346"/>
              <a:ext cx="3719" cy="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35851" name="Picture 10">
              <a:extLst>
                <a:ext uri="{FF2B5EF4-FFF2-40B4-BE49-F238E27FC236}">
                  <a16:creationId xmlns:a16="http://schemas.microsoft.com/office/drawing/2014/main" id="{CBB3F815-FDB4-4F40-B25A-884B393CB59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1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" y="346"/>
              <a:ext cx="3729" cy="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" name="Group 13">
            <a:extLst>
              <a:ext uri="{FF2B5EF4-FFF2-40B4-BE49-F238E27FC236}">
                <a16:creationId xmlns:a16="http://schemas.microsoft.com/office/drawing/2014/main" id="{58FB8A8A-1779-49E5-B5D6-85AC98F27CD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208214" y="2420938"/>
            <a:ext cx="2928937" cy="3168650"/>
            <a:chOff x="748" y="1525"/>
            <a:chExt cx="1761" cy="1905"/>
          </a:xfrm>
        </p:grpSpPr>
        <p:sp>
          <p:nvSpPr>
            <p:cNvPr id="35848" name="AutoShape 12">
              <a:extLst>
                <a:ext uri="{FF2B5EF4-FFF2-40B4-BE49-F238E27FC236}">
                  <a16:creationId xmlns:a16="http://schemas.microsoft.com/office/drawing/2014/main" id="{2AD98489-B5B1-438C-B9AE-77CC0BB1227E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748" y="1525"/>
              <a:ext cx="1761" cy="1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35849" name="Picture 14">
              <a:extLst>
                <a:ext uri="{FF2B5EF4-FFF2-40B4-BE49-F238E27FC236}">
                  <a16:creationId xmlns:a16="http://schemas.microsoft.com/office/drawing/2014/main" id="{2E46D137-F776-4C77-94DD-E02EDCD44A1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1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8" y="1525"/>
              <a:ext cx="1770" cy="19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" name="Group 17">
            <a:extLst>
              <a:ext uri="{FF2B5EF4-FFF2-40B4-BE49-F238E27FC236}">
                <a16:creationId xmlns:a16="http://schemas.microsoft.com/office/drawing/2014/main" id="{C7AEB5B0-FB2A-4C13-9A9B-C7B081879466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096001" y="2349501"/>
            <a:ext cx="3711575" cy="3749675"/>
            <a:chOff x="2880" y="1480"/>
            <a:chExt cx="2338" cy="2362"/>
          </a:xfrm>
        </p:grpSpPr>
        <p:sp>
          <p:nvSpPr>
            <p:cNvPr id="35846" name="AutoShape 16">
              <a:extLst>
                <a:ext uri="{FF2B5EF4-FFF2-40B4-BE49-F238E27FC236}">
                  <a16:creationId xmlns:a16="http://schemas.microsoft.com/office/drawing/2014/main" id="{38D35C16-0A9D-4A75-A193-96BD1BF9A533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880" y="1480"/>
              <a:ext cx="2338" cy="2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35847" name="Picture 18">
              <a:extLst>
                <a:ext uri="{FF2B5EF4-FFF2-40B4-BE49-F238E27FC236}">
                  <a16:creationId xmlns:a16="http://schemas.microsoft.com/office/drawing/2014/main" id="{EC97D9DB-F9DB-41D1-8A79-E6B77E6C684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24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0" y="1480"/>
              <a:ext cx="2344" cy="2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Θέμα του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Yiannis Chiotelis</dc:creator>
  <cp:lastModifiedBy>Yiannis Chiotelis</cp:lastModifiedBy>
  <cp:revision>1</cp:revision>
  <dcterms:created xsi:type="dcterms:W3CDTF">2021-04-17T16:16:19Z</dcterms:created>
  <dcterms:modified xsi:type="dcterms:W3CDTF">2021-04-17T16:16:51Z</dcterms:modified>
</cp:coreProperties>
</file>