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5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1A484705-694A-4112-8741-9028B85AE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633CB-0311-40F1-81B7-82E634F2CAB4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35DA2398-988E-4420-8C1C-649D1CD8E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56C687C4-0B36-4519-88BD-659F9680A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9054D-90E8-4C56-B143-E6432D37FA9C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94363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94864914-3F94-4CE3-A18A-C553531F4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9CBFE-09FC-49FE-8E7C-82782B5CBCF0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5224DBF8-8B56-4D8A-9FCA-39F4E324A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9312FD09-998D-4895-B93E-6F36D3E4F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C3E27-3B7A-47EE-9F4D-6A76EE26E40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599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76517725-851A-44B8-831E-FA0720A0A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8A24A-EBD2-402C-953F-25C6DD360CAE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A33FAB83-952D-4B70-A0E4-C588E384C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14C68ED2-5BE4-44EC-9460-80FD61FC4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D3362-0C3F-4168-905B-5C47EAAB4DB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01770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3209E2F8-B416-40E1-9857-4F11F331D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0CA3B-58A4-46CD-A2C3-A0A56935172C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546A5448-3882-4740-A8A0-DE59C8271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B76CD0CF-694E-4098-BD70-748EA8DB1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3EBF1-C1A8-4456-869F-B2641E9BF33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969880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E5532B99-AEAC-44DD-8380-C6C7CFF35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4220D-C119-4BC3-A05B-8269148F66BA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078F31A4-E4E9-46CF-9FC9-A35016500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EF1B58D8-0AA0-4F7D-921F-5A203B2BC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AFCC8-BF67-4C78-BBE9-F9689CA6F3F5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7872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18A59A2D-77D0-435B-BC30-E83B221E2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1147C-2E4A-492B-88B9-F6846B8E5288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E97A9836-3FE5-4EB3-B64B-9D82C7967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8303A812-746C-445C-B329-8581E0A0E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BBAF-8B60-4699-A1A0-6E85D58184C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4224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3 - Θέση ημερομηνίας">
            <a:extLst>
              <a:ext uri="{FF2B5EF4-FFF2-40B4-BE49-F238E27FC236}">
                <a16:creationId xmlns:a16="http://schemas.microsoft.com/office/drawing/2014/main" id="{0CE7AD9A-1073-4A8C-9AC9-24BDE4E94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6A4F5-2787-46E6-993E-1184931462DF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8" name="4 - Θέση υποσέλιδου">
            <a:extLst>
              <a:ext uri="{FF2B5EF4-FFF2-40B4-BE49-F238E27FC236}">
                <a16:creationId xmlns:a16="http://schemas.microsoft.com/office/drawing/2014/main" id="{12C782D2-DA60-422C-B021-5131EFAB4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>
            <a:extLst>
              <a:ext uri="{FF2B5EF4-FFF2-40B4-BE49-F238E27FC236}">
                <a16:creationId xmlns:a16="http://schemas.microsoft.com/office/drawing/2014/main" id="{2BE2768A-CBD5-4B4C-872D-A2B933025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3E72-A4AD-40FF-BBE9-55D1946D81B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48874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3 - Θέση ημερομηνίας">
            <a:extLst>
              <a:ext uri="{FF2B5EF4-FFF2-40B4-BE49-F238E27FC236}">
                <a16:creationId xmlns:a16="http://schemas.microsoft.com/office/drawing/2014/main" id="{EE2CE3B4-3878-4816-95C5-259D68893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D558F-A6ED-4CDF-8473-6E6E026E3735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4" name="4 - Θέση υποσέλιδου">
            <a:extLst>
              <a:ext uri="{FF2B5EF4-FFF2-40B4-BE49-F238E27FC236}">
                <a16:creationId xmlns:a16="http://schemas.microsoft.com/office/drawing/2014/main" id="{05A06B06-3B8D-4EAF-A068-FB0D2A9C6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>
            <a:extLst>
              <a:ext uri="{FF2B5EF4-FFF2-40B4-BE49-F238E27FC236}">
                <a16:creationId xmlns:a16="http://schemas.microsoft.com/office/drawing/2014/main" id="{B4ED4C05-A9A1-4CAD-B041-3F9C1413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4A34A-8077-415D-8D7D-5C3BBA405E02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43803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>
            <a:extLst>
              <a:ext uri="{FF2B5EF4-FFF2-40B4-BE49-F238E27FC236}">
                <a16:creationId xmlns:a16="http://schemas.microsoft.com/office/drawing/2014/main" id="{6B8CECC2-A67C-4825-8675-3F50E9042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67FED-98D1-43F6-A3E0-BB4A634832CE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3" name="4 - Θέση υποσέλιδου">
            <a:extLst>
              <a:ext uri="{FF2B5EF4-FFF2-40B4-BE49-F238E27FC236}">
                <a16:creationId xmlns:a16="http://schemas.microsoft.com/office/drawing/2014/main" id="{A142B5DA-9FEB-401E-AD50-75D888648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>
            <a:extLst>
              <a:ext uri="{FF2B5EF4-FFF2-40B4-BE49-F238E27FC236}">
                <a16:creationId xmlns:a16="http://schemas.microsoft.com/office/drawing/2014/main" id="{0EBFAAC3-388A-4081-B5DC-AD4265EF4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96FC7-3B79-4FD2-A2A3-BC62F72FD66C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889739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664C159F-A55C-4763-AFD4-C5193C192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2ACF-1EA0-4839-95E7-CED91E8DE99C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D9F50AA9-17A2-445F-8A31-A8177A8F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CB0EBD82-7A29-48D7-A584-79FDC2D15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F4C05-0893-4219-BD3D-F032BF16115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63933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7D7DF408-5E38-4A08-B2BB-B589CE1C1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CFEC6-83E6-4DDA-A423-7DDFAA6A1842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FB5831AC-D8F4-4854-AFC9-0275D210A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5572A856-D714-47EB-8947-E0C354743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0009B-40A9-4F70-8AD8-15A9AD94B9B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83952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>
            <a:extLst>
              <a:ext uri="{FF2B5EF4-FFF2-40B4-BE49-F238E27FC236}">
                <a16:creationId xmlns:a16="http://schemas.microsoft.com/office/drawing/2014/main" id="{B957094D-E37D-46E2-9A59-AE38EF85C9F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Kλικ για επεξεργασία του τίτλου</a:t>
            </a:r>
          </a:p>
        </p:txBody>
      </p:sp>
      <p:sp>
        <p:nvSpPr>
          <p:cNvPr id="1027" name="2 - Θέση κειμένου">
            <a:extLst>
              <a:ext uri="{FF2B5EF4-FFF2-40B4-BE49-F238E27FC236}">
                <a16:creationId xmlns:a16="http://schemas.microsoft.com/office/drawing/2014/main" id="{790DEB86-0390-434C-A551-05C37850538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Kλικ για επεξεργασία των στυλ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6BC1B84C-8310-47EB-9297-23F736226B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5551F95-88A2-494B-9BBC-8BF62D1D1E6D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3980982C-2BA6-4162-9B20-A3984143C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F4442A01-C046-494D-BB19-CAFFEFD01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871A4C4-7F12-4CFE-8F97-A0D3BA26C2CD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1926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image" Target="../media/image48.wmf"/><Relationship Id="rId3" Type="http://schemas.openxmlformats.org/officeDocument/2006/relationships/image" Target="../media/image38.png"/><Relationship Id="rId7" Type="http://schemas.openxmlformats.org/officeDocument/2006/relationships/image" Target="../media/image42.wmf"/><Relationship Id="rId12" Type="http://schemas.openxmlformats.org/officeDocument/2006/relationships/image" Target="../media/image47.wmf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wmf"/><Relationship Id="rId11" Type="http://schemas.openxmlformats.org/officeDocument/2006/relationships/image" Target="../media/image46.wmf"/><Relationship Id="rId5" Type="http://schemas.openxmlformats.org/officeDocument/2006/relationships/image" Target="../media/image40.wmf"/><Relationship Id="rId10" Type="http://schemas.openxmlformats.org/officeDocument/2006/relationships/image" Target="../media/image45.png"/><Relationship Id="rId4" Type="http://schemas.openxmlformats.org/officeDocument/2006/relationships/image" Target="../media/image39.wmf"/><Relationship Id="rId9" Type="http://schemas.openxmlformats.org/officeDocument/2006/relationships/image" Target="../media/image44.wmf"/><Relationship Id="rId14" Type="http://schemas.openxmlformats.org/officeDocument/2006/relationships/image" Target="../media/image4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4">
            <a:extLst>
              <a:ext uri="{FF2B5EF4-FFF2-40B4-BE49-F238E27FC236}">
                <a16:creationId xmlns:a16="http://schemas.microsoft.com/office/drawing/2014/main" id="{F23C2460-18E1-4E45-BA95-B302FE060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404814"/>
            <a:ext cx="47529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7">
            <a:extLst>
              <a:ext uri="{FF2B5EF4-FFF2-40B4-BE49-F238E27FC236}">
                <a16:creationId xmlns:a16="http://schemas.microsoft.com/office/drawing/2014/main" id="{0EBC9204-DE42-4D6C-8EA5-F2B912B1392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295776" y="981075"/>
            <a:ext cx="2665413" cy="1809750"/>
            <a:chOff x="657" y="754"/>
            <a:chExt cx="1679" cy="1140"/>
          </a:xfrm>
        </p:grpSpPr>
        <p:sp>
          <p:nvSpPr>
            <p:cNvPr id="44048" name="AutoShape 6">
              <a:extLst>
                <a:ext uri="{FF2B5EF4-FFF2-40B4-BE49-F238E27FC236}">
                  <a16:creationId xmlns:a16="http://schemas.microsoft.com/office/drawing/2014/main" id="{FB856569-B82B-4E56-936C-62CC9797FD2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657" y="754"/>
              <a:ext cx="1679" cy="1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4049" name="Picture 8">
              <a:extLst>
                <a:ext uri="{FF2B5EF4-FFF2-40B4-BE49-F238E27FC236}">
                  <a16:creationId xmlns:a16="http://schemas.microsoft.com/office/drawing/2014/main" id="{834865AF-7CF3-4117-B84E-86F97AE66D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3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" y="754"/>
              <a:ext cx="1687" cy="1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1">
            <a:extLst>
              <a:ext uri="{FF2B5EF4-FFF2-40B4-BE49-F238E27FC236}">
                <a16:creationId xmlns:a16="http://schemas.microsoft.com/office/drawing/2014/main" id="{E1B9992A-49AB-48FD-9983-ED755BCA450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424114" y="2997201"/>
            <a:ext cx="6624637" cy="498475"/>
            <a:chOff x="1973" y="1117"/>
            <a:chExt cx="3583" cy="270"/>
          </a:xfrm>
        </p:grpSpPr>
        <p:sp>
          <p:nvSpPr>
            <p:cNvPr id="44046" name="AutoShape 10">
              <a:extLst>
                <a:ext uri="{FF2B5EF4-FFF2-40B4-BE49-F238E27FC236}">
                  <a16:creationId xmlns:a16="http://schemas.microsoft.com/office/drawing/2014/main" id="{7811BBDD-DA50-4B74-AE76-1F61D57B35F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73" y="1117"/>
              <a:ext cx="3583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4047" name="Picture 12">
              <a:extLst>
                <a:ext uri="{FF2B5EF4-FFF2-40B4-BE49-F238E27FC236}">
                  <a16:creationId xmlns:a16="http://schemas.microsoft.com/office/drawing/2014/main" id="{32B396A9-9EA3-4C24-99F2-3439175EE3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3" y="1117"/>
              <a:ext cx="3589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5">
            <a:extLst>
              <a:ext uri="{FF2B5EF4-FFF2-40B4-BE49-F238E27FC236}">
                <a16:creationId xmlns:a16="http://schemas.microsoft.com/office/drawing/2014/main" id="{A51A201F-2691-47D3-8497-F405392DAFD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79650" y="3644901"/>
            <a:ext cx="6553200" cy="957263"/>
            <a:chOff x="476" y="2069"/>
            <a:chExt cx="3946" cy="576"/>
          </a:xfrm>
        </p:grpSpPr>
        <p:sp>
          <p:nvSpPr>
            <p:cNvPr id="44044" name="AutoShape 14">
              <a:extLst>
                <a:ext uri="{FF2B5EF4-FFF2-40B4-BE49-F238E27FC236}">
                  <a16:creationId xmlns:a16="http://schemas.microsoft.com/office/drawing/2014/main" id="{6A6B5A35-C703-44D4-84BC-A2D5CA09242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76" y="2069"/>
              <a:ext cx="394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4045" name="Picture 16">
              <a:extLst>
                <a:ext uri="{FF2B5EF4-FFF2-40B4-BE49-F238E27FC236}">
                  <a16:creationId xmlns:a16="http://schemas.microsoft.com/office/drawing/2014/main" id="{A4C5393D-5370-446F-B146-97DEEC7DEA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" y="2069"/>
              <a:ext cx="3953" cy="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19">
            <a:extLst>
              <a:ext uri="{FF2B5EF4-FFF2-40B4-BE49-F238E27FC236}">
                <a16:creationId xmlns:a16="http://schemas.microsoft.com/office/drawing/2014/main" id="{7D30537A-110C-437D-A65B-F5AB78387B0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08214" y="5013325"/>
            <a:ext cx="3095625" cy="1004888"/>
            <a:chOff x="431" y="3158"/>
            <a:chExt cx="1950" cy="633"/>
          </a:xfrm>
        </p:grpSpPr>
        <p:sp>
          <p:nvSpPr>
            <p:cNvPr id="44042" name="AutoShape 18">
              <a:extLst>
                <a:ext uri="{FF2B5EF4-FFF2-40B4-BE49-F238E27FC236}">
                  <a16:creationId xmlns:a16="http://schemas.microsoft.com/office/drawing/2014/main" id="{2080B9D6-B29D-472F-906F-487781A73E7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31" y="3158"/>
              <a:ext cx="195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4043" name="Picture 20">
              <a:extLst>
                <a:ext uri="{FF2B5EF4-FFF2-40B4-BE49-F238E27FC236}">
                  <a16:creationId xmlns:a16="http://schemas.microsoft.com/office/drawing/2014/main" id="{93DF78E3-5B6D-409C-AF98-1570159CA9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3158"/>
              <a:ext cx="1962" cy="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 23">
            <a:extLst>
              <a:ext uri="{FF2B5EF4-FFF2-40B4-BE49-F238E27FC236}">
                <a16:creationId xmlns:a16="http://schemas.microsoft.com/office/drawing/2014/main" id="{772BFAC1-3E72-4B84-8253-2A0D5234616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808664" y="4437063"/>
            <a:ext cx="3743325" cy="2074862"/>
            <a:chOff x="2699" y="2795"/>
            <a:chExt cx="2358" cy="1307"/>
          </a:xfrm>
        </p:grpSpPr>
        <p:sp>
          <p:nvSpPr>
            <p:cNvPr id="44040" name="AutoShape 22">
              <a:extLst>
                <a:ext uri="{FF2B5EF4-FFF2-40B4-BE49-F238E27FC236}">
                  <a16:creationId xmlns:a16="http://schemas.microsoft.com/office/drawing/2014/main" id="{CE2AEE28-8CAD-4BD2-8F5B-6FE466D6A9E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699" y="2795"/>
              <a:ext cx="2358" cy="1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4041" name="Picture 24">
              <a:extLst>
                <a:ext uri="{FF2B5EF4-FFF2-40B4-BE49-F238E27FC236}">
                  <a16:creationId xmlns:a16="http://schemas.microsoft.com/office/drawing/2014/main" id="{58CCE55F-875A-4FEE-8B88-97630D0825D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" y="2795"/>
              <a:ext cx="2364" cy="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4">
            <a:extLst>
              <a:ext uri="{FF2B5EF4-FFF2-40B4-BE49-F238E27FC236}">
                <a16:creationId xmlns:a16="http://schemas.microsoft.com/office/drawing/2014/main" id="{B61C0ACD-EA27-4DB7-91F6-11D3083BAB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404814"/>
            <a:ext cx="47529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5">
            <a:extLst>
              <a:ext uri="{FF2B5EF4-FFF2-40B4-BE49-F238E27FC236}">
                <a16:creationId xmlns:a16="http://schemas.microsoft.com/office/drawing/2014/main" id="{6C7D54E1-ED45-4F9C-92F6-6032AE3CA3A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79651" y="1268414"/>
            <a:ext cx="3095625" cy="1004887"/>
            <a:chOff x="431" y="3158"/>
            <a:chExt cx="1950" cy="633"/>
          </a:xfrm>
        </p:grpSpPr>
        <p:sp>
          <p:nvSpPr>
            <p:cNvPr id="45078" name="AutoShape 6">
              <a:extLst>
                <a:ext uri="{FF2B5EF4-FFF2-40B4-BE49-F238E27FC236}">
                  <a16:creationId xmlns:a16="http://schemas.microsoft.com/office/drawing/2014/main" id="{DCEDBBE3-04B4-4897-8BEF-12E1D8B161A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31" y="3158"/>
              <a:ext cx="195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5079" name="Picture 7">
              <a:extLst>
                <a:ext uri="{FF2B5EF4-FFF2-40B4-BE49-F238E27FC236}">
                  <a16:creationId xmlns:a16="http://schemas.microsoft.com/office/drawing/2014/main" id="{48A0A4B2-E335-4962-9947-C90E9D54C7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3158"/>
              <a:ext cx="1962" cy="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0">
            <a:extLst>
              <a:ext uri="{FF2B5EF4-FFF2-40B4-BE49-F238E27FC236}">
                <a16:creationId xmlns:a16="http://schemas.microsoft.com/office/drawing/2014/main" id="{BE891B27-DDF8-42C5-A5F6-F1BAF1AA0DE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495551" y="2349500"/>
            <a:ext cx="1655763" cy="636588"/>
            <a:chOff x="3243" y="754"/>
            <a:chExt cx="1043" cy="401"/>
          </a:xfrm>
        </p:grpSpPr>
        <p:sp>
          <p:nvSpPr>
            <p:cNvPr id="45076" name="AutoShape 9">
              <a:extLst>
                <a:ext uri="{FF2B5EF4-FFF2-40B4-BE49-F238E27FC236}">
                  <a16:creationId xmlns:a16="http://schemas.microsoft.com/office/drawing/2014/main" id="{3595F2B2-9E7D-4F3E-BE0A-744A864D620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243" y="754"/>
              <a:ext cx="1043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5077" name="Picture 11">
              <a:extLst>
                <a:ext uri="{FF2B5EF4-FFF2-40B4-BE49-F238E27FC236}">
                  <a16:creationId xmlns:a16="http://schemas.microsoft.com/office/drawing/2014/main" id="{9007E1DB-24A3-4BFF-BF5C-82CD378E37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3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3" y="754"/>
              <a:ext cx="1053" cy="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5853" name="AutoShape 13">
            <a:extLst>
              <a:ext uri="{FF2B5EF4-FFF2-40B4-BE49-F238E27FC236}">
                <a16:creationId xmlns:a16="http://schemas.microsoft.com/office/drawing/2014/main" id="{0BBD68F3-ED6A-4298-9065-921342453C09}"/>
              </a:ext>
            </a:extLst>
          </p:cNvPr>
          <p:cNvSpPr>
            <a:spLocks/>
          </p:cNvSpPr>
          <p:nvPr/>
        </p:nvSpPr>
        <p:spPr bwMode="auto">
          <a:xfrm>
            <a:off x="5303838" y="1125538"/>
            <a:ext cx="360362" cy="1871662"/>
          </a:xfrm>
          <a:prstGeom prst="rightBrace">
            <a:avLst>
              <a:gd name="adj1" fmla="val 4328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l-GR" altLang="el-GR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grpSp>
        <p:nvGrpSpPr>
          <p:cNvPr id="4" name="Group 15">
            <a:extLst>
              <a:ext uri="{FF2B5EF4-FFF2-40B4-BE49-F238E27FC236}">
                <a16:creationId xmlns:a16="http://schemas.microsoft.com/office/drawing/2014/main" id="{BE27714D-85E2-46D0-B7E4-DE53D5F29DD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735638" y="1773239"/>
            <a:ext cx="4140200" cy="631825"/>
            <a:chOff x="2653" y="1117"/>
            <a:chExt cx="2608" cy="398"/>
          </a:xfrm>
        </p:grpSpPr>
        <p:sp>
          <p:nvSpPr>
            <p:cNvPr id="45074" name="AutoShape 14">
              <a:extLst>
                <a:ext uri="{FF2B5EF4-FFF2-40B4-BE49-F238E27FC236}">
                  <a16:creationId xmlns:a16="http://schemas.microsoft.com/office/drawing/2014/main" id="{1157962F-9CEF-44E3-90DB-ED44B5BA275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653" y="1117"/>
              <a:ext cx="2608" cy="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5075" name="Picture 16">
              <a:extLst>
                <a:ext uri="{FF2B5EF4-FFF2-40B4-BE49-F238E27FC236}">
                  <a16:creationId xmlns:a16="http://schemas.microsoft.com/office/drawing/2014/main" id="{6E45B7EE-3AF4-493D-9D7F-5397F9AA7D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3" y="1117"/>
              <a:ext cx="2619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19">
            <a:extLst>
              <a:ext uri="{FF2B5EF4-FFF2-40B4-BE49-F238E27FC236}">
                <a16:creationId xmlns:a16="http://schemas.microsoft.com/office/drawing/2014/main" id="{1E780815-0A7D-4214-A182-32888441B1D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527801" y="2420938"/>
            <a:ext cx="2447925" cy="501650"/>
            <a:chOff x="3152" y="1661"/>
            <a:chExt cx="1451" cy="297"/>
          </a:xfrm>
        </p:grpSpPr>
        <p:sp>
          <p:nvSpPr>
            <p:cNvPr id="45072" name="AutoShape 18">
              <a:extLst>
                <a:ext uri="{FF2B5EF4-FFF2-40B4-BE49-F238E27FC236}">
                  <a16:creationId xmlns:a16="http://schemas.microsoft.com/office/drawing/2014/main" id="{5B5B4366-98BE-43E5-BC02-DF50423A068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152" y="1661"/>
              <a:ext cx="1451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5073" name="Picture 20">
              <a:extLst>
                <a:ext uri="{FF2B5EF4-FFF2-40B4-BE49-F238E27FC236}">
                  <a16:creationId xmlns:a16="http://schemas.microsoft.com/office/drawing/2014/main" id="{3123EEB5-7A0D-4DAD-99C9-61747FA477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2" y="1661"/>
              <a:ext cx="1461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 23">
            <a:extLst>
              <a:ext uri="{FF2B5EF4-FFF2-40B4-BE49-F238E27FC236}">
                <a16:creationId xmlns:a16="http://schemas.microsoft.com/office/drawing/2014/main" id="{F0158672-D8DF-46C8-B3FB-9B5D1516787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951539" y="2997201"/>
            <a:ext cx="3889375" cy="835025"/>
            <a:chOff x="2608" y="1888"/>
            <a:chExt cx="2450" cy="526"/>
          </a:xfrm>
        </p:grpSpPr>
        <p:sp>
          <p:nvSpPr>
            <p:cNvPr id="45070" name="AutoShape 22">
              <a:extLst>
                <a:ext uri="{FF2B5EF4-FFF2-40B4-BE49-F238E27FC236}">
                  <a16:creationId xmlns:a16="http://schemas.microsoft.com/office/drawing/2014/main" id="{A38B8A69-0486-4725-A0FC-E78AFCCE10C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608" y="1888"/>
              <a:ext cx="2450" cy="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5071" name="Picture 24">
              <a:extLst>
                <a:ext uri="{FF2B5EF4-FFF2-40B4-BE49-F238E27FC236}">
                  <a16:creationId xmlns:a16="http://schemas.microsoft.com/office/drawing/2014/main" id="{F190834C-6B89-4E33-9ACE-A0F27DBD89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" y="1888"/>
              <a:ext cx="2460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5865" name="Picture 25">
            <a:extLst>
              <a:ext uri="{FF2B5EF4-FFF2-40B4-BE49-F238E27FC236}">
                <a16:creationId xmlns:a16="http://schemas.microsoft.com/office/drawing/2014/main" id="{1618EF15-8FA5-40B2-B710-FFB5D7961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364" y="3789363"/>
            <a:ext cx="2414587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8">
            <a:extLst>
              <a:ext uri="{FF2B5EF4-FFF2-40B4-BE49-F238E27FC236}">
                <a16:creationId xmlns:a16="http://schemas.microsoft.com/office/drawing/2014/main" id="{34D93620-787E-4788-A779-811F06B7F8E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19288" y="2924175"/>
            <a:ext cx="2730500" cy="3600450"/>
            <a:chOff x="521" y="1888"/>
            <a:chExt cx="1720" cy="2268"/>
          </a:xfrm>
        </p:grpSpPr>
        <p:sp>
          <p:nvSpPr>
            <p:cNvPr id="45068" name="AutoShape 27">
              <a:extLst>
                <a:ext uri="{FF2B5EF4-FFF2-40B4-BE49-F238E27FC236}">
                  <a16:creationId xmlns:a16="http://schemas.microsoft.com/office/drawing/2014/main" id="{5ED6F279-4BF7-4CBD-A1B1-0F324BF44E1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1" y="1888"/>
              <a:ext cx="1720" cy="2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5069" name="Picture 29">
              <a:extLst>
                <a:ext uri="{FF2B5EF4-FFF2-40B4-BE49-F238E27FC236}">
                  <a16:creationId xmlns:a16="http://schemas.microsoft.com/office/drawing/2014/main" id="{22FC8793-904E-4A0C-B81E-E750A382DB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" y="1888"/>
              <a:ext cx="1728" cy="2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5870" name="Picture 30">
            <a:extLst>
              <a:ext uri="{FF2B5EF4-FFF2-40B4-BE49-F238E27FC236}">
                <a16:creationId xmlns:a16="http://schemas.microsoft.com/office/drawing/2014/main" id="{4DDB7111-39E2-46CB-BDCB-9604BD836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6" y="5013326"/>
            <a:ext cx="5940425" cy="131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5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4">
            <a:extLst>
              <a:ext uri="{FF2B5EF4-FFF2-40B4-BE49-F238E27FC236}">
                <a16:creationId xmlns:a16="http://schemas.microsoft.com/office/drawing/2014/main" id="{171DF7EA-FC5F-49A3-AD72-1AAF83AF0A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404814"/>
            <a:ext cx="47529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5">
            <a:extLst>
              <a:ext uri="{FF2B5EF4-FFF2-40B4-BE49-F238E27FC236}">
                <a16:creationId xmlns:a16="http://schemas.microsoft.com/office/drawing/2014/main" id="{8951E71C-F6AE-4C42-9023-65049ECCCF9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03389" y="1196975"/>
            <a:ext cx="2447925" cy="501650"/>
            <a:chOff x="3152" y="1661"/>
            <a:chExt cx="1451" cy="297"/>
          </a:xfrm>
        </p:grpSpPr>
        <p:sp>
          <p:nvSpPr>
            <p:cNvPr id="46094" name="AutoShape 6">
              <a:extLst>
                <a:ext uri="{FF2B5EF4-FFF2-40B4-BE49-F238E27FC236}">
                  <a16:creationId xmlns:a16="http://schemas.microsoft.com/office/drawing/2014/main" id="{0AFBEECB-7A29-44EF-9DA5-4A58683A1E4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152" y="1661"/>
              <a:ext cx="1451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6095" name="Picture 7">
              <a:extLst>
                <a:ext uri="{FF2B5EF4-FFF2-40B4-BE49-F238E27FC236}">
                  <a16:creationId xmlns:a16="http://schemas.microsoft.com/office/drawing/2014/main" id="{47D9E5ED-7163-4A54-87F7-2FCBA1182D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3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2" y="1661"/>
              <a:ext cx="1461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8">
            <a:extLst>
              <a:ext uri="{FF2B5EF4-FFF2-40B4-BE49-F238E27FC236}">
                <a16:creationId xmlns:a16="http://schemas.microsoft.com/office/drawing/2014/main" id="{2774412C-68C1-4F55-8D56-D4AFBF167A9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151314" y="1052514"/>
            <a:ext cx="3889375" cy="835025"/>
            <a:chOff x="2608" y="1888"/>
            <a:chExt cx="2450" cy="526"/>
          </a:xfrm>
        </p:grpSpPr>
        <p:sp>
          <p:nvSpPr>
            <p:cNvPr id="46092" name="AutoShape 9">
              <a:extLst>
                <a:ext uri="{FF2B5EF4-FFF2-40B4-BE49-F238E27FC236}">
                  <a16:creationId xmlns:a16="http://schemas.microsoft.com/office/drawing/2014/main" id="{24C0B14F-ADBD-4021-B9D3-702752B93E3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608" y="1888"/>
              <a:ext cx="2450" cy="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6093" name="Picture 10">
              <a:extLst>
                <a:ext uri="{FF2B5EF4-FFF2-40B4-BE49-F238E27FC236}">
                  <a16:creationId xmlns:a16="http://schemas.microsoft.com/office/drawing/2014/main" id="{808FAFC8-F400-4A85-90CE-97605B3E0D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" y="1888"/>
              <a:ext cx="2460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6875" name="Picture 11">
            <a:extLst>
              <a:ext uri="{FF2B5EF4-FFF2-40B4-BE49-F238E27FC236}">
                <a16:creationId xmlns:a16="http://schemas.microsoft.com/office/drawing/2014/main" id="{9583EEF2-196B-4051-B50C-22934C8495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9" y="1052513"/>
            <a:ext cx="2414587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14">
            <a:extLst>
              <a:ext uri="{FF2B5EF4-FFF2-40B4-BE49-F238E27FC236}">
                <a16:creationId xmlns:a16="http://schemas.microsoft.com/office/drawing/2014/main" id="{6A72DCFA-A25C-41E2-9414-9D74D7F0A763}"/>
              </a:ext>
            </a:extLst>
          </p:cNvPr>
          <p:cNvGrpSpPr>
            <a:grpSpLocks/>
          </p:cNvGrpSpPr>
          <p:nvPr/>
        </p:nvGrpSpPr>
        <p:grpSpPr bwMode="auto">
          <a:xfrm>
            <a:off x="2782888" y="2276476"/>
            <a:ext cx="7129462" cy="1800225"/>
            <a:chOff x="1020" y="1480"/>
            <a:chExt cx="3630" cy="846"/>
          </a:xfrm>
        </p:grpSpPr>
        <p:pic>
          <p:nvPicPr>
            <p:cNvPr id="46090" name="Picture 12">
              <a:extLst>
                <a:ext uri="{FF2B5EF4-FFF2-40B4-BE49-F238E27FC236}">
                  <a16:creationId xmlns:a16="http://schemas.microsoft.com/office/drawing/2014/main" id="{240CDB60-A6BB-4007-81D1-3E687CBF03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1480"/>
              <a:ext cx="3630" cy="5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091" name="Picture 13">
              <a:extLst>
                <a:ext uri="{FF2B5EF4-FFF2-40B4-BE49-F238E27FC236}">
                  <a16:creationId xmlns:a16="http://schemas.microsoft.com/office/drawing/2014/main" id="{06092F64-089D-4F25-9CDC-9F6762D5E2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2024"/>
              <a:ext cx="3629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17">
            <a:extLst>
              <a:ext uri="{FF2B5EF4-FFF2-40B4-BE49-F238E27FC236}">
                <a16:creationId xmlns:a16="http://schemas.microsoft.com/office/drawing/2014/main" id="{8E37BC73-1B78-465C-9EC7-6BB64565316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782888" y="4292600"/>
            <a:ext cx="7243762" cy="1301750"/>
            <a:chOff x="793" y="2568"/>
            <a:chExt cx="4563" cy="820"/>
          </a:xfrm>
        </p:grpSpPr>
        <p:sp>
          <p:nvSpPr>
            <p:cNvPr id="46088" name="AutoShape 16">
              <a:extLst>
                <a:ext uri="{FF2B5EF4-FFF2-40B4-BE49-F238E27FC236}">
                  <a16:creationId xmlns:a16="http://schemas.microsoft.com/office/drawing/2014/main" id="{BA49F3DE-5661-4007-ADD8-945EADC6EB1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793" y="2568"/>
              <a:ext cx="4563" cy="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6089" name="Picture 18">
              <a:extLst>
                <a:ext uri="{FF2B5EF4-FFF2-40B4-BE49-F238E27FC236}">
                  <a16:creationId xmlns:a16="http://schemas.microsoft.com/office/drawing/2014/main" id="{6117B442-1715-4B80-BF88-A41AA3B90D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" y="2568"/>
              <a:ext cx="4571" cy="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4">
            <a:extLst>
              <a:ext uri="{FF2B5EF4-FFF2-40B4-BE49-F238E27FC236}">
                <a16:creationId xmlns:a16="http://schemas.microsoft.com/office/drawing/2014/main" id="{0B787532-4AD8-42F4-8CDA-DAA5AB692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404814"/>
            <a:ext cx="47529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7">
            <a:extLst>
              <a:ext uri="{FF2B5EF4-FFF2-40B4-BE49-F238E27FC236}">
                <a16:creationId xmlns:a16="http://schemas.microsoft.com/office/drawing/2014/main" id="{3F133AB2-E7DE-4166-97C0-21000E36B5B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08214" y="1125538"/>
            <a:ext cx="7343775" cy="1104900"/>
            <a:chOff x="431" y="709"/>
            <a:chExt cx="4626" cy="696"/>
          </a:xfrm>
        </p:grpSpPr>
        <p:sp>
          <p:nvSpPr>
            <p:cNvPr id="47123" name="AutoShape 6">
              <a:extLst>
                <a:ext uri="{FF2B5EF4-FFF2-40B4-BE49-F238E27FC236}">
                  <a16:creationId xmlns:a16="http://schemas.microsoft.com/office/drawing/2014/main" id="{D4B17EEA-ECFD-4646-8C60-125D286F40F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31" y="709"/>
              <a:ext cx="4626" cy="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7124" name="Picture 8">
              <a:extLst>
                <a:ext uri="{FF2B5EF4-FFF2-40B4-BE49-F238E27FC236}">
                  <a16:creationId xmlns:a16="http://schemas.microsoft.com/office/drawing/2014/main" id="{65C36612-B5A7-4EF1-8A1A-048BA0439C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709"/>
              <a:ext cx="4634" cy="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1">
            <a:extLst>
              <a:ext uri="{FF2B5EF4-FFF2-40B4-BE49-F238E27FC236}">
                <a16:creationId xmlns:a16="http://schemas.microsoft.com/office/drawing/2014/main" id="{2C2C64D7-021B-4ECB-9728-4FDC6947065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711451" y="2349501"/>
            <a:ext cx="2087563" cy="1039813"/>
            <a:chOff x="930" y="1480"/>
            <a:chExt cx="1315" cy="655"/>
          </a:xfrm>
        </p:grpSpPr>
        <p:sp>
          <p:nvSpPr>
            <p:cNvPr id="47121" name="AutoShape 10">
              <a:extLst>
                <a:ext uri="{FF2B5EF4-FFF2-40B4-BE49-F238E27FC236}">
                  <a16:creationId xmlns:a16="http://schemas.microsoft.com/office/drawing/2014/main" id="{00AF8E77-ED78-4DC7-AC4D-D350DA74AD6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930" y="1480"/>
              <a:ext cx="1315" cy="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7122" name="Picture 12">
              <a:extLst>
                <a:ext uri="{FF2B5EF4-FFF2-40B4-BE49-F238E27FC236}">
                  <a16:creationId xmlns:a16="http://schemas.microsoft.com/office/drawing/2014/main" id="{2E610E55-61A8-446C-BFB4-1E55E5B51C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" y="1480"/>
              <a:ext cx="1326" cy="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5">
            <a:extLst>
              <a:ext uri="{FF2B5EF4-FFF2-40B4-BE49-F238E27FC236}">
                <a16:creationId xmlns:a16="http://schemas.microsoft.com/office/drawing/2014/main" id="{227952B1-AE57-411E-A5F4-FFFC50AE150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55914" y="3357563"/>
            <a:ext cx="1800225" cy="595312"/>
            <a:chOff x="839" y="2115"/>
            <a:chExt cx="1134" cy="375"/>
          </a:xfrm>
        </p:grpSpPr>
        <p:sp>
          <p:nvSpPr>
            <p:cNvPr id="47119" name="AutoShape 14">
              <a:extLst>
                <a:ext uri="{FF2B5EF4-FFF2-40B4-BE49-F238E27FC236}">
                  <a16:creationId xmlns:a16="http://schemas.microsoft.com/office/drawing/2014/main" id="{D8185E9E-156F-4020-A434-719B25DBCD4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839" y="2115"/>
              <a:ext cx="1134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7120" name="Picture 16">
              <a:extLst>
                <a:ext uri="{FF2B5EF4-FFF2-40B4-BE49-F238E27FC236}">
                  <a16:creationId xmlns:a16="http://schemas.microsoft.com/office/drawing/2014/main" id="{1B0C2F9B-EFD3-4518-B37F-766E69AFA2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9" y="2115"/>
              <a:ext cx="1146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905" name="AutoShape 17">
            <a:extLst>
              <a:ext uri="{FF2B5EF4-FFF2-40B4-BE49-F238E27FC236}">
                <a16:creationId xmlns:a16="http://schemas.microsoft.com/office/drawing/2014/main" id="{480479EB-1F3B-49F2-B457-AF2D47AC4562}"/>
              </a:ext>
            </a:extLst>
          </p:cNvPr>
          <p:cNvSpPr>
            <a:spLocks/>
          </p:cNvSpPr>
          <p:nvPr/>
        </p:nvSpPr>
        <p:spPr bwMode="auto">
          <a:xfrm>
            <a:off x="4872038" y="2349500"/>
            <a:ext cx="144462" cy="1511300"/>
          </a:xfrm>
          <a:prstGeom prst="rightBrace">
            <a:avLst>
              <a:gd name="adj1" fmla="val 8718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l-GR" altLang="el-GR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37906" name="Picture 18">
            <a:extLst>
              <a:ext uri="{FF2B5EF4-FFF2-40B4-BE49-F238E27FC236}">
                <a16:creationId xmlns:a16="http://schemas.microsoft.com/office/drawing/2014/main" id="{7E2905D9-6398-4602-818E-628835BE3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5" y="2924176"/>
            <a:ext cx="324485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21">
            <a:extLst>
              <a:ext uri="{FF2B5EF4-FFF2-40B4-BE49-F238E27FC236}">
                <a16:creationId xmlns:a16="http://schemas.microsoft.com/office/drawing/2014/main" id="{C040FB5A-1CE8-4489-8A0A-E15E5093708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32400" y="3573463"/>
            <a:ext cx="3887788" cy="747712"/>
            <a:chOff x="2336" y="2251"/>
            <a:chExt cx="2449" cy="471"/>
          </a:xfrm>
        </p:grpSpPr>
        <p:sp>
          <p:nvSpPr>
            <p:cNvPr id="47117" name="AutoShape 20">
              <a:extLst>
                <a:ext uri="{FF2B5EF4-FFF2-40B4-BE49-F238E27FC236}">
                  <a16:creationId xmlns:a16="http://schemas.microsoft.com/office/drawing/2014/main" id="{E5D82AE3-A948-4EDD-9ADD-DA263D49F57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336" y="2251"/>
              <a:ext cx="2449" cy="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7118" name="Picture 22">
              <a:extLst>
                <a:ext uri="{FF2B5EF4-FFF2-40B4-BE49-F238E27FC236}">
                  <a16:creationId xmlns:a16="http://schemas.microsoft.com/office/drawing/2014/main" id="{69E1154F-F8DD-4F24-83AF-4AF1031E8D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6" y="2251"/>
              <a:ext cx="2456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911" name="AutoShape 23">
            <a:extLst>
              <a:ext uri="{FF2B5EF4-FFF2-40B4-BE49-F238E27FC236}">
                <a16:creationId xmlns:a16="http://schemas.microsoft.com/office/drawing/2014/main" id="{D75A362C-5715-4EC3-86DF-FA521D58608C}"/>
              </a:ext>
            </a:extLst>
          </p:cNvPr>
          <p:cNvSpPr>
            <a:spLocks/>
          </p:cNvSpPr>
          <p:nvPr/>
        </p:nvSpPr>
        <p:spPr bwMode="auto">
          <a:xfrm>
            <a:off x="9120188" y="2852739"/>
            <a:ext cx="215900" cy="1584325"/>
          </a:xfrm>
          <a:prstGeom prst="rightBrace">
            <a:avLst>
              <a:gd name="adj1" fmla="val 6115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l-GR" altLang="el-GR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grpSp>
        <p:nvGrpSpPr>
          <p:cNvPr id="6" name="Group 26">
            <a:extLst>
              <a:ext uri="{FF2B5EF4-FFF2-40B4-BE49-F238E27FC236}">
                <a16:creationId xmlns:a16="http://schemas.microsoft.com/office/drawing/2014/main" id="{C633DEFB-E3E4-4AE0-80AF-E4F2F5063ED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295776" y="4652963"/>
            <a:ext cx="4608513" cy="963612"/>
            <a:chOff x="1837" y="2931"/>
            <a:chExt cx="2903" cy="607"/>
          </a:xfrm>
        </p:grpSpPr>
        <p:sp>
          <p:nvSpPr>
            <p:cNvPr id="47115" name="AutoShape 25">
              <a:extLst>
                <a:ext uri="{FF2B5EF4-FFF2-40B4-BE49-F238E27FC236}">
                  <a16:creationId xmlns:a16="http://schemas.microsoft.com/office/drawing/2014/main" id="{757D479B-CF6E-481B-8EEE-6E214E6DE0B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37" y="2931"/>
              <a:ext cx="2903" cy="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7116" name="Picture 27">
              <a:extLst>
                <a:ext uri="{FF2B5EF4-FFF2-40B4-BE49-F238E27FC236}">
                  <a16:creationId xmlns:a16="http://schemas.microsoft.com/office/drawing/2014/main" id="{774B3D87-4FDE-42E6-B57C-988D760EC3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7" y="2931"/>
              <a:ext cx="2912" cy="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3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5" grpId="0" animBg="1"/>
      <p:bldP spid="379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4">
            <a:extLst>
              <a:ext uri="{FF2B5EF4-FFF2-40B4-BE49-F238E27FC236}">
                <a16:creationId xmlns:a16="http://schemas.microsoft.com/office/drawing/2014/main" id="{FA53A2B2-4F5F-4AA3-B7A4-2605CCA83B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404814"/>
            <a:ext cx="47529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5">
            <a:extLst>
              <a:ext uri="{FF2B5EF4-FFF2-40B4-BE49-F238E27FC236}">
                <a16:creationId xmlns:a16="http://schemas.microsoft.com/office/drawing/2014/main" id="{F274BF26-ACD8-4080-955F-2741C1E2465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648076" y="1125538"/>
            <a:ext cx="4608513" cy="963612"/>
            <a:chOff x="1837" y="2931"/>
            <a:chExt cx="2903" cy="607"/>
          </a:xfrm>
        </p:grpSpPr>
        <p:sp>
          <p:nvSpPr>
            <p:cNvPr id="48144" name="AutoShape 6">
              <a:extLst>
                <a:ext uri="{FF2B5EF4-FFF2-40B4-BE49-F238E27FC236}">
                  <a16:creationId xmlns:a16="http://schemas.microsoft.com/office/drawing/2014/main" id="{D1431552-C31E-4EFC-89BD-701546B5EC9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37" y="2931"/>
              <a:ext cx="2903" cy="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8145" name="Picture 7">
              <a:extLst>
                <a:ext uri="{FF2B5EF4-FFF2-40B4-BE49-F238E27FC236}">
                  <a16:creationId xmlns:a16="http://schemas.microsoft.com/office/drawing/2014/main" id="{88AA2A9F-5495-4ACD-BDD8-707E04052E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7" y="2931"/>
              <a:ext cx="2912" cy="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0">
            <a:extLst>
              <a:ext uri="{FF2B5EF4-FFF2-40B4-BE49-F238E27FC236}">
                <a16:creationId xmlns:a16="http://schemas.microsoft.com/office/drawing/2014/main" id="{19C99D91-2B15-4FF0-9D6F-C4FD2536EE5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071813" y="2420938"/>
            <a:ext cx="2735262" cy="785812"/>
            <a:chOff x="567" y="1525"/>
            <a:chExt cx="1633" cy="469"/>
          </a:xfrm>
        </p:grpSpPr>
        <p:sp>
          <p:nvSpPr>
            <p:cNvPr id="48142" name="AutoShape 9">
              <a:extLst>
                <a:ext uri="{FF2B5EF4-FFF2-40B4-BE49-F238E27FC236}">
                  <a16:creationId xmlns:a16="http://schemas.microsoft.com/office/drawing/2014/main" id="{3336B93B-5EE3-4115-8E6B-A9786478718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67" y="1525"/>
              <a:ext cx="1633" cy="4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8143" name="Picture 11">
              <a:extLst>
                <a:ext uri="{FF2B5EF4-FFF2-40B4-BE49-F238E27FC236}">
                  <a16:creationId xmlns:a16="http://schemas.microsoft.com/office/drawing/2014/main" id="{ACB29E01-70EE-4F0E-9E79-5FEC6E3A97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" y="1525"/>
              <a:ext cx="1641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8924" name="Picture 12">
            <a:extLst>
              <a:ext uri="{FF2B5EF4-FFF2-40B4-BE49-F238E27FC236}">
                <a16:creationId xmlns:a16="http://schemas.microsoft.com/office/drawing/2014/main" id="{D042E51C-9D99-4940-B170-1204B9FE2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420939"/>
            <a:ext cx="15113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5" name="Picture 13">
            <a:extLst>
              <a:ext uri="{FF2B5EF4-FFF2-40B4-BE49-F238E27FC236}">
                <a16:creationId xmlns:a16="http://schemas.microsoft.com/office/drawing/2014/main" id="{419078B2-FB58-422F-8394-5F79D578D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939" y="3644901"/>
            <a:ext cx="2447925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7" name="AutoShape 15">
            <a:extLst>
              <a:ext uri="{FF2B5EF4-FFF2-40B4-BE49-F238E27FC236}">
                <a16:creationId xmlns:a16="http://schemas.microsoft.com/office/drawing/2014/main" id="{DE6F489A-337D-4747-B9FA-C692C78A8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325" y="2708275"/>
            <a:ext cx="1366838" cy="1441450"/>
          </a:xfrm>
          <a:prstGeom prst="curvedLeftArrow">
            <a:avLst>
              <a:gd name="adj1" fmla="val 18695"/>
              <a:gd name="adj2" fmla="val 37745"/>
              <a:gd name="adj3" fmla="val 32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l-GR" altLang="el-GR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grpSp>
        <p:nvGrpSpPr>
          <p:cNvPr id="4" name="Group 18">
            <a:extLst>
              <a:ext uri="{FF2B5EF4-FFF2-40B4-BE49-F238E27FC236}">
                <a16:creationId xmlns:a16="http://schemas.microsoft.com/office/drawing/2014/main" id="{5436D210-2F03-4C65-A84C-9821AD366D3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79650" y="4652963"/>
            <a:ext cx="7488238" cy="538162"/>
            <a:chOff x="476" y="2931"/>
            <a:chExt cx="4717" cy="339"/>
          </a:xfrm>
        </p:grpSpPr>
        <p:sp>
          <p:nvSpPr>
            <p:cNvPr id="48140" name="AutoShape 17">
              <a:extLst>
                <a:ext uri="{FF2B5EF4-FFF2-40B4-BE49-F238E27FC236}">
                  <a16:creationId xmlns:a16="http://schemas.microsoft.com/office/drawing/2014/main" id="{C7118CAA-EB0F-40DB-949E-B2DEA45AC7C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76" y="2931"/>
              <a:ext cx="471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8141" name="Picture 19">
              <a:extLst>
                <a:ext uri="{FF2B5EF4-FFF2-40B4-BE49-F238E27FC236}">
                  <a16:creationId xmlns:a16="http://schemas.microsoft.com/office/drawing/2014/main" id="{A830E212-9E6A-4D26-B0DF-DEA727E3CD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" y="2931"/>
              <a:ext cx="4725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22">
            <a:extLst>
              <a:ext uri="{FF2B5EF4-FFF2-40B4-BE49-F238E27FC236}">
                <a16:creationId xmlns:a16="http://schemas.microsoft.com/office/drawing/2014/main" id="{D1022852-3D98-49CF-B268-7B00606D578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08213" y="5373688"/>
            <a:ext cx="7656512" cy="920750"/>
            <a:chOff x="431" y="3385"/>
            <a:chExt cx="4823" cy="580"/>
          </a:xfrm>
        </p:grpSpPr>
        <p:sp>
          <p:nvSpPr>
            <p:cNvPr id="48138" name="AutoShape 21">
              <a:extLst>
                <a:ext uri="{FF2B5EF4-FFF2-40B4-BE49-F238E27FC236}">
                  <a16:creationId xmlns:a16="http://schemas.microsoft.com/office/drawing/2014/main" id="{7BED9FDF-6C12-4763-9FF2-59FA0BF9781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31" y="3385"/>
              <a:ext cx="4823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8139" name="Picture 23">
              <a:extLst>
                <a:ext uri="{FF2B5EF4-FFF2-40B4-BE49-F238E27FC236}">
                  <a16:creationId xmlns:a16="http://schemas.microsoft.com/office/drawing/2014/main" id="{8E530963-E150-49FB-815F-626D254108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3385"/>
              <a:ext cx="4832" cy="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8" dur="20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4">
            <a:extLst>
              <a:ext uri="{FF2B5EF4-FFF2-40B4-BE49-F238E27FC236}">
                <a16:creationId xmlns:a16="http://schemas.microsoft.com/office/drawing/2014/main" id="{DAF4FBDA-D934-4043-9B06-79DA79B9F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404814"/>
            <a:ext cx="47529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7">
            <a:extLst>
              <a:ext uri="{FF2B5EF4-FFF2-40B4-BE49-F238E27FC236}">
                <a16:creationId xmlns:a16="http://schemas.microsoft.com/office/drawing/2014/main" id="{EBF97710-A4AC-4C92-83D4-892C2F960BD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74826" y="1557338"/>
            <a:ext cx="7489825" cy="1219200"/>
            <a:chOff x="158" y="981"/>
            <a:chExt cx="4718" cy="768"/>
          </a:xfrm>
        </p:grpSpPr>
        <p:sp>
          <p:nvSpPr>
            <p:cNvPr id="49159" name="AutoShape 6">
              <a:extLst>
                <a:ext uri="{FF2B5EF4-FFF2-40B4-BE49-F238E27FC236}">
                  <a16:creationId xmlns:a16="http://schemas.microsoft.com/office/drawing/2014/main" id="{67EE45BA-C534-4DFE-8BFA-991431C2485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58" y="981"/>
              <a:ext cx="4718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9160" name="Picture 8">
              <a:extLst>
                <a:ext uri="{FF2B5EF4-FFF2-40B4-BE49-F238E27FC236}">
                  <a16:creationId xmlns:a16="http://schemas.microsoft.com/office/drawing/2014/main" id="{6A46370A-D53E-43F3-B96B-215C4712CC2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981"/>
              <a:ext cx="4725" cy="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1">
            <a:extLst>
              <a:ext uri="{FF2B5EF4-FFF2-40B4-BE49-F238E27FC236}">
                <a16:creationId xmlns:a16="http://schemas.microsoft.com/office/drawing/2014/main" id="{DC61A55D-5323-461F-A127-B695610A20D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92314" y="3213101"/>
            <a:ext cx="7272337" cy="2035175"/>
            <a:chOff x="295" y="2024"/>
            <a:chExt cx="4581" cy="1282"/>
          </a:xfrm>
        </p:grpSpPr>
        <p:sp>
          <p:nvSpPr>
            <p:cNvPr id="49157" name="AutoShape 10">
              <a:extLst>
                <a:ext uri="{FF2B5EF4-FFF2-40B4-BE49-F238E27FC236}">
                  <a16:creationId xmlns:a16="http://schemas.microsoft.com/office/drawing/2014/main" id="{CC6DF855-9E5B-4458-BEF6-45E966FA7D1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95" y="2024"/>
              <a:ext cx="4581" cy="1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9158" name="Picture 12">
              <a:extLst>
                <a:ext uri="{FF2B5EF4-FFF2-40B4-BE49-F238E27FC236}">
                  <a16:creationId xmlns:a16="http://schemas.microsoft.com/office/drawing/2014/main" id="{60D7A227-7744-4ABC-A440-98D60BDF83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2024"/>
              <a:ext cx="4588" cy="1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4">
            <a:extLst>
              <a:ext uri="{FF2B5EF4-FFF2-40B4-BE49-F238E27FC236}">
                <a16:creationId xmlns:a16="http://schemas.microsoft.com/office/drawing/2014/main" id="{F0F95BB3-DDEB-4833-B371-B041C1677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404814"/>
            <a:ext cx="47529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0179" name="Group 8">
            <a:extLst>
              <a:ext uri="{FF2B5EF4-FFF2-40B4-BE49-F238E27FC236}">
                <a16:creationId xmlns:a16="http://schemas.microsoft.com/office/drawing/2014/main" id="{1E982280-95EB-4AB8-9DC0-D628E8B2BB4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495551" y="836613"/>
            <a:ext cx="6481763" cy="538162"/>
            <a:chOff x="612" y="527"/>
            <a:chExt cx="4083" cy="339"/>
          </a:xfrm>
        </p:grpSpPr>
        <p:sp>
          <p:nvSpPr>
            <p:cNvPr id="50197" name="AutoShape 7">
              <a:extLst>
                <a:ext uri="{FF2B5EF4-FFF2-40B4-BE49-F238E27FC236}">
                  <a16:creationId xmlns:a16="http://schemas.microsoft.com/office/drawing/2014/main" id="{F860ECBF-AA09-415F-AB2D-FCA8B520EF5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612" y="527"/>
              <a:ext cx="4083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50198" name="Picture 9">
              <a:extLst>
                <a:ext uri="{FF2B5EF4-FFF2-40B4-BE49-F238E27FC236}">
                  <a16:creationId xmlns:a16="http://schemas.microsoft.com/office/drawing/2014/main" id="{E8B17A6C-7236-43B3-A0D4-1FE1B69467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527"/>
              <a:ext cx="4093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2">
            <a:extLst>
              <a:ext uri="{FF2B5EF4-FFF2-40B4-BE49-F238E27FC236}">
                <a16:creationId xmlns:a16="http://schemas.microsoft.com/office/drawing/2014/main" id="{3295DA11-8D16-4417-B59B-EEAB8D2E710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566988" y="1412875"/>
            <a:ext cx="6337300" cy="719138"/>
            <a:chOff x="657" y="1071"/>
            <a:chExt cx="3992" cy="453"/>
          </a:xfrm>
        </p:grpSpPr>
        <p:sp>
          <p:nvSpPr>
            <p:cNvPr id="50195" name="AutoShape 11">
              <a:extLst>
                <a:ext uri="{FF2B5EF4-FFF2-40B4-BE49-F238E27FC236}">
                  <a16:creationId xmlns:a16="http://schemas.microsoft.com/office/drawing/2014/main" id="{4CDE7D37-9DDD-4048-91F0-0ABA560227B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657" y="1071"/>
              <a:ext cx="3992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50196" name="Picture 13">
              <a:extLst>
                <a:ext uri="{FF2B5EF4-FFF2-40B4-BE49-F238E27FC236}">
                  <a16:creationId xmlns:a16="http://schemas.microsoft.com/office/drawing/2014/main" id="{50BFA52F-281C-487B-B131-072B35F53A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" y="1071"/>
              <a:ext cx="3999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6">
            <a:extLst>
              <a:ext uri="{FF2B5EF4-FFF2-40B4-BE49-F238E27FC236}">
                <a16:creationId xmlns:a16="http://schemas.microsoft.com/office/drawing/2014/main" id="{CEAB05F6-721F-42CE-B30E-393F8F3A527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79650" y="2133601"/>
            <a:ext cx="7131050" cy="942975"/>
            <a:chOff x="476" y="1570"/>
            <a:chExt cx="4492" cy="594"/>
          </a:xfrm>
        </p:grpSpPr>
        <p:sp>
          <p:nvSpPr>
            <p:cNvPr id="50193" name="AutoShape 15">
              <a:extLst>
                <a:ext uri="{FF2B5EF4-FFF2-40B4-BE49-F238E27FC236}">
                  <a16:creationId xmlns:a16="http://schemas.microsoft.com/office/drawing/2014/main" id="{AB69626F-FEB4-47AA-96EC-2B124FF8857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76" y="1570"/>
              <a:ext cx="4492" cy="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50194" name="Picture 17">
              <a:extLst>
                <a:ext uri="{FF2B5EF4-FFF2-40B4-BE49-F238E27FC236}">
                  <a16:creationId xmlns:a16="http://schemas.microsoft.com/office/drawing/2014/main" id="{D1BBEF5A-E758-49C6-829B-5EB6810D0C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" y="1570"/>
              <a:ext cx="4500" cy="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0978" name="Picture 18">
            <a:extLst>
              <a:ext uri="{FF2B5EF4-FFF2-40B4-BE49-F238E27FC236}">
                <a16:creationId xmlns:a16="http://schemas.microsoft.com/office/drawing/2014/main" id="{841496F4-6A20-45B6-87CE-910B541934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413" y="3141663"/>
            <a:ext cx="4032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21">
            <a:extLst>
              <a:ext uri="{FF2B5EF4-FFF2-40B4-BE49-F238E27FC236}">
                <a16:creationId xmlns:a16="http://schemas.microsoft.com/office/drawing/2014/main" id="{F18628C9-89EE-4C43-A36D-A06E9BB2C0B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08213" y="4797425"/>
            <a:ext cx="5256212" cy="388938"/>
            <a:chOff x="431" y="3022"/>
            <a:chExt cx="3311" cy="245"/>
          </a:xfrm>
        </p:grpSpPr>
        <p:sp>
          <p:nvSpPr>
            <p:cNvPr id="50191" name="AutoShape 20">
              <a:extLst>
                <a:ext uri="{FF2B5EF4-FFF2-40B4-BE49-F238E27FC236}">
                  <a16:creationId xmlns:a16="http://schemas.microsoft.com/office/drawing/2014/main" id="{E40B90D7-0E47-4954-8352-B4950065A5F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31" y="3022"/>
              <a:ext cx="3311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50192" name="Picture 22">
              <a:extLst>
                <a:ext uri="{FF2B5EF4-FFF2-40B4-BE49-F238E27FC236}">
                  <a16:creationId xmlns:a16="http://schemas.microsoft.com/office/drawing/2014/main" id="{C7B461EB-16B0-46B8-9E61-8FF3A91851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3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3022"/>
              <a:ext cx="3319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 25">
            <a:extLst>
              <a:ext uri="{FF2B5EF4-FFF2-40B4-BE49-F238E27FC236}">
                <a16:creationId xmlns:a16="http://schemas.microsoft.com/office/drawing/2014/main" id="{75A6E964-49D9-4225-91A7-D13D5813A1E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35188" y="5229225"/>
            <a:ext cx="5256212" cy="1447800"/>
            <a:chOff x="385" y="3294"/>
            <a:chExt cx="3311" cy="912"/>
          </a:xfrm>
        </p:grpSpPr>
        <p:sp>
          <p:nvSpPr>
            <p:cNvPr id="50189" name="AutoShape 24">
              <a:extLst>
                <a:ext uri="{FF2B5EF4-FFF2-40B4-BE49-F238E27FC236}">
                  <a16:creationId xmlns:a16="http://schemas.microsoft.com/office/drawing/2014/main" id="{1598FAC4-37E5-4F15-9677-BF40D7840FD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85" y="3294"/>
              <a:ext cx="3311" cy="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50190" name="Picture 26">
              <a:extLst>
                <a:ext uri="{FF2B5EF4-FFF2-40B4-BE49-F238E27FC236}">
                  <a16:creationId xmlns:a16="http://schemas.microsoft.com/office/drawing/2014/main" id="{3251A94A-EE56-4423-8729-8F1F09FA10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3294"/>
              <a:ext cx="3318" cy="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up 29">
            <a:extLst>
              <a:ext uri="{FF2B5EF4-FFF2-40B4-BE49-F238E27FC236}">
                <a16:creationId xmlns:a16="http://schemas.microsoft.com/office/drawing/2014/main" id="{D3CBD162-833C-4B28-871A-00563FBA372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040689" y="5516563"/>
            <a:ext cx="2187575" cy="882650"/>
            <a:chOff x="4105" y="3475"/>
            <a:chExt cx="1378" cy="556"/>
          </a:xfrm>
        </p:grpSpPr>
        <p:sp>
          <p:nvSpPr>
            <p:cNvPr id="50187" name="AutoShape 28">
              <a:extLst>
                <a:ext uri="{FF2B5EF4-FFF2-40B4-BE49-F238E27FC236}">
                  <a16:creationId xmlns:a16="http://schemas.microsoft.com/office/drawing/2014/main" id="{F59E2F63-4F4C-4F6E-BA7B-38926981AF7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105" y="3475"/>
              <a:ext cx="1378" cy="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50188" name="Picture 30">
              <a:extLst>
                <a:ext uri="{FF2B5EF4-FFF2-40B4-BE49-F238E27FC236}">
                  <a16:creationId xmlns:a16="http://schemas.microsoft.com/office/drawing/2014/main" id="{43B42FE9-A846-46F4-B540-9236C32590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5" y="3475"/>
              <a:ext cx="1389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0991" name="AutoShape 31">
            <a:extLst>
              <a:ext uri="{FF2B5EF4-FFF2-40B4-BE49-F238E27FC236}">
                <a16:creationId xmlns:a16="http://schemas.microsoft.com/office/drawing/2014/main" id="{4B13440B-9799-45FB-ABC5-5B16A0C194E3}"/>
              </a:ext>
            </a:extLst>
          </p:cNvPr>
          <p:cNvSpPr>
            <a:spLocks/>
          </p:cNvSpPr>
          <p:nvPr/>
        </p:nvSpPr>
        <p:spPr bwMode="auto">
          <a:xfrm>
            <a:off x="7464426" y="5229226"/>
            <a:ext cx="360363" cy="1439863"/>
          </a:xfrm>
          <a:prstGeom prst="rightBrace">
            <a:avLst>
              <a:gd name="adj1" fmla="val 3329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l-GR" altLang="el-GR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20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40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6">
            <a:extLst>
              <a:ext uri="{FF2B5EF4-FFF2-40B4-BE49-F238E27FC236}">
                <a16:creationId xmlns:a16="http://schemas.microsoft.com/office/drawing/2014/main" id="{BCC182CC-3060-403D-A0A0-428141ECA1C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087938" y="188914"/>
            <a:ext cx="1943100" cy="765175"/>
            <a:chOff x="2336" y="255"/>
            <a:chExt cx="864" cy="340"/>
          </a:xfrm>
        </p:grpSpPr>
        <p:sp>
          <p:nvSpPr>
            <p:cNvPr id="51217" name="AutoShape 5">
              <a:extLst>
                <a:ext uri="{FF2B5EF4-FFF2-40B4-BE49-F238E27FC236}">
                  <a16:creationId xmlns:a16="http://schemas.microsoft.com/office/drawing/2014/main" id="{3ADEA167-ED3D-4103-B790-0C178F2E173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336" y="255"/>
              <a:ext cx="864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51218" name="Picture 7">
              <a:extLst>
                <a:ext uri="{FF2B5EF4-FFF2-40B4-BE49-F238E27FC236}">
                  <a16:creationId xmlns:a16="http://schemas.microsoft.com/office/drawing/2014/main" id="{884494DC-D882-4010-8454-8A58DBC76A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DEDFDE"/>
                </a:clrFrom>
                <a:clrTo>
                  <a:srgbClr val="DEDFDE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6" y="255"/>
              <a:ext cx="872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27">
            <a:extLst>
              <a:ext uri="{FF2B5EF4-FFF2-40B4-BE49-F238E27FC236}">
                <a16:creationId xmlns:a16="http://schemas.microsoft.com/office/drawing/2014/main" id="{AE6CDE15-E549-442C-8376-1709099D7F43}"/>
              </a:ext>
            </a:extLst>
          </p:cNvPr>
          <p:cNvGrpSpPr>
            <a:grpSpLocks/>
          </p:cNvGrpSpPr>
          <p:nvPr/>
        </p:nvGrpSpPr>
        <p:grpSpPr bwMode="auto">
          <a:xfrm>
            <a:off x="2208214" y="981075"/>
            <a:ext cx="7488237" cy="2376488"/>
            <a:chOff x="431" y="618"/>
            <a:chExt cx="4583" cy="1257"/>
          </a:xfrm>
        </p:grpSpPr>
        <p:pic>
          <p:nvPicPr>
            <p:cNvPr id="51209" name="Picture 8">
              <a:extLst>
                <a:ext uri="{FF2B5EF4-FFF2-40B4-BE49-F238E27FC236}">
                  <a16:creationId xmlns:a16="http://schemas.microsoft.com/office/drawing/2014/main" id="{4DC97B0D-EB5F-44B3-80D7-B81FE4252F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" y="709"/>
              <a:ext cx="122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10" name="Picture 9">
              <a:extLst>
                <a:ext uri="{FF2B5EF4-FFF2-40B4-BE49-F238E27FC236}">
                  <a16:creationId xmlns:a16="http://schemas.microsoft.com/office/drawing/2014/main" id="{4C545C88-30B6-4B42-903E-1CF46D3EAD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" y="1117"/>
              <a:ext cx="131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11" name="Picture 10">
              <a:extLst>
                <a:ext uri="{FF2B5EF4-FFF2-40B4-BE49-F238E27FC236}">
                  <a16:creationId xmlns:a16="http://schemas.microsoft.com/office/drawing/2014/main" id="{8491C6D7-3FB2-4A84-BA36-D99772790B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1570"/>
              <a:ext cx="1361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12" name="Picture 11">
              <a:extLst>
                <a:ext uri="{FF2B5EF4-FFF2-40B4-BE49-F238E27FC236}">
                  <a16:creationId xmlns:a16="http://schemas.microsoft.com/office/drawing/2014/main" id="{3DD3D95B-6AC1-42A3-AC78-DB9122DB36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3" y="709"/>
              <a:ext cx="104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13" name="Picture 12">
              <a:extLst>
                <a:ext uri="{FF2B5EF4-FFF2-40B4-BE49-F238E27FC236}">
                  <a16:creationId xmlns:a16="http://schemas.microsoft.com/office/drawing/2014/main" id="{EDDCFAD6-FE9A-438B-917F-42D056A373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3" y="1117"/>
              <a:ext cx="998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14" name="Picture 13">
              <a:extLst>
                <a:ext uri="{FF2B5EF4-FFF2-40B4-BE49-F238E27FC236}">
                  <a16:creationId xmlns:a16="http://schemas.microsoft.com/office/drawing/2014/main" id="{16CD4F0F-9797-4619-AD71-0FA1AC1729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3" y="1570"/>
              <a:ext cx="1043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15" name="Picture 14">
              <a:extLst>
                <a:ext uri="{FF2B5EF4-FFF2-40B4-BE49-F238E27FC236}">
                  <a16:creationId xmlns:a16="http://schemas.microsoft.com/office/drawing/2014/main" id="{0848014E-4EFD-46BE-B4DA-58C412FDB0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0" y="618"/>
              <a:ext cx="953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16" name="Picture 15">
              <a:extLst>
                <a:ext uri="{FF2B5EF4-FFF2-40B4-BE49-F238E27FC236}">
                  <a16:creationId xmlns:a16="http://schemas.microsoft.com/office/drawing/2014/main" id="{B59B3651-5F7F-4C50-9CDF-C6377FE815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2" y="1344"/>
              <a:ext cx="1862" cy="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26">
            <a:extLst>
              <a:ext uri="{FF2B5EF4-FFF2-40B4-BE49-F238E27FC236}">
                <a16:creationId xmlns:a16="http://schemas.microsoft.com/office/drawing/2014/main" id="{84557E04-C420-4A02-9E87-A7ED1051927A}"/>
              </a:ext>
            </a:extLst>
          </p:cNvPr>
          <p:cNvGrpSpPr>
            <a:grpSpLocks/>
          </p:cNvGrpSpPr>
          <p:nvPr/>
        </p:nvGrpSpPr>
        <p:grpSpPr bwMode="auto">
          <a:xfrm>
            <a:off x="2351089" y="3933826"/>
            <a:ext cx="7273925" cy="1223963"/>
            <a:chOff x="476" y="2115"/>
            <a:chExt cx="4491" cy="642"/>
          </a:xfrm>
        </p:grpSpPr>
        <p:pic>
          <p:nvPicPr>
            <p:cNvPr id="51206" name="Picture 16">
              <a:extLst>
                <a:ext uri="{FF2B5EF4-FFF2-40B4-BE49-F238E27FC236}">
                  <a16:creationId xmlns:a16="http://schemas.microsoft.com/office/drawing/2014/main" id="{740DEDC2-F274-49F7-A2ED-289DB68295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" y="2205"/>
              <a:ext cx="1103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07" name="Picture 17">
              <a:extLst>
                <a:ext uri="{FF2B5EF4-FFF2-40B4-BE49-F238E27FC236}">
                  <a16:creationId xmlns:a16="http://schemas.microsoft.com/office/drawing/2014/main" id="{C8D7D435-9504-4105-B6CA-C1058B5ADB8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8" y="2205"/>
              <a:ext cx="952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08" name="Picture 18">
              <a:extLst>
                <a:ext uri="{FF2B5EF4-FFF2-40B4-BE49-F238E27FC236}">
                  <a16:creationId xmlns:a16="http://schemas.microsoft.com/office/drawing/2014/main" id="{431FA1A2-5D65-4CE8-AE2C-F54A20CD3F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8" y="2115"/>
              <a:ext cx="1769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2003" name="Picture 19">
            <a:extLst>
              <a:ext uri="{FF2B5EF4-FFF2-40B4-BE49-F238E27FC236}">
                <a16:creationId xmlns:a16="http://schemas.microsoft.com/office/drawing/2014/main" id="{462794D3-EE3A-4484-89FA-EB5B569B2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9" y="5445125"/>
            <a:ext cx="2160587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Θέμα του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1</cp:revision>
  <dcterms:created xsi:type="dcterms:W3CDTF">2021-04-17T16:31:17Z</dcterms:created>
  <dcterms:modified xsi:type="dcterms:W3CDTF">2021-04-17T16:31:41Z</dcterms:modified>
</cp:coreProperties>
</file>