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C8E3-4341-45F1-92B3-FCB46FA08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7CEA9-A8E2-4164-9C1E-340642EB1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71665-DB71-4E84-BB48-FDF21F2C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FE671-A0CB-4193-886E-D55D9B39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8F2A2-122C-4457-AAF6-E271E795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413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E3E4-3460-47C6-81A7-4E35F554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F4811-64F6-4B31-BB23-DCD454DED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40120-FEB0-4904-A42A-158BE3F3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554AC-F110-41AD-96B0-88BC0E97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7607-6282-4D7C-ACB7-BA25A31A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62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524A4-E978-4E41-876B-6E838671F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CD708-5021-4D20-B3FC-1211A1E3C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0BA07-F09E-4500-9D92-BEE39D12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4A304-BAC3-44C7-B385-387DE1AB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C9967-751C-42CE-8280-BB6B0772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CCB7-3F80-4634-AC74-564CB518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506AA-A147-445C-8D0E-144B38EB9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9CB81-D625-4883-974E-39B60D00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49D56-8AE2-43C2-9E8B-3C58E3E8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34672-C758-4218-80F6-85CAC6AA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008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1595-4A61-4E27-8549-1D600547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4B9CB-CAC6-4131-94CC-32CF8DF1A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53E07-E4C4-475F-8347-966032F3A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FFA0-65E2-470F-A54D-22F92B6E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E733F-224B-441D-9296-72521F3E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50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24AC-AD47-4FF9-A9BA-CE0F3C20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8B2A0-4050-4BF0-A4F2-A521CB64C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856D0-5225-4263-9B0A-154C56F19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6EDF3-7E8D-4597-BE18-2A10D971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196F4-282E-40CE-BB3D-1F24A875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03821-DC1D-4998-BEF3-7ACA9F67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87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92FE-DB47-45D0-AE84-5AC21199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EBE52-2EC3-49DC-A5B5-F8232EC1A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E402D-2CBB-41E5-8215-B3E0FEE6A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9D635-D78D-4D4A-B5F5-116E567D9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F2012-9572-4704-806F-2BB35934E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71886-D9C4-40BC-88A0-44CEF5F9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E34C79-B6A4-42ED-A503-D89DA3DE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6FDA7-822B-43BD-A74D-30860F6C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379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2B18D-616C-4BFF-B04F-1670CD01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5D09C-A4C2-41AC-AB47-D80340BB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0CE2C-B220-42FA-BCBB-0A1424B5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39818-EFBB-4A36-8685-3314447E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798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E47E26-E218-40FD-BFFC-DC2E57D4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76663-E284-4285-A8C7-97AC141F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005CD-7C29-4FDF-A799-6CC10CEF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10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5F34-51B1-4CC3-BF4B-AEDAEB49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BE0D5-A8B4-4B50-89D7-D3A634989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B39BD-D2E3-4BD7-BC77-954FD6D2D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01DFC-70F1-41D4-8D1C-CBEDF9B4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9ED69-6D07-439A-9677-B41C5931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6AF08-DCFC-4BB9-BE9F-728BE4A2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2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BDC-7152-42BD-997E-50743851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211D8C-99F8-4BFD-A085-3866A7500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12CAB-B43B-46F3-BB40-9AE97FF61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46D0F-7D3C-4C21-8021-3D354C5A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29B19-3C6F-4D3D-AE0B-CE82BF8A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921F6-0954-4C3F-937C-89CB5288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48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DEFC8-1672-451F-AF4F-352C3FC6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56945-9285-4AB9-A6D5-C82479F97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E0603-B27D-4F7A-A025-DC17CD9C3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9CCD4-C39E-4426-9EE1-DE28F44FE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1DD71-021B-4E44-B4B9-E45EED9BE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00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C5433-97DB-4D50-81BC-00386E5E40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378" y="643467"/>
            <a:ext cx="10269244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2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FAFE9-E7E8-4C5D-BC83-56C137DE8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46" y="643467"/>
            <a:ext cx="8931507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48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A70AEC-03D5-4579-81D1-55769DED3E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1902" y="643467"/>
            <a:ext cx="9408196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28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EA992-1662-4A46-B10A-B0B1EE28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961" y="643467"/>
            <a:ext cx="7342077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61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0B0235-C3BF-4F8E-A753-E1D8BD58AB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37" y="643467"/>
            <a:ext cx="9321726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869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AD896-E70F-4BD7-A27B-4AB2D909F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75" y="643467"/>
            <a:ext cx="7235449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229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A1E69C-D5A9-4FB5-8619-5C54B81DBF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491" y="643467"/>
            <a:ext cx="9309018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03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6DB7F6-B209-4B9E-877A-E5C909475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7217"/>
            <a:ext cx="10905066" cy="544356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B41745-3DD9-4467-88F3-0987F3A313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674236"/>
            <a:ext cx="10905066" cy="550952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12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8AAAB-2E62-40B0-894F-B1A9AC753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52584"/>
            <a:ext cx="10905066" cy="555283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0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ABAD5-E7E6-4604-8EAA-FE99BA8B9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8964"/>
            <a:ext cx="10905066" cy="548007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30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E82EF-64FA-4DEC-B2D8-AE0E8E0B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3" y="0"/>
            <a:ext cx="7727324" cy="1352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72E9EE-C973-4676-9961-44354FA4C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4" y="1399615"/>
            <a:ext cx="6886576" cy="53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68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8A4AF-FACF-4FD7-8E52-4CD38EC3B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065" y="45076"/>
            <a:ext cx="7881870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15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AA32D-CC48-4CC4-9170-F40DCF37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2" y="643467"/>
            <a:ext cx="1046209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871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7645A2-3FE0-487B-B6DD-FE9DBBB02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435784" cy="5391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8CD56-0CEA-418D-B841-652AA5660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412" y="5187945"/>
            <a:ext cx="5756588" cy="16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1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EA4B26-6D30-4637-ADA9-94422C48D2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3380" y="643467"/>
            <a:ext cx="10245240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58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D5BE0-090F-456F-94C2-DE7C5125F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301" y="643467"/>
            <a:ext cx="802739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52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A39A56-6A4C-4609-A939-AA4B7F40C0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46544"/>
            <a:ext cx="10905066" cy="456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8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887216-9560-4249-88A2-6720FBC3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52197" cy="6279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5041B-00F6-4E10-BE6B-61F285070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637" y="4974330"/>
            <a:ext cx="4533363" cy="19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6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11E886-51DF-43DF-8975-E4542AD063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279" y="643467"/>
            <a:ext cx="7185441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88681-2697-46DB-9FC7-7B6812EE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71"/>
            <a:ext cx="5953125" cy="3052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D8742A-56AE-4446-B22C-38D6F1D3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2621876"/>
            <a:ext cx="7286625" cy="42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1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815DAC-D179-44CE-AF4A-911E36DB93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818" y="643467"/>
            <a:ext cx="10274363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5617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2020-09-18T18:23:03Z</dcterms:created>
  <dcterms:modified xsi:type="dcterms:W3CDTF">2020-09-18T18:23:54Z</dcterms:modified>
</cp:coreProperties>
</file>