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7" r:id="rId13"/>
    <p:sldId id="353" r:id="rId14"/>
    <p:sldId id="354" r:id="rId15"/>
    <p:sldId id="355" r:id="rId16"/>
    <p:sldId id="356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4A780-E43A-4407-B83C-3BCE42815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7CBD1C-6D50-4357-BE2A-EA2958A23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624697-0BBE-42DC-A02B-A9F264EA3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A1BF5-B588-4F4E-9846-94012BBCCA7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2083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E769AA-6742-4AC9-8738-C63FD3F5C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DF804A-74D7-425A-B3D9-E56E1A97F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8834AB-A994-426E-816A-0E58D4E68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C9118-6E03-4000-8410-024670C3B3F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5928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52AED3-206B-4E62-BEC2-4322656D2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266D0F-1D21-47B4-BC7D-FE530CFD4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777A13-AD13-4673-A433-3E8D521980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BAAF2-871E-4F20-9A0B-CAE4DF123FB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3087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C50D1A-737F-46A0-986F-BDFA98F49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4148E2-666F-472F-8F65-EFA423ED7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133909-5182-4900-8E93-B8D31329D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99BE3-C711-4BE3-AF1A-697CCD37F23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856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E1DFD-651C-4544-90AB-D22649BFD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62E253-275D-4E13-A237-A8FC59F1A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F025BF-8ACA-4D21-9D98-434A07232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F7F0C-3906-4303-B311-E43B22417C6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1693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1FAFA4-9104-4229-BE9C-40C32FC21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55042-E471-4849-A09C-0E8CE36D32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E7197-019C-4983-A063-EC0E5EA3E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46CBA-D3CA-4C2C-AEF1-B639F61F958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4171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442E35-49C2-496D-9A49-5FB934FE72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9B1C8D-7266-414C-9112-90A0197AB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385345-A28B-45BA-A2EA-DE18E7BDA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22F09-514B-46C4-A65C-9C3C58369CC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2410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35F17A-0D2F-4A0A-A39A-F7EC9B672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71332F-1AE2-4A8E-AD69-2E5F38079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937D-C55E-41EA-946B-D27AB224C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2A267-F211-4C4B-A2A3-A5E8B2DBA1D9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2426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3FE381-BE20-4839-A3BF-64EC681FC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12EAE3-15C8-48D6-A870-16506D737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F2D3B5-9F87-4538-9178-4B007EBB2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0BE11-D043-41ED-A5A8-3776308F029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66865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816404-17EC-42C9-8FB8-6763B1D1B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57E36-BDF8-4A50-B678-E3CCB0923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33F8A4-0836-4926-8870-1DEB120A0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A20B7-4C11-4896-9C3F-A7094F354C8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0858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7A0A0-241B-4B9D-A70B-808087D39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546FB-9794-48AF-A4C0-A0EB9E6AE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B94DF-35BB-4C3B-B8A7-448EE15D8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603E6-E267-4530-91CE-9EA9150E6E1C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420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908BD6-44C2-4F18-8EE9-3A1E014BB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7953FD-BA81-446B-B3F2-A69D9D3CE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61B70D-DD03-4692-A979-B8EE282BA5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4D3FAD-CBEC-486B-BE9F-B382C656A2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62B11F-A71E-4B33-9F16-5EE72CD8DA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EB0289-C5D2-4660-B89E-69B87AC4550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6914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>
            <a:extLst>
              <a:ext uri="{FF2B5EF4-FFF2-40B4-BE49-F238E27FC236}">
                <a16:creationId xmlns:a16="http://schemas.microsoft.com/office/drawing/2014/main" id="{514D0E52-C6DC-45D1-A977-67933DB7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4813"/>
            <a:ext cx="64817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>
            <a:extLst>
              <a:ext uri="{FF2B5EF4-FFF2-40B4-BE49-F238E27FC236}">
                <a16:creationId xmlns:a16="http://schemas.microsoft.com/office/drawing/2014/main" id="{1326567E-14B9-41BC-8163-2A048B1A1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00213"/>
            <a:ext cx="3167062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>
            <a:extLst>
              <a:ext uri="{FF2B5EF4-FFF2-40B4-BE49-F238E27FC236}">
                <a16:creationId xmlns:a16="http://schemas.microsoft.com/office/drawing/2014/main" id="{12FE98F4-18E7-44B4-9DA1-6BFC52E7B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860801"/>
            <a:ext cx="74168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8">
            <a:extLst>
              <a:ext uri="{FF2B5EF4-FFF2-40B4-BE49-F238E27FC236}">
                <a16:creationId xmlns:a16="http://schemas.microsoft.com/office/drawing/2014/main" id="{B06DF23A-C52D-4055-9A8E-1DE9C0DEC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268414"/>
            <a:ext cx="25193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>
            <a:extLst>
              <a:ext uri="{FF2B5EF4-FFF2-40B4-BE49-F238E27FC236}">
                <a16:creationId xmlns:a16="http://schemas.microsoft.com/office/drawing/2014/main" id="{1B677453-4E89-478A-8C4A-5BB25586F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64817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7">
            <a:extLst>
              <a:ext uri="{FF2B5EF4-FFF2-40B4-BE49-F238E27FC236}">
                <a16:creationId xmlns:a16="http://schemas.microsoft.com/office/drawing/2014/main" id="{674A5BF8-A419-415E-9C09-BF860A2A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268413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8">
            <a:extLst>
              <a:ext uri="{FF2B5EF4-FFF2-40B4-BE49-F238E27FC236}">
                <a16:creationId xmlns:a16="http://schemas.microsoft.com/office/drawing/2014/main" id="{6E3B2A9A-E53C-43BC-8849-CA513552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060575"/>
            <a:ext cx="7200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9">
            <a:extLst>
              <a:ext uri="{FF2B5EF4-FFF2-40B4-BE49-F238E27FC236}">
                <a16:creationId xmlns:a16="http://schemas.microsoft.com/office/drawing/2014/main" id="{92A18AF5-4E91-4068-A1C3-758A8E5D1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429001"/>
            <a:ext cx="69119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>
            <a:extLst>
              <a:ext uri="{FF2B5EF4-FFF2-40B4-BE49-F238E27FC236}">
                <a16:creationId xmlns:a16="http://schemas.microsoft.com/office/drawing/2014/main" id="{0E89A4C2-4D90-4133-BA74-99BBF454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64817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5">
            <a:extLst>
              <a:ext uri="{FF2B5EF4-FFF2-40B4-BE49-F238E27FC236}">
                <a16:creationId xmlns:a16="http://schemas.microsoft.com/office/drawing/2014/main" id="{96DD610A-B5DA-414D-B45C-B8594AD2F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268413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6">
            <a:extLst>
              <a:ext uri="{FF2B5EF4-FFF2-40B4-BE49-F238E27FC236}">
                <a16:creationId xmlns:a16="http://schemas.microsoft.com/office/drawing/2014/main" id="{64772FC2-FA9B-4A2B-A946-B9C26F36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133600"/>
            <a:ext cx="72723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>
            <a:extLst>
              <a:ext uri="{FF2B5EF4-FFF2-40B4-BE49-F238E27FC236}">
                <a16:creationId xmlns:a16="http://schemas.microsoft.com/office/drawing/2014/main" id="{CE13FD9A-EFF2-4FCB-BBE2-8AA55A2CA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484314"/>
            <a:ext cx="76327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5">
            <a:extLst>
              <a:ext uri="{FF2B5EF4-FFF2-40B4-BE49-F238E27FC236}">
                <a16:creationId xmlns:a16="http://schemas.microsoft.com/office/drawing/2014/main" id="{36DD4B52-90FC-4971-B6C7-46F5E310E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64817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>
            <a:extLst>
              <a:ext uri="{FF2B5EF4-FFF2-40B4-BE49-F238E27FC236}">
                <a16:creationId xmlns:a16="http://schemas.microsoft.com/office/drawing/2014/main" id="{283D9498-8AD9-4971-A438-06A95839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16114"/>
            <a:ext cx="576103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5">
            <a:extLst>
              <a:ext uri="{FF2B5EF4-FFF2-40B4-BE49-F238E27FC236}">
                <a16:creationId xmlns:a16="http://schemas.microsoft.com/office/drawing/2014/main" id="{C6F6E19D-6817-4FA0-861B-F9FDF6901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64817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6">
            <a:extLst>
              <a:ext uri="{FF2B5EF4-FFF2-40B4-BE49-F238E27FC236}">
                <a16:creationId xmlns:a16="http://schemas.microsoft.com/office/drawing/2014/main" id="{9CD6454D-C5FE-4857-B1FB-A9DB2238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268413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7">
            <a:extLst>
              <a:ext uri="{FF2B5EF4-FFF2-40B4-BE49-F238E27FC236}">
                <a16:creationId xmlns:a16="http://schemas.microsoft.com/office/drawing/2014/main" id="{7EBAA523-A4B5-4384-8C28-83617669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868863"/>
            <a:ext cx="799306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>
            <a:extLst>
              <a:ext uri="{FF2B5EF4-FFF2-40B4-BE49-F238E27FC236}">
                <a16:creationId xmlns:a16="http://schemas.microsoft.com/office/drawing/2014/main" id="{CE14293C-C505-440D-AB51-AF0AD66C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628776"/>
            <a:ext cx="619283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5">
            <a:extLst>
              <a:ext uri="{FF2B5EF4-FFF2-40B4-BE49-F238E27FC236}">
                <a16:creationId xmlns:a16="http://schemas.microsoft.com/office/drawing/2014/main" id="{C9440C7D-4B70-432F-B7D2-2924C16E8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64817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6">
            <a:extLst>
              <a:ext uri="{FF2B5EF4-FFF2-40B4-BE49-F238E27FC236}">
                <a16:creationId xmlns:a16="http://schemas.microsoft.com/office/drawing/2014/main" id="{8D7F1736-3B57-49D8-BBB4-1AE07E6D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125538"/>
            <a:ext cx="3024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7">
            <a:extLst>
              <a:ext uri="{FF2B5EF4-FFF2-40B4-BE49-F238E27FC236}">
                <a16:creationId xmlns:a16="http://schemas.microsoft.com/office/drawing/2014/main" id="{F8B9CF7C-2419-433F-B3AE-7D395EE8A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5013325"/>
            <a:ext cx="756126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>
            <a:extLst>
              <a:ext uri="{FF2B5EF4-FFF2-40B4-BE49-F238E27FC236}">
                <a16:creationId xmlns:a16="http://schemas.microsoft.com/office/drawing/2014/main" id="{6AA81B81-5AEE-4B6F-BCDD-6BB7EF70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64817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6">
            <a:extLst>
              <a:ext uri="{FF2B5EF4-FFF2-40B4-BE49-F238E27FC236}">
                <a16:creationId xmlns:a16="http://schemas.microsoft.com/office/drawing/2014/main" id="{AFAC4827-CEC5-4AD1-9A84-D3E441863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341438"/>
            <a:ext cx="52562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7">
            <a:extLst>
              <a:ext uri="{FF2B5EF4-FFF2-40B4-BE49-F238E27FC236}">
                <a16:creationId xmlns:a16="http://schemas.microsoft.com/office/drawing/2014/main" id="{27B63799-FAF0-4730-95A1-9496C4CB1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349500"/>
            <a:ext cx="648176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4">
            <a:extLst>
              <a:ext uri="{FF2B5EF4-FFF2-40B4-BE49-F238E27FC236}">
                <a16:creationId xmlns:a16="http://schemas.microsoft.com/office/drawing/2014/main" id="{14BE555B-EA14-4ECE-8B9B-2369CAFC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268414"/>
            <a:ext cx="2879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5">
            <a:extLst>
              <a:ext uri="{FF2B5EF4-FFF2-40B4-BE49-F238E27FC236}">
                <a16:creationId xmlns:a16="http://schemas.microsoft.com/office/drawing/2014/main" id="{C667BD92-AB82-4820-9F41-9AB2426D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276476"/>
            <a:ext cx="482441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6">
            <a:extLst>
              <a:ext uri="{FF2B5EF4-FFF2-40B4-BE49-F238E27FC236}">
                <a16:creationId xmlns:a16="http://schemas.microsoft.com/office/drawing/2014/main" id="{A906402E-169A-4D3C-B6FC-9C29B814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64817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7">
            <a:extLst>
              <a:ext uri="{FF2B5EF4-FFF2-40B4-BE49-F238E27FC236}">
                <a16:creationId xmlns:a16="http://schemas.microsoft.com/office/drawing/2014/main" id="{266FC8BB-9AB0-4FA9-9EA4-BBB113EBF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941889"/>
            <a:ext cx="79930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>
            <a:extLst>
              <a:ext uri="{FF2B5EF4-FFF2-40B4-BE49-F238E27FC236}">
                <a16:creationId xmlns:a16="http://schemas.microsoft.com/office/drawing/2014/main" id="{E1E99655-2820-4535-9952-F45734BA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4813"/>
            <a:ext cx="64817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>
            <a:extLst>
              <a:ext uri="{FF2B5EF4-FFF2-40B4-BE49-F238E27FC236}">
                <a16:creationId xmlns:a16="http://schemas.microsoft.com/office/drawing/2014/main" id="{E5B849C1-CA17-4223-A372-CE8C423E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773239"/>
            <a:ext cx="73453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>
            <a:extLst>
              <a:ext uri="{FF2B5EF4-FFF2-40B4-BE49-F238E27FC236}">
                <a16:creationId xmlns:a16="http://schemas.microsoft.com/office/drawing/2014/main" id="{0F72F643-B167-48F3-BA66-1B041995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213101"/>
            <a:ext cx="30956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>
            <a:extLst>
              <a:ext uri="{FF2B5EF4-FFF2-40B4-BE49-F238E27FC236}">
                <a16:creationId xmlns:a16="http://schemas.microsoft.com/office/drawing/2014/main" id="{E171D8CC-91C3-4892-B881-01DCA1553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3716338"/>
            <a:ext cx="20161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8">
            <a:extLst>
              <a:ext uri="{FF2B5EF4-FFF2-40B4-BE49-F238E27FC236}">
                <a16:creationId xmlns:a16="http://schemas.microsoft.com/office/drawing/2014/main" id="{294540E5-DB1D-41B3-9688-9A844C41D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5445126"/>
            <a:ext cx="72739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9">
            <a:extLst>
              <a:ext uri="{FF2B5EF4-FFF2-40B4-BE49-F238E27FC236}">
                <a16:creationId xmlns:a16="http://schemas.microsoft.com/office/drawing/2014/main" id="{C1EEC82D-0B1D-41DB-84DE-94D20E15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268414"/>
            <a:ext cx="24479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>
            <a:extLst>
              <a:ext uri="{FF2B5EF4-FFF2-40B4-BE49-F238E27FC236}">
                <a16:creationId xmlns:a16="http://schemas.microsoft.com/office/drawing/2014/main" id="{4FCDBF7E-4313-4E82-9AFB-2F24B5972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1"/>
            <a:ext cx="648176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5">
            <a:extLst>
              <a:ext uri="{FF2B5EF4-FFF2-40B4-BE49-F238E27FC236}">
                <a16:creationId xmlns:a16="http://schemas.microsoft.com/office/drawing/2014/main" id="{DF902C02-D37D-415D-98CB-A3D9B563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196975"/>
            <a:ext cx="4175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>
            <a:extLst>
              <a:ext uri="{FF2B5EF4-FFF2-40B4-BE49-F238E27FC236}">
                <a16:creationId xmlns:a16="http://schemas.microsoft.com/office/drawing/2014/main" id="{0778632C-81F7-425D-942E-081159A1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700213"/>
            <a:ext cx="28082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>
            <a:extLst>
              <a:ext uri="{FF2B5EF4-FFF2-40B4-BE49-F238E27FC236}">
                <a16:creationId xmlns:a16="http://schemas.microsoft.com/office/drawing/2014/main" id="{32E1CDC7-514E-4276-A65E-09122DCE3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557339"/>
            <a:ext cx="25209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8">
            <a:extLst>
              <a:ext uri="{FF2B5EF4-FFF2-40B4-BE49-F238E27FC236}">
                <a16:creationId xmlns:a16="http://schemas.microsoft.com/office/drawing/2014/main" id="{B7DDAC1D-5ADC-40C6-ADA9-6FF060D1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1484313"/>
            <a:ext cx="16970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9">
            <a:extLst>
              <a:ext uri="{FF2B5EF4-FFF2-40B4-BE49-F238E27FC236}">
                <a16:creationId xmlns:a16="http://schemas.microsoft.com/office/drawing/2014/main" id="{3EB5DC5D-28EB-499E-875F-4D32252F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213100"/>
            <a:ext cx="288131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0">
            <a:extLst>
              <a:ext uri="{FF2B5EF4-FFF2-40B4-BE49-F238E27FC236}">
                <a16:creationId xmlns:a16="http://schemas.microsoft.com/office/drawing/2014/main" id="{EDC25B61-92CC-4B7B-9EE4-CED7CAD3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5229226"/>
            <a:ext cx="820896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>
            <a:extLst>
              <a:ext uri="{FF2B5EF4-FFF2-40B4-BE49-F238E27FC236}">
                <a16:creationId xmlns:a16="http://schemas.microsoft.com/office/drawing/2014/main" id="{577AB7BF-CB44-45F8-92AA-0EBE680A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1"/>
            <a:ext cx="648176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5">
            <a:extLst>
              <a:ext uri="{FF2B5EF4-FFF2-40B4-BE49-F238E27FC236}">
                <a16:creationId xmlns:a16="http://schemas.microsoft.com/office/drawing/2014/main" id="{B15BBB56-D4D3-4016-8BD6-9BEC446B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AF8"/>
              </a:clrFrom>
              <a:clrTo>
                <a:srgbClr val="F4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3"/>
            <a:ext cx="46799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6">
            <a:extLst>
              <a:ext uri="{FF2B5EF4-FFF2-40B4-BE49-F238E27FC236}">
                <a16:creationId xmlns:a16="http://schemas.microsoft.com/office/drawing/2014/main" id="{DA5C4756-61CC-4CCC-ABAA-89068FF12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89139"/>
            <a:ext cx="74168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>
            <a:extLst>
              <a:ext uri="{FF2B5EF4-FFF2-40B4-BE49-F238E27FC236}">
                <a16:creationId xmlns:a16="http://schemas.microsoft.com/office/drawing/2014/main" id="{2FD74FEB-395E-448A-BCA0-6E06D0E1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365626"/>
            <a:ext cx="73437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>
            <a:extLst>
              <a:ext uri="{FF2B5EF4-FFF2-40B4-BE49-F238E27FC236}">
                <a16:creationId xmlns:a16="http://schemas.microsoft.com/office/drawing/2014/main" id="{5B02F99D-6F0D-45B5-968A-CE5F425F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1"/>
            <a:ext cx="648176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5">
            <a:extLst>
              <a:ext uri="{FF2B5EF4-FFF2-40B4-BE49-F238E27FC236}">
                <a16:creationId xmlns:a16="http://schemas.microsoft.com/office/drawing/2014/main" id="{927F1686-8478-42E2-8EA2-05B20467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341439"/>
            <a:ext cx="4464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6">
            <a:extLst>
              <a:ext uri="{FF2B5EF4-FFF2-40B4-BE49-F238E27FC236}">
                <a16:creationId xmlns:a16="http://schemas.microsoft.com/office/drawing/2014/main" id="{7113D1EE-2C86-4002-8174-47BDCD999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205039"/>
            <a:ext cx="727233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>
            <a:extLst>
              <a:ext uri="{FF2B5EF4-FFF2-40B4-BE49-F238E27FC236}">
                <a16:creationId xmlns:a16="http://schemas.microsoft.com/office/drawing/2014/main" id="{97344D2F-E517-4C4F-AC24-7784EF278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860800"/>
            <a:ext cx="59769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>
            <a:extLst>
              <a:ext uri="{FF2B5EF4-FFF2-40B4-BE49-F238E27FC236}">
                <a16:creationId xmlns:a16="http://schemas.microsoft.com/office/drawing/2014/main" id="{D30BD821-1AB0-4ED6-B26D-9AD5938BA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1"/>
            <a:ext cx="648176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5">
            <a:extLst>
              <a:ext uri="{FF2B5EF4-FFF2-40B4-BE49-F238E27FC236}">
                <a16:creationId xmlns:a16="http://schemas.microsoft.com/office/drawing/2014/main" id="{D6975997-C7B2-42B0-8E7F-97F94802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341439"/>
            <a:ext cx="4464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>
            <a:extLst>
              <a:ext uri="{FF2B5EF4-FFF2-40B4-BE49-F238E27FC236}">
                <a16:creationId xmlns:a16="http://schemas.microsoft.com/office/drawing/2014/main" id="{E78FD8AF-A7F3-4269-A42C-89BE2C11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060575"/>
            <a:ext cx="597693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>
            <a:extLst>
              <a:ext uri="{FF2B5EF4-FFF2-40B4-BE49-F238E27FC236}">
                <a16:creationId xmlns:a16="http://schemas.microsoft.com/office/drawing/2014/main" id="{80FA02B4-02F2-4779-B87E-19F7855E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149725"/>
            <a:ext cx="80645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>
            <a:extLst>
              <a:ext uri="{FF2B5EF4-FFF2-40B4-BE49-F238E27FC236}">
                <a16:creationId xmlns:a16="http://schemas.microsoft.com/office/drawing/2014/main" id="{A5809949-147B-420D-BF2C-7A4E24660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1916113"/>
            <a:ext cx="18002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6">
            <a:extLst>
              <a:ext uri="{FF2B5EF4-FFF2-40B4-BE49-F238E27FC236}">
                <a16:creationId xmlns:a16="http://schemas.microsoft.com/office/drawing/2014/main" id="{554022C6-55C2-4F4D-9703-D8E20EB7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64817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7">
            <a:extLst>
              <a:ext uri="{FF2B5EF4-FFF2-40B4-BE49-F238E27FC236}">
                <a16:creationId xmlns:a16="http://schemas.microsoft.com/office/drawing/2014/main" id="{F2D4BC01-2262-4B27-B3DB-FCF9E44B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268414"/>
            <a:ext cx="4464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8">
            <a:extLst>
              <a:ext uri="{FF2B5EF4-FFF2-40B4-BE49-F238E27FC236}">
                <a16:creationId xmlns:a16="http://schemas.microsoft.com/office/drawing/2014/main" id="{686958E7-92D3-4B9A-9678-21446BEC9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997201"/>
            <a:ext cx="30956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9">
            <a:extLst>
              <a:ext uri="{FF2B5EF4-FFF2-40B4-BE49-F238E27FC236}">
                <a16:creationId xmlns:a16="http://schemas.microsoft.com/office/drawing/2014/main" id="{CCB3189A-F651-4522-A688-34D516AEF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2924176"/>
            <a:ext cx="15843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10">
            <a:extLst>
              <a:ext uri="{FF2B5EF4-FFF2-40B4-BE49-F238E27FC236}">
                <a16:creationId xmlns:a16="http://schemas.microsoft.com/office/drawing/2014/main" id="{85ED507F-21E0-4656-A356-9D5080DA3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4437063"/>
            <a:ext cx="70564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>
            <a:extLst>
              <a:ext uri="{FF2B5EF4-FFF2-40B4-BE49-F238E27FC236}">
                <a16:creationId xmlns:a16="http://schemas.microsoft.com/office/drawing/2014/main" id="{3DDAB261-C82C-4D96-A891-ADDB9EBD0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64817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7">
            <a:extLst>
              <a:ext uri="{FF2B5EF4-FFF2-40B4-BE49-F238E27FC236}">
                <a16:creationId xmlns:a16="http://schemas.microsoft.com/office/drawing/2014/main" id="{C3158F45-455E-4584-9FF8-883B4226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268414"/>
            <a:ext cx="28797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8">
            <a:extLst>
              <a:ext uri="{FF2B5EF4-FFF2-40B4-BE49-F238E27FC236}">
                <a16:creationId xmlns:a16="http://schemas.microsoft.com/office/drawing/2014/main" id="{40954F06-321B-4D5A-94C6-BB47DF4F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700214"/>
            <a:ext cx="619283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9">
            <a:extLst>
              <a:ext uri="{FF2B5EF4-FFF2-40B4-BE49-F238E27FC236}">
                <a16:creationId xmlns:a16="http://schemas.microsoft.com/office/drawing/2014/main" id="{04A10AC7-E705-4995-8D0D-E73BD03B9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3875088"/>
            <a:ext cx="5472113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>
            <a:extLst>
              <a:ext uri="{FF2B5EF4-FFF2-40B4-BE49-F238E27FC236}">
                <a16:creationId xmlns:a16="http://schemas.microsoft.com/office/drawing/2014/main" id="{C423F46C-F18E-4926-B08D-A14F22154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64817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5">
            <a:extLst>
              <a:ext uri="{FF2B5EF4-FFF2-40B4-BE49-F238E27FC236}">
                <a16:creationId xmlns:a16="http://schemas.microsoft.com/office/drawing/2014/main" id="{515F132C-749F-4BA2-A2B3-4B7D5F6C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125539"/>
            <a:ext cx="28797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7">
            <a:extLst>
              <a:ext uri="{FF2B5EF4-FFF2-40B4-BE49-F238E27FC236}">
                <a16:creationId xmlns:a16="http://schemas.microsoft.com/office/drawing/2014/main" id="{F2C2B00E-A96C-4E4A-838E-B5ADCD41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292601"/>
            <a:ext cx="792003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8">
            <a:extLst>
              <a:ext uri="{FF2B5EF4-FFF2-40B4-BE49-F238E27FC236}">
                <a16:creationId xmlns:a16="http://schemas.microsoft.com/office/drawing/2014/main" id="{1885A12B-4BCB-4A78-80E9-61761621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844675"/>
            <a:ext cx="475297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2020-10-18T18:21:30Z</dcterms:created>
  <dcterms:modified xsi:type="dcterms:W3CDTF">2020-10-18T18:22:29Z</dcterms:modified>
</cp:coreProperties>
</file>