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AA77-E934-45B1-8274-3D503172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91563-EC15-4424-B348-C031AF184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94D5-D967-4BA7-8133-6DBEFF6B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E85A-91C3-4137-A99E-DD761C74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83E5-CAB4-4D2B-87CB-825D967D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5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F36E-B9D2-4E69-BAE2-BB630A55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1BE24-2CD3-412C-ACB6-90B0BFC5B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66CA8-158D-4083-BB8C-9E2735CF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FD4B-ECF6-4F56-8F71-606E9CE5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C461-32F7-4237-9215-48004074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58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6B0AC-6DA6-407F-A5E2-52DF9BF39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E80EF-B235-4819-968F-45373B66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03065-81F7-47A4-A82C-374A2E6B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5AA2-F5A7-4F49-B9F1-A70D2489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6CD1-874B-4FC9-A8B3-3584BFF9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1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F2EA-E1E0-4DFA-AC4E-05E0484A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3329-A7A7-4AA0-B7FE-E5AB0A71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8FD6-5624-4ADB-972B-F2E78D33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CADE-5CF2-493D-8C11-266229B6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2D1D8-6022-4C20-8417-3951D990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27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DF79-6ECC-4F8A-80BE-77232B3F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1A79A-1416-423F-959A-3EDAC3E7D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F11D9-6FB1-4270-9994-C4DA5F3F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0317-4EC2-41A9-A82F-E3752E7C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4523-DBA9-4C51-92C2-FF2B5C5A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3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562-75CD-46F3-B1D8-36D53F92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2355-0B7A-4F22-B36B-D06A5C575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E4C4-F3C8-4388-AAC1-AEF6AD53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74A28-6EB3-4DE1-9CE6-2C466CDD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F2984-76CF-45EA-8BC4-3F36574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7B67-1E24-423E-BCE7-59F67399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0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192E-C34A-41BA-A8B1-779E3E33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08494-168E-45F2-9CF7-FDB2EE37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72717-E6AB-491F-8C42-06546DC3C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79EF7-87A9-41BF-B0CB-472CC5BF5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4F578-C021-4BE9-A6EB-7B86BFABF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D7DB-1655-4A24-B633-24EE240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6D735-F90C-4B98-B052-F539599F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B5F18-60FA-4107-8487-BA268749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48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93F2-8812-4C96-9E1A-9BD78E65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D29D1-CF3E-49AF-B7AD-45661A6F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B6037-2C41-4894-A4F7-85164E62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B2EBA-2237-4B09-B48D-92380A28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39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85B63-C6E9-4597-803D-CA07FADE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E220A-3292-49D8-98DF-A2F9B4DD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D410-F6A3-430D-9E80-E1AFDE03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23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5F5E-87B1-4E05-A600-6DF44E82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B02F-34B9-4724-8D95-0AA7304A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21651-3B96-4400-B731-5A72360B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1CB6C-5611-42A1-8C29-891CABCE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E30AE-0DAF-4DB6-AA34-42E957E7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A7387-AD95-4C6D-870E-C5F35FDE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4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2A9B-6E5F-4372-8F09-5F219217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291E0-373D-489A-9D44-1F0A82EB7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FFC3A-1696-4D05-B470-98B5C058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98B66-4AF0-48CA-8906-B948CEA7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2A04C-E8E3-499A-B55B-567F47E7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26B9E-E2E2-476D-92E5-4BB44853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37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71D18-C9B4-42FD-A741-C0658A69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43D76-6051-4717-AD64-F71CA4C0D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1E885-1275-41E1-9869-2EAC22C1C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74FD-F5C2-4C7F-A914-BB480C81237A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C350-E47D-4546-8F63-572D16C07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A431-9F42-4346-8BF3-A7B51F2C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CF63-4642-4643-873D-34439BF0CE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8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7">
            <a:extLst>
              <a:ext uri="{FF2B5EF4-FFF2-40B4-BE49-F238E27FC236}">
                <a16:creationId xmlns:a16="http://schemas.microsoft.com/office/drawing/2014/main" id="{D68FC60E-C738-4D1E-AB86-BE41AE716943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549276"/>
            <a:ext cx="4176712" cy="727075"/>
            <a:chOff x="521" y="346"/>
            <a:chExt cx="2631" cy="458"/>
          </a:xfrm>
        </p:grpSpPr>
        <p:pic>
          <p:nvPicPr>
            <p:cNvPr id="70664" name="Picture 5">
              <a:extLst>
                <a:ext uri="{FF2B5EF4-FFF2-40B4-BE49-F238E27FC236}">
                  <a16:creationId xmlns:a16="http://schemas.microsoft.com/office/drawing/2014/main" id="{6BEF8F99-AF25-4C3C-B435-910353E2A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Picture 6">
              <a:extLst>
                <a:ext uri="{FF2B5EF4-FFF2-40B4-BE49-F238E27FC236}">
                  <a16:creationId xmlns:a16="http://schemas.microsoft.com/office/drawing/2014/main" id="{9C126AE2-7DC8-4F4C-920C-C77A42190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6" name="Picture 8">
            <a:extLst>
              <a:ext uri="{FF2B5EF4-FFF2-40B4-BE49-F238E27FC236}">
                <a16:creationId xmlns:a16="http://schemas.microsoft.com/office/drawing/2014/main" id="{55279F51-EB36-46B4-86B4-DFF6D2BC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765175"/>
            <a:ext cx="25701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>
            <a:extLst>
              <a:ext uri="{FF2B5EF4-FFF2-40B4-BE49-F238E27FC236}">
                <a16:creationId xmlns:a16="http://schemas.microsoft.com/office/drawing/2014/main" id="{F3425FE3-1768-4172-9A27-31C79DF4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84313"/>
            <a:ext cx="547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>
            <a:extLst>
              <a:ext uri="{FF2B5EF4-FFF2-40B4-BE49-F238E27FC236}">
                <a16:creationId xmlns:a16="http://schemas.microsoft.com/office/drawing/2014/main" id="{E4960816-FC41-45F2-A26D-89F83630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565400"/>
            <a:ext cx="5616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>
            <a:extLst>
              <a:ext uri="{FF2B5EF4-FFF2-40B4-BE49-F238E27FC236}">
                <a16:creationId xmlns:a16="http://schemas.microsoft.com/office/drawing/2014/main" id="{892E12BA-B236-4500-9CB2-1155732F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429000"/>
            <a:ext cx="5616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>
            <a:extLst>
              <a:ext uri="{FF2B5EF4-FFF2-40B4-BE49-F238E27FC236}">
                <a16:creationId xmlns:a16="http://schemas.microsoft.com/office/drawing/2014/main" id="{1C9BE9E1-0201-457C-9360-7D06B152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508500"/>
            <a:ext cx="28082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47FF2188-EA0F-4EE7-BB38-E8014032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>
            <a:extLst>
              <a:ext uri="{FF2B5EF4-FFF2-40B4-BE49-F238E27FC236}">
                <a16:creationId xmlns:a16="http://schemas.microsoft.com/office/drawing/2014/main" id="{85C8F29F-1765-4034-9524-1983577A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773239"/>
            <a:ext cx="49672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18372D31-1B41-4C56-8BAC-57CC57DF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549276"/>
            <a:ext cx="28082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>
            <a:extLst>
              <a:ext uri="{FF2B5EF4-FFF2-40B4-BE49-F238E27FC236}">
                <a16:creationId xmlns:a16="http://schemas.microsoft.com/office/drawing/2014/main" id="{B37E2BC2-6A80-4D7E-A77A-8A55E902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429000"/>
            <a:ext cx="59769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>
            <a:extLst>
              <a:ext uri="{FF2B5EF4-FFF2-40B4-BE49-F238E27FC236}">
                <a16:creationId xmlns:a16="http://schemas.microsoft.com/office/drawing/2014/main" id="{237261D7-C73C-4DDF-BBE1-81B156F2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149725"/>
            <a:ext cx="302418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>
            <a:extLst>
              <a:ext uri="{FF2B5EF4-FFF2-40B4-BE49-F238E27FC236}">
                <a16:creationId xmlns:a16="http://schemas.microsoft.com/office/drawing/2014/main" id="{EE2CF3B3-09F0-4247-B76E-6750AF7C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868863"/>
            <a:ext cx="36718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>
            <a:extLst>
              <a:ext uri="{FF2B5EF4-FFF2-40B4-BE49-F238E27FC236}">
                <a16:creationId xmlns:a16="http://schemas.microsoft.com/office/drawing/2014/main" id="{8F4564B8-72CC-4CBA-A617-447C304E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005264"/>
            <a:ext cx="59769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5">
            <a:extLst>
              <a:ext uri="{FF2B5EF4-FFF2-40B4-BE49-F238E27FC236}">
                <a16:creationId xmlns:a16="http://schemas.microsoft.com/office/drawing/2014/main" id="{23E1C26B-46DD-4052-8B58-12A2965B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>
            <a:extLst>
              <a:ext uri="{FF2B5EF4-FFF2-40B4-BE49-F238E27FC236}">
                <a16:creationId xmlns:a16="http://schemas.microsoft.com/office/drawing/2014/main" id="{893BC152-A4B2-4542-812D-F900364B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412876"/>
            <a:ext cx="27368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>
            <a:extLst>
              <a:ext uri="{FF2B5EF4-FFF2-40B4-BE49-F238E27FC236}">
                <a16:creationId xmlns:a16="http://schemas.microsoft.com/office/drawing/2014/main" id="{0D754A82-B412-4538-A524-8C40EAE0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>
            <a:extLst>
              <a:ext uri="{FF2B5EF4-FFF2-40B4-BE49-F238E27FC236}">
                <a16:creationId xmlns:a16="http://schemas.microsoft.com/office/drawing/2014/main" id="{2FD6C761-DA6A-4E16-9E20-6D0FB4E5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700214"/>
            <a:ext cx="60483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>
            <a:extLst>
              <a:ext uri="{FF2B5EF4-FFF2-40B4-BE49-F238E27FC236}">
                <a16:creationId xmlns:a16="http://schemas.microsoft.com/office/drawing/2014/main" id="{AFF90532-CAB5-4863-A636-8E3B7812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412875"/>
            <a:ext cx="22907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>
            <a:extLst>
              <a:ext uri="{FF2B5EF4-FFF2-40B4-BE49-F238E27FC236}">
                <a16:creationId xmlns:a16="http://schemas.microsoft.com/office/drawing/2014/main" id="{617CDDA9-F7AA-4348-B987-253EA605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708275"/>
            <a:ext cx="6192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>
            <a:extLst>
              <a:ext uri="{FF2B5EF4-FFF2-40B4-BE49-F238E27FC236}">
                <a16:creationId xmlns:a16="http://schemas.microsoft.com/office/drawing/2014/main" id="{DC4DAA70-72A1-4973-8F46-56783701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149726"/>
            <a:ext cx="60483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>
            <a:extLst>
              <a:ext uri="{FF2B5EF4-FFF2-40B4-BE49-F238E27FC236}">
                <a16:creationId xmlns:a16="http://schemas.microsoft.com/office/drawing/2014/main" id="{83D0C8D3-DD98-41F5-BA68-C6DA30A5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221164"/>
            <a:ext cx="23749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>
            <a:extLst>
              <a:ext uri="{FF2B5EF4-FFF2-40B4-BE49-F238E27FC236}">
                <a16:creationId xmlns:a16="http://schemas.microsoft.com/office/drawing/2014/main" id="{3594FB6D-5B2D-4A7E-812E-C0464B9D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>
            <a:extLst>
              <a:ext uri="{FF2B5EF4-FFF2-40B4-BE49-F238E27FC236}">
                <a16:creationId xmlns:a16="http://schemas.microsoft.com/office/drawing/2014/main" id="{A751C1FD-9933-4C49-8904-FCCFD0C9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12875"/>
            <a:ext cx="568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>
            <a:extLst>
              <a:ext uri="{FF2B5EF4-FFF2-40B4-BE49-F238E27FC236}">
                <a16:creationId xmlns:a16="http://schemas.microsoft.com/office/drawing/2014/main" id="{16470B69-958F-42CD-B6E5-0213D54F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708276"/>
            <a:ext cx="54006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>
            <a:extLst>
              <a:ext uri="{FF2B5EF4-FFF2-40B4-BE49-F238E27FC236}">
                <a16:creationId xmlns:a16="http://schemas.microsoft.com/office/drawing/2014/main" id="{52C6C259-E21D-451F-AFBA-9092B438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333376"/>
            <a:ext cx="25923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>
            <a:extLst>
              <a:ext uri="{FF2B5EF4-FFF2-40B4-BE49-F238E27FC236}">
                <a16:creationId xmlns:a16="http://schemas.microsoft.com/office/drawing/2014/main" id="{A9215C6F-FEF0-49DF-97AD-7482F892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229226"/>
            <a:ext cx="59039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>
            <a:extLst>
              <a:ext uri="{FF2B5EF4-FFF2-40B4-BE49-F238E27FC236}">
                <a16:creationId xmlns:a16="http://schemas.microsoft.com/office/drawing/2014/main" id="{FB3CF2F5-5565-4826-B353-AB334DCF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6">
            <a:extLst>
              <a:ext uri="{FF2B5EF4-FFF2-40B4-BE49-F238E27FC236}">
                <a16:creationId xmlns:a16="http://schemas.microsoft.com/office/drawing/2014/main" id="{7614CC95-169A-43B5-AF19-792622E0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412876"/>
            <a:ext cx="51133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>
            <a:extLst>
              <a:ext uri="{FF2B5EF4-FFF2-40B4-BE49-F238E27FC236}">
                <a16:creationId xmlns:a16="http://schemas.microsoft.com/office/drawing/2014/main" id="{19C68A1F-9DC8-41FF-851E-1C14CE51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133600"/>
            <a:ext cx="41751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>
            <a:extLst>
              <a:ext uri="{FF2B5EF4-FFF2-40B4-BE49-F238E27FC236}">
                <a16:creationId xmlns:a16="http://schemas.microsoft.com/office/drawing/2014/main" id="{FD1ECBA8-558D-40FB-9B55-2F621725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349500"/>
            <a:ext cx="302418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>
            <a:extLst>
              <a:ext uri="{FF2B5EF4-FFF2-40B4-BE49-F238E27FC236}">
                <a16:creationId xmlns:a16="http://schemas.microsoft.com/office/drawing/2014/main" id="{557FA624-55B6-4DE1-B349-1C23CED8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797425"/>
            <a:ext cx="691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>
            <a:extLst>
              <a:ext uri="{FF2B5EF4-FFF2-40B4-BE49-F238E27FC236}">
                <a16:creationId xmlns:a16="http://schemas.microsoft.com/office/drawing/2014/main" id="{93BB43A0-C59E-4D2E-B8E9-B06BB27C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>
            <a:extLst>
              <a:ext uri="{FF2B5EF4-FFF2-40B4-BE49-F238E27FC236}">
                <a16:creationId xmlns:a16="http://schemas.microsoft.com/office/drawing/2014/main" id="{5EADD3EC-2C07-4768-9657-34A9C654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557339"/>
            <a:ext cx="59769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>
            <a:extLst>
              <a:ext uri="{FF2B5EF4-FFF2-40B4-BE49-F238E27FC236}">
                <a16:creationId xmlns:a16="http://schemas.microsoft.com/office/drawing/2014/main" id="{A1F6A44F-A095-4242-BD1D-24BE5915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3068639"/>
            <a:ext cx="19446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>
            <a:extLst>
              <a:ext uri="{FF2B5EF4-FFF2-40B4-BE49-F238E27FC236}">
                <a16:creationId xmlns:a16="http://schemas.microsoft.com/office/drawing/2014/main" id="{CA7A7543-6EBC-4C66-833A-A0E15AF5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365625"/>
            <a:ext cx="612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>
            <a:extLst>
              <a:ext uri="{FF2B5EF4-FFF2-40B4-BE49-F238E27FC236}">
                <a16:creationId xmlns:a16="http://schemas.microsoft.com/office/drawing/2014/main" id="{D9CC9BF0-534E-4A5E-AD5A-E37D6B67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0350"/>
            <a:ext cx="5543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>
            <a:extLst>
              <a:ext uri="{FF2B5EF4-FFF2-40B4-BE49-F238E27FC236}">
                <a16:creationId xmlns:a16="http://schemas.microsoft.com/office/drawing/2014/main" id="{F6FA9247-AE9C-441A-BD7F-0D708046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196975"/>
            <a:ext cx="2727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>
            <a:extLst>
              <a:ext uri="{FF2B5EF4-FFF2-40B4-BE49-F238E27FC236}">
                <a16:creationId xmlns:a16="http://schemas.microsoft.com/office/drawing/2014/main" id="{C6F7AA72-3042-4EF3-80C5-07764F1E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89138"/>
            <a:ext cx="60483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>
            <a:extLst>
              <a:ext uri="{FF2B5EF4-FFF2-40B4-BE49-F238E27FC236}">
                <a16:creationId xmlns:a16="http://schemas.microsoft.com/office/drawing/2014/main" id="{DEFCE29E-C880-4EA4-BD38-5C8D3993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149725"/>
            <a:ext cx="6985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>
            <a:extLst>
              <a:ext uri="{FF2B5EF4-FFF2-40B4-BE49-F238E27FC236}">
                <a16:creationId xmlns:a16="http://schemas.microsoft.com/office/drawing/2014/main" id="{DF92B69E-78A0-4ECE-8FC2-92F56468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52514"/>
            <a:ext cx="74882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3" name="Group 5">
            <a:extLst>
              <a:ext uri="{FF2B5EF4-FFF2-40B4-BE49-F238E27FC236}">
                <a16:creationId xmlns:a16="http://schemas.microsoft.com/office/drawing/2014/main" id="{39047FC3-A416-4384-BBD5-32D2A5132E5C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1685" name="Picture 6">
              <a:extLst>
                <a:ext uri="{FF2B5EF4-FFF2-40B4-BE49-F238E27FC236}">
                  <a16:creationId xmlns:a16="http://schemas.microsoft.com/office/drawing/2014/main" id="{C00CF9D6-06BB-4577-B7F1-E8C481B89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7">
              <a:extLst>
                <a:ext uri="{FF2B5EF4-FFF2-40B4-BE49-F238E27FC236}">
                  <a16:creationId xmlns:a16="http://schemas.microsoft.com/office/drawing/2014/main" id="{13267C60-79F2-497E-BF77-0E01D093B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00" name="Picture 8">
            <a:extLst>
              <a:ext uri="{FF2B5EF4-FFF2-40B4-BE49-F238E27FC236}">
                <a16:creationId xmlns:a16="http://schemas.microsoft.com/office/drawing/2014/main" id="{CE9C5123-DF2F-43F7-B41F-E0824B94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60800"/>
            <a:ext cx="7200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4">
            <a:extLst>
              <a:ext uri="{FF2B5EF4-FFF2-40B4-BE49-F238E27FC236}">
                <a16:creationId xmlns:a16="http://schemas.microsoft.com/office/drawing/2014/main" id="{3972FD29-EAC2-4B2B-980E-407198EB2F49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2711" name="Picture 5">
              <a:extLst>
                <a:ext uri="{FF2B5EF4-FFF2-40B4-BE49-F238E27FC236}">
                  <a16:creationId xmlns:a16="http://schemas.microsoft.com/office/drawing/2014/main" id="{48DA7E1C-2139-494C-BF94-9D41CD808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2" name="Picture 6">
              <a:extLst>
                <a:ext uri="{FF2B5EF4-FFF2-40B4-BE49-F238E27FC236}">
                  <a16:creationId xmlns:a16="http://schemas.microsoft.com/office/drawing/2014/main" id="{CDE5ECE0-0F5B-4C19-99A4-BAC3C15CF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3" name="Picture 7">
            <a:extLst>
              <a:ext uri="{FF2B5EF4-FFF2-40B4-BE49-F238E27FC236}">
                <a16:creationId xmlns:a16="http://schemas.microsoft.com/office/drawing/2014/main" id="{58879C19-472C-4155-9890-5E3399E7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88913"/>
            <a:ext cx="25209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>
            <a:extLst>
              <a:ext uri="{FF2B5EF4-FFF2-40B4-BE49-F238E27FC236}">
                <a16:creationId xmlns:a16="http://schemas.microsoft.com/office/drawing/2014/main" id="{1AE5C9CA-9529-485E-A73D-92407628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96975"/>
            <a:ext cx="53990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>
            <a:extLst>
              <a:ext uri="{FF2B5EF4-FFF2-40B4-BE49-F238E27FC236}">
                <a16:creationId xmlns:a16="http://schemas.microsoft.com/office/drawing/2014/main" id="{92483168-163D-457B-9C2D-FD8C88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349500"/>
            <a:ext cx="27463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>
            <a:extLst>
              <a:ext uri="{FF2B5EF4-FFF2-40B4-BE49-F238E27FC236}">
                <a16:creationId xmlns:a16="http://schemas.microsoft.com/office/drawing/2014/main" id="{7F897020-3E4B-4881-A91F-A79C590C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997201"/>
            <a:ext cx="601186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4">
            <a:extLst>
              <a:ext uri="{FF2B5EF4-FFF2-40B4-BE49-F238E27FC236}">
                <a16:creationId xmlns:a16="http://schemas.microsoft.com/office/drawing/2014/main" id="{2E6987EF-1FD7-4AE7-9306-A080BD8F7166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3735" name="Picture 5">
              <a:extLst>
                <a:ext uri="{FF2B5EF4-FFF2-40B4-BE49-F238E27FC236}">
                  <a16:creationId xmlns:a16="http://schemas.microsoft.com/office/drawing/2014/main" id="{DF466B02-7775-49B6-A9CB-D50740B6D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6" name="Picture 6">
              <a:extLst>
                <a:ext uri="{FF2B5EF4-FFF2-40B4-BE49-F238E27FC236}">
                  <a16:creationId xmlns:a16="http://schemas.microsoft.com/office/drawing/2014/main" id="{ED3CE6EB-3D54-4E55-B50B-4DAD73164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31" name="Picture 7">
            <a:extLst>
              <a:ext uri="{FF2B5EF4-FFF2-40B4-BE49-F238E27FC236}">
                <a16:creationId xmlns:a16="http://schemas.microsoft.com/office/drawing/2014/main" id="{DAE536D9-FD64-4BB5-B9A3-FBB042E3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96976"/>
            <a:ext cx="5975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194621E1-495D-4F1B-8354-3BD9C9F2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16113"/>
            <a:ext cx="309721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>
            <a:extLst>
              <a:ext uri="{FF2B5EF4-FFF2-40B4-BE49-F238E27FC236}">
                <a16:creationId xmlns:a16="http://schemas.microsoft.com/office/drawing/2014/main" id="{3386B509-8D68-45E4-9249-597617A2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4076700"/>
            <a:ext cx="64087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>
            <a:extLst>
              <a:ext uri="{FF2B5EF4-FFF2-40B4-BE49-F238E27FC236}">
                <a16:creationId xmlns:a16="http://schemas.microsoft.com/office/drawing/2014/main" id="{515851A3-7CD7-4113-B014-9753663F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773238"/>
            <a:ext cx="2305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4">
            <a:extLst>
              <a:ext uri="{FF2B5EF4-FFF2-40B4-BE49-F238E27FC236}">
                <a16:creationId xmlns:a16="http://schemas.microsoft.com/office/drawing/2014/main" id="{7459DD40-DB9E-47F8-8C53-6E3DBE47F8FD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4758" name="Picture 5">
              <a:extLst>
                <a:ext uri="{FF2B5EF4-FFF2-40B4-BE49-F238E27FC236}">
                  <a16:creationId xmlns:a16="http://schemas.microsoft.com/office/drawing/2014/main" id="{E8FB8A5A-69E6-408F-A010-4BF57F5C8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9" name="Picture 6">
              <a:extLst>
                <a:ext uri="{FF2B5EF4-FFF2-40B4-BE49-F238E27FC236}">
                  <a16:creationId xmlns:a16="http://schemas.microsoft.com/office/drawing/2014/main" id="{4EFE714E-44E3-464B-BFBE-9D2C026C6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71" name="Picture 7">
            <a:extLst>
              <a:ext uri="{FF2B5EF4-FFF2-40B4-BE49-F238E27FC236}">
                <a16:creationId xmlns:a16="http://schemas.microsoft.com/office/drawing/2014/main" id="{907AF6FB-3FF7-4F8D-8944-E7674279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68414"/>
            <a:ext cx="31956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>
            <a:extLst>
              <a:ext uri="{FF2B5EF4-FFF2-40B4-BE49-F238E27FC236}">
                <a16:creationId xmlns:a16="http://schemas.microsoft.com/office/drawing/2014/main" id="{A64EC39E-F90D-4F1C-A906-1DE7AEF3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157789"/>
            <a:ext cx="74168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9">
            <a:extLst>
              <a:ext uri="{FF2B5EF4-FFF2-40B4-BE49-F238E27FC236}">
                <a16:creationId xmlns:a16="http://schemas.microsoft.com/office/drawing/2014/main" id="{72A865AC-3AF7-4400-9C7E-DC87CC6D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205038"/>
            <a:ext cx="51482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4">
            <a:extLst>
              <a:ext uri="{FF2B5EF4-FFF2-40B4-BE49-F238E27FC236}">
                <a16:creationId xmlns:a16="http://schemas.microsoft.com/office/drawing/2014/main" id="{06A8793B-E92A-47D1-99A6-289CEBC69194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5783" name="Picture 5">
              <a:extLst>
                <a:ext uri="{FF2B5EF4-FFF2-40B4-BE49-F238E27FC236}">
                  <a16:creationId xmlns:a16="http://schemas.microsoft.com/office/drawing/2014/main" id="{783117D8-5A0A-4A2A-9E2B-98795F2FA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4" name="Picture 6">
              <a:extLst>
                <a:ext uri="{FF2B5EF4-FFF2-40B4-BE49-F238E27FC236}">
                  <a16:creationId xmlns:a16="http://schemas.microsoft.com/office/drawing/2014/main" id="{DFE2F3B2-CCB6-40E1-9428-3CF2CF82A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779" name="Picture 7">
            <a:extLst>
              <a:ext uri="{FF2B5EF4-FFF2-40B4-BE49-F238E27FC236}">
                <a16:creationId xmlns:a16="http://schemas.microsoft.com/office/drawing/2014/main" id="{61BA3E39-EA9B-41DE-8987-575A1F65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25539"/>
            <a:ext cx="388778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>
            <a:extLst>
              <a:ext uri="{FF2B5EF4-FFF2-40B4-BE49-F238E27FC236}">
                <a16:creationId xmlns:a16="http://schemas.microsoft.com/office/drawing/2014/main" id="{85214DA1-9725-4557-ABF7-3CC53FBF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4"/>
            <a:ext cx="41036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>
            <a:extLst>
              <a:ext uri="{FF2B5EF4-FFF2-40B4-BE49-F238E27FC236}">
                <a16:creationId xmlns:a16="http://schemas.microsoft.com/office/drawing/2014/main" id="{72E9D6F2-B18A-4917-BA8E-0B3D60E4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844675"/>
            <a:ext cx="32400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0A1EC965-4EB3-486A-96B0-164B6734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508501"/>
            <a:ext cx="73437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4">
            <a:extLst>
              <a:ext uri="{FF2B5EF4-FFF2-40B4-BE49-F238E27FC236}">
                <a16:creationId xmlns:a16="http://schemas.microsoft.com/office/drawing/2014/main" id="{65CFCEC5-6545-41EC-A6FF-0A80448D738D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6810" name="Picture 5">
              <a:extLst>
                <a:ext uri="{FF2B5EF4-FFF2-40B4-BE49-F238E27FC236}">
                  <a16:creationId xmlns:a16="http://schemas.microsoft.com/office/drawing/2014/main" id="{8E5FBD3C-3E5C-412A-A4BC-DC577B1FD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1" name="Picture 6">
              <a:extLst>
                <a:ext uri="{FF2B5EF4-FFF2-40B4-BE49-F238E27FC236}">
                  <a16:creationId xmlns:a16="http://schemas.microsoft.com/office/drawing/2014/main" id="{41CD548D-B817-46DF-8536-4DFEA140F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20" name="Picture 8">
            <a:extLst>
              <a:ext uri="{FF2B5EF4-FFF2-40B4-BE49-F238E27FC236}">
                <a16:creationId xmlns:a16="http://schemas.microsoft.com/office/drawing/2014/main" id="{DA0A6284-2576-4028-9404-C6621D9B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4" y="620713"/>
            <a:ext cx="32400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2" name="Group 10">
            <a:extLst>
              <a:ext uri="{FF2B5EF4-FFF2-40B4-BE49-F238E27FC236}">
                <a16:creationId xmlns:a16="http://schemas.microsoft.com/office/drawing/2014/main" id="{2F863BBE-ECA8-4E5F-BE54-562789A9D32F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125538"/>
            <a:ext cx="6227763" cy="1727200"/>
            <a:chOff x="839" y="1480"/>
            <a:chExt cx="4128" cy="1166"/>
          </a:xfrm>
        </p:grpSpPr>
        <p:pic>
          <p:nvPicPr>
            <p:cNvPr id="76808" name="Picture 7">
              <a:extLst>
                <a:ext uri="{FF2B5EF4-FFF2-40B4-BE49-F238E27FC236}">
                  <a16:creationId xmlns:a16="http://schemas.microsoft.com/office/drawing/2014/main" id="{CC4509E1-ABF1-4B76-B98D-0DF98712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80"/>
              <a:ext cx="4128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9" name="Picture 9">
              <a:extLst>
                <a:ext uri="{FF2B5EF4-FFF2-40B4-BE49-F238E27FC236}">
                  <a16:creationId xmlns:a16="http://schemas.microsoft.com/office/drawing/2014/main" id="{C1E0B06D-2F18-44CC-BEC9-9B07593FF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478"/>
              <a:ext cx="231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23" name="Picture 11">
            <a:extLst>
              <a:ext uri="{FF2B5EF4-FFF2-40B4-BE49-F238E27FC236}">
                <a16:creationId xmlns:a16="http://schemas.microsoft.com/office/drawing/2014/main" id="{9BB16DCC-5312-4E60-BEA5-8DD9C1E7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41664"/>
            <a:ext cx="24018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>
            <a:extLst>
              <a:ext uri="{FF2B5EF4-FFF2-40B4-BE49-F238E27FC236}">
                <a16:creationId xmlns:a16="http://schemas.microsoft.com/office/drawing/2014/main" id="{E983941E-8901-4435-92EC-1DEE06A6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84538"/>
            <a:ext cx="5976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13">
            <a:extLst>
              <a:ext uri="{FF2B5EF4-FFF2-40B4-BE49-F238E27FC236}">
                <a16:creationId xmlns:a16="http://schemas.microsoft.com/office/drawing/2014/main" id="{203BAE6A-6327-4234-BF81-3B67F178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724401"/>
            <a:ext cx="6192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4">
            <a:extLst>
              <a:ext uri="{FF2B5EF4-FFF2-40B4-BE49-F238E27FC236}">
                <a16:creationId xmlns:a16="http://schemas.microsoft.com/office/drawing/2014/main" id="{6D5AA2E8-9C55-4509-9435-0294DE33B6A2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7829" name="Picture 5">
              <a:extLst>
                <a:ext uri="{FF2B5EF4-FFF2-40B4-BE49-F238E27FC236}">
                  <a16:creationId xmlns:a16="http://schemas.microsoft.com/office/drawing/2014/main" id="{46BB25C9-A95E-4922-9BA7-9D24CD336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0" name="Picture 6">
              <a:extLst>
                <a:ext uri="{FF2B5EF4-FFF2-40B4-BE49-F238E27FC236}">
                  <a16:creationId xmlns:a16="http://schemas.microsoft.com/office/drawing/2014/main" id="{82584833-C469-468B-AD43-29DAF394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43" name="Picture 7">
            <a:extLst>
              <a:ext uri="{FF2B5EF4-FFF2-40B4-BE49-F238E27FC236}">
                <a16:creationId xmlns:a16="http://schemas.microsoft.com/office/drawing/2014/main" id="{450C3F97-83FE-4C4C-A403-EF06F926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125538"/>
            <a:ext cx="75612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>
            <a:extLst>
              <a:ext uri="{FF2B5EF4-FFF2-40B4-BE49-F238E27FC236}">
                <a16:creationId xmlns:a16="http://schemas.microsoft.com/office/drawing/2014/main" id="{591BC35F-8FFF-4A54-A17C-B5940307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49726"/>
            <a:ext cx="54737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4">
            <a:extLst>
              <a:ext uri="{FF2B5EF4-FFF2-40B4-BE49-F238E27FC236}">
                <a16:creationId xmlns:a16="http://schemas.microsoft.com/office/drawing/2014/main" id="{5F6C9119-CE7B-4F6E-BC27-935C05E40869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260351"/>
            <a:ext cx="4176712" cy="727075"/>
            <a:chOff x="521" y="346"/>
            <a:chExt cx="2631" cy="458"/>
          </a:xfrm>
        </p:grpSpPr>
        <p:pic>
          <p:nvPicPr>
            <p:cNvPr id="78861" name="Picture 5">
              <a:extLst>
                <a:ext uri="{FF2B5EF4-FFF2-40B4-BE49-F238E27FC236}">
                  <a16:creationId xmlns:a16="http://schemas.microsoft.com/office/drawing/2014/main" id="{C9A51515-23BF-41EE-A714-477ABC468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95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6">
              <a:extLst>
                <a:ext uri="{FF2B5EF4-FFF2-40B4-BE49-F238E27FC236}">
                  <a16:creationId xmlns:a16="http://schemas.microsoft.com/office/drawing/2014/main" id="{A92DDD81-B5D2-40B1-8A5C-50B5B774C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DFE"/>
                </a:clrFrom>
                <a:clrTo>
                  <a:srgbClr val="F7FDFE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36"/>
              <a:ext cx="167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51" name="Picture 7">
            <a:extLst>
              <a:ext uri="{FF2B5EF4-FFF2-40B4-BE49-F238E27FC236}">
                <a16:creationId xmlns:a16="http://schemas.microsoft.com/office/drawing/2014/main" id="{8D9A7CFA-62BD-4801-A741-C73EC46D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196976"/>
            <a:ext cx="45370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4" name="Group 14">
            <a:extLst>
              <a:ext uri="{FF2B5EF4-FFF2-40B4-BE49-F238E27FC236}">
                <a16:creationId xmlns:a16="http://schemas.microsoft.com/office/drawing/2014/main" id="{46106B87-823C-4A32-9E1D-47661471F42C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276475"/>
            <a:ext cx="2951162" cy="3219450"/>
            <a:chOff x="249" y="1434"/>
            <a:chExt cx="1859" cy="2028"/>
          </a:xfrm>
        </p:grpSpPr>
        <p:pic>
          <p:nvPicPr>
            <p:cNvPr id="78859" name="Picture 8">
              <a:extLst>
                <a:ext uri="{FF2B5EF4-FFF2-40B4-BE49-F238E27FC236}">
                  <a16:creationId xmlns:a16="http://schemas.microsoft.com/office/drawing/2014/main" id="{79F4A527-A331-49FC-8403-74F005393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434"/>
              <a:ext cx="113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0" name="Picture 9">
              <a:extLst>
                <a:ext uri="{FF2B5EF4-FFF2-40B4-BE49-F238E27FC236}">
                  <a16:creationId xmlns:a16="http://schemas.microsoft.com/office/drawing/2014/main" id="{AED7A1A8-A2A1-423C-A3CB-E4D585DDC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797"/>
              <a:ext cx="1859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75" name="Group 15">
            <a:extLst>
              <a:ext uri="{FF2B5EF4-FFF2-40B4-BE49-F238E27FC236}">
                <a16:creationId xmlns:a16="http://schemas.microsoft.com/office/drawing/2014/main" id="{C8214AB5-B51A-4979-87C6-6EFF882AE50D}"/>
              </a:ext>
            </a:extLst>
          </p:cNvPr>
          <p:cNvGrpSpPr>
            <a:grpSpLocks/>
          </p:cNvGrpSpPr>
          <p:nvPr/>
        </p:nvGrpSpPr>
        <p:grpSpPr bwMode="auto">
          <a:xfrm>
            <a:off x="5016501" y="2205039"/>
            <a:ext cx="2449513" cy="2338387"/>
            <a:chOff x="2200" y="1389"/>
            <a:chExt cx="1543" cy="1473"/>
          </a:xfrm>
        </p:grpSpPr>
        <p:pic>
          <p:nvPicPr>
            <p:cNvPr id="78857" name="Picture 10">
              <a:extLst>
                <a:ext uri="{FF2B5EF4-FFF2-40B4-BE49-F238E27FC236}">
                  <a16:creationId xmlns:a16="http://schemas.microsoft.com/office/drawing/2014/main" id="{854A4996-C079-44F0-8E4A-6A94AA9C7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389"/>
              <a:ext cx="117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1">
              <a:extLst>
                <a:ext uri="{FF2B5EF4-FFF2-40B4-BE49-F238E27FC236}">
                  <a16:creationId xmlns:a16="http://schemas.microsoft.com/office/drawing/2014/main" id="{2D82948D-822F-4916-9FB9-157535F9E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842"/>
              <a:ext cx="1543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76" name="Group 16">
            <a:extLst>
              <a:ext uri="{FF2B5EF4-FFF2-40B4-BE49-F238E27FC236}">
                <a16:creationId xmlns:a16="http://schemas.microsoft.com/office/drawing/2014/main" id="{A8DA495C-112E-42D0-B6F2-84F86950C353}"/>
              </a:ext>
            </a:extLst>
          </p:cNvPr>
          <p:cNvGrpSpPr>
            <a:grpSpLocks/>
          </p:cNvGrpSpPr>
          <p:nvPr/>
        </p:nvGrpSpPr>
        <p:grpSpPr bwMode="auto">
          <a:xfrm>
            <a:off x="7896225" y="2276476"/>
            <a:ext cx="2592388" cy="2005013"/>
            <a:chOff x="4014" y="1434"/>
            <a:chExt cx="1633" cy="1263"/>
          </a:xfrm>
        </p:grpSpPr>
        <p:pic>
          <p:nvPicPr>
            <p:cNvPr id="78855" name="Picture 12">
              <a:extLst>
                <a:ext uri="{FF2B5EF4-FFF2-40B4-BE49-F238E27FC236}">
                  <a16:creationId xmlns:a16="http://schemas.microsoft.com/office/drawing/2014/main" id="{E4BC17A5-5D91-4CF9-9B14-8FB71371A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434"/>
              <a:ext cx="90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6" name="Picture 13">
              <a:extLst>
                <a:ext uri="{FF2B5EF4-FFF2-40B4-BE49-F238E27FC236}">
                  <a16:creationId xmlns:a16="http://schemas.microsoft.com/office/drawing/2014/main" id="{433BD18E-A8DA-419C-9367-CBCD0180B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633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2020-09-18T18:16:36Z</dcterms:created>
  <dcterms:modified xsi:type="dcterms:W3CDTF">2020-09-18T18:17:31Z</dcterms:modified>
</cp:coreProperties>
</file>