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4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33FD-AA77-4AB2-B3D7-896D96FF5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A5609-542F-4CBC-9AF7-7C67A9CA4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B4FAE-622B-4ADA-9788-9A9F8430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4AE4-0D3D-4301-BBA1-F2E7D2A644D3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EE50C-FF72-4951-9422-24EFFBB3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1D5AE-9534-4A8C-91E6-680AA3CB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71F9-D45F-4553-B50C-99FB5B7787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520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36B0-2A5E-41C0-8DE8-543AC3CDE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067C2-950E-4E5C-B1C1-A488C6F25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4172F-A674-4DD0-99ED-59A53129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4AE4-0D3D-4301-BBA1-F2E7D2A644D3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6BFF6-AAB8-4B36-A952-4F1C8D31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14D83-181A-4087-81D5-6A850D0B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71F9-D45F-4553-B50C-99FB5B7787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80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9D25EF-DC7F-4300-B352-A300F7250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BEB78-DFE8-4DF0-AE49-ACE66B73C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9A6C7-7D09-4BB6-8F6D-9032A10F4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4AE4-0D3D-4301-BBA1-F2E7D2A644D3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46DCC-1F23-4C6F-8F23-D9B47015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E4C84-299E-4723-B417-04D765C1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71F9-D45F-4553-B50C-99FB5B7787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90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AC90F-B049-46E2-B291-6A1D63A6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CFA16-33FA-49D9-A3F3-D6A3D66F1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7F313-6BDB-4119-9EB0-357996C8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4AE4-0D3D-4301-BBA1-F2E7D2A644D3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0CB37-4F5A-44B2-A2FF-1F5A9E4D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5A5BF-3474-40DF-B8F4-DB5F1A01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71F9-D45F-4553-B50C-99FB5B7787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819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CC9C-E42B-4501-899C-3F9A1053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DED5E-A7C6-4C8C-AFD9-E1E0C6294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56765-438C-49EB-9370-B24BC847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4AE4-0D3D-4301-BBA1-F2E7D2A644D3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4300E-0094-48B0-B8D1-8E7522C8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E420A-C339-4143-AF4C-1A3C51DC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71F9-D45F-4553-B50C-99FB5B7787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175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988F8-4892-46E1-AB27-92057345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11A9D-4A18-4628-99B4-AF5866A3B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F1CAD-4FAB-4985-A48A-80FF72BC9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F78BE-6345-4808-9362-3683A1C7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4AE4-0D3D-4301-BBA1-F2E7D2A644D3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F950F-5455-4B57-A522-62D328060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D6A10-AF4D-4D94-B035-CC5B6A8F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71F9-D45F-4553-B50C-99FB5B7787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795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3AAB3-537A-40EF-9CCE-F2C17393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7FC32-5E63-42A7-B29F-BC0E04C83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62285-4C1D-4B4F-B545-F0653D712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4ED73-BAF1-4FD4-9FF9-069A52386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661CD-21DB-4F36-9D4A-E5DF40289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5C1F45-C493-4B4E-A727-9A5F1CC2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4AE4-0D3D-4301-BBA1-F2E7D2A644D3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D1B7F7-7462-4665-8EFA-78B1CC8C2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8CF7E-3EFA-4359-8D8F-48601C24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71F9-D45F-4553-B50C-99FB5B7787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811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D34A-CABF-41E5-8CC2-1D85897F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9AC48B-AF3A-46F1-B2AB-618E8D22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4AE4-0D3D-4301-BBA1-F2E7D2A644D3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E3EAB-8AA9-49DF-AD50-F19AC0DAD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6C22E-988F-47B6-9D81-70F7128CE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71F9-D45F-4553-B50C-99FB5B7787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893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F8910-370B-4392-BE26-163874441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4AE4-0D3D-4301-BBA1-F2E7D2A644D3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C3588-A30A-46D2-A142-D24415D4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6E4EF-09EF-4A7C-965A-685D163C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71F9-D45F-4553-B50C-99FB5B7787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63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CF1D3-E9C9-4497-8EB0-2EAED4B2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913E1-ADDB-4883-A6F2-5D1A71045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97469-EBB6-45D5-BBDF-05B0663FE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733E1-1C45-48D0-8E90-B81A5BAB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4AE4-0D3D-4301-BBA1-F2E7D2A644D3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2981C-D444-4789-B753-03173ED2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BE704-22CD-4665-9CAC-201F9C7D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71F9-D45F-4553-B50C-99FB5B7787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853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F9DF6-B93B-420F-8017-FBC0AAB5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C787A1-3AF9-404C-BAD8-E622DF7113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0D0CA-A9FE-4F5F-BD66-642E94369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366B9-89C1-443C-A34B-96A318B5C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4AE4-0D3D-4301-BBA1-F2E7D2A644D3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373D0-69EA-4114-87B7-0CFA1B0F9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1DE78-8DFF-4D33-8D56-1E22A363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071F9-D45F-4553-B50C-99FB5B7787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996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89205-81CA-4185-A989-9BCE12C6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57DD7-D4DD-4C38-A7CD-FC08C53AD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62FFD-B233-4CED-A4CC-56BCE05F7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64AE4-0D3D-4301-BBA1-F2E7D2A644D3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DAF88-8D7A-40CE-BACF-3543F1F76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1063D-618C-49F9-995A-544994139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071F9-D45F-4553-B50C-99FB5B7787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833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DF1C4-8906-4E63-A083-49888EBF2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197" y="643467"/>
            <a:ext cx="821960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31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AB105-9721-45C8-89F3-669E6DBDC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-17898"/>
            <a:ext cx="7736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2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A0EB3F-43A5-4F9A-8B07-5D37BD57C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2875"/>
            <a:ext cx="10905066" cy="35828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A6EE65-825C-494F-A812-845C705F6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2" y="4562475"/>
            <a:ext cx="111347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1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CE561-5F04-4501-831A-58E36C5B3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42" y="1629368"/>
            <a:ext cx="10905066" cy="23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0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7D5C1-417E-4B6B-8D3F-20F77F1D5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28" y="643467"/>
            <a:ext cx="837754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31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CD459-0A14-49A3-8078-AB61DA798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674" y="66675"/>
            <a:ext cx="8403471" cy="67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71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111C6-D57F-451D-A531-02BF4812F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793" y="0"/>
            <a:ext cx="8310032" cy="3551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50C078-B514-41B1-BE59-0C4CBD504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793" y="3578790"/>
            <a:ext cx="5886450" cy="327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09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3C288-8095-4DEB-AFC1-462B873B2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560" y="0"/>
            <a:ext cx="8400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20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2B54C-1258-4172-B802-47D5096E0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60400"/>
            <a:ext cx="10896600" cy="1104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A05DEF-B580-4D69-9AC5-E54BB1D17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1828800"/>
            <a:ext cx="108966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59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BFD8A-AE15-432D-89CA-98BD905A4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51" y="0"/>
            <a:ext cx="10085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96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01E70-374F-4931-9440-0AE2270AE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57" y="483206"/>
            <a:ext cx="10656544" cy="589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6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5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67789A-30DB-4BA6-BF32-CF4D3CD42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02" y="0"/>
            <a:ext cx="9860296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37822A-3D2D-432F-82C2-47FA9C50C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5487350"/>
            <a:ext cx="8013034" cy="13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65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FDC4E9-647D-4611-BA4D-B7AC60BA7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49259"/>
            <a:ext cx="10905066" cy="515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75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2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31431-E9C1-448D-9FEB-DF13D4A05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10905066" cy="3216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2882E2-4EE9-4DD4-938D-399D6E24D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66" y="3659372"/>
            <a:ext cx="5589866" cy="27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21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89E87-B07D-44B7-9ADF-76B750895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57" y="643467"/>
            <a:ext cx="1090428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22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92FBF4-A448-4B64-9C3B-64398B703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10" y="643467"/>
            <a:ext cx="1011438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2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29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E7646C-F2C1-44F1-9988-AD587D707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52568"/>
            <a:ext cx="10905066" cy="45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39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AC60F-CABE-474D-9E85-DF829089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20" y="20288"/>
            <a:ext cx="6956555" cy="681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4AEB8-7C1E-4F9C-82B8-58DA6AD3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094" y="3805237"/>
            <a:ext cx="62484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5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74590-C808-409A-B832-7E2C19CCF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493" y="643467"/>
            <a:ext cx="869701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51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AA13A2-DED0-45BB-B702-809D4DDC9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72157"/>
            <a:ext cx="10905066" cy="451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54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6C70E-080A-4D04-9DBB-3E1038A87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47877"/>
            <a:ext cx="10905066" cy="37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BE92C7-D510-4FC9-BD39-CA23A7E5C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23744"/>
            <a:ext cx="10905066" cy="481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9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AA6E73-72ED-4EFC-AA60-8FE5B6770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02664"/>
            <a:ext cx="10905066" cy="34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5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CE333-E9CE-4BD9-AE16-56DDC7E3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92496"/>
            <a:ext cx="10905066" cy="367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6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77FEF5-00EC-4DDC-90A5-3D3F4258D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22" y="643467"/>
            <a:ext cx="9194206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3968E5-DBE0-4545-AF29-F428F16C6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208" y="4551063"/>
            <a:ext cx="4472239" cy="218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8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BDD06-1535-49D3-8C81-CB56C5586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34" y="12272"/>
            <a:ext cx="6457270" cy="3160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5A0EB5-576F-4B54-963B-9B8B145EE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0"/>
            <a:ext cx="6076783" cy="3873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589969-D471-4B7C-9ABE-E4CDF7F3A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527" y="3771900"/>
            <a:ext cx="9002378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3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F14D67-0E15-4D00-8246-064BAD760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02402"/>
            <a:ext cx="10905066" cy="36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7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2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0CB7C1-D598-4D24-8C13-42F137A03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480060"/>
            <a:ext cx="10905066" cy="23445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D3B51E1-EACE-4FFC-8262-28816A7EAE1C}"/>
              </a:ext>
            </a:extLst>
          </p:cNvPr>
          <p:cNvGrpSpPr/>
          <p:nvPr/>
        </p:nvGrpSpPr>
        <p:grpSpPr>
          <a:xfrm>
            <a:off x="643467" y="2824648"/>
            <a:ext cx="10596414" cy="4038348"/>
            <a:chOff x="643467" y="2824648"/>
            <a:chExt cx="10596414" cy="40383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9265BB7-1A00-4ECF-9EBB-26AF14EEF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467" y="2824648"/>
              <a:ext cx="10320440" cy="26234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600C8F-7993-4E2A-90CF-A485D0E0B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58631" y="3205396"/>
              <a:ext cx="2381250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601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2</cp:revision>
  <dcterms:created xsi:type="dcterms:W3CDTF">2020-11-22T18:59:48Z</dcterms:created>
  <dcterms:modified xsi:type="dcterms:W3CDTF">2020-11-25T10:28:23Z</dcterms:modified>
</cp:coreProperties>
</file>