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68" r:id="rId19"/>
    <p:sldId id="275" r:id="rId20"/>
    <p:sldId id="276" r:id="rId21"/>
    <p:sldId id="277" r:id="rId22"/>
    <p:sldId id="278" r:id="rId23"/>
    <p:sldId id="279" r:id="rId24"/>
    <p:sldId id="280" r:id="rId25"/>
    <p:sldId id="269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CFBE-FE07-4D6F-AD7D-3FE7B9E3D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07304-7D3F-47E8-9CC9-1BB298667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C1523-76E7-488E-B1ED-E767DBBE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2642-60AA-44DA-BA85-020F7754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30530-AEE0-4024-8C6E-9B57FD82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03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85DA-FE5D-4F43-88FA-4AAACB3E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A20E2-DD3C-4C28-830E-679B19010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BF2A5-E310-4A67-A6F2-8832DE33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CB025-5C97-4A49-B423-782CA83E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B7DB-0692-4A1C-82FA-71A549C0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45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F5932-B37F-41E9-90F2-833C8CF7C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707FC-82F8-4FED-9E6C-6F24768B6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89A6B-CC9C-44FE-AFA5-B71A43EB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80CCC-152B-4F2D-85E6-3212CE8E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6E7C-A0F5-476F-ACAE-6395AE4A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99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081A-54FC-4BE5-BCDF-1BA8C228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98C1-D3D2-40B8-A044-2C9A2F61B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51353-1C1D-4416-BBD0-E5EFF620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26DC0-A8BF-428A-BD8C-7E6E183F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E2E5-B866-436D-96A5-7C20C60E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22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0FA1-0128-48F5-8987-7641A60A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E429C-176B-4F74-BE93-E3DB12D3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E4E6-F081-4230-A6D7-BB7A179A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EE3D-87E4-4B07-BD52-61FB4161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3A0C4-83B9-4815-8B32-9C73F7AE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532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13BC-201B-4576-B79C-24CCF5D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AB83-0653-4FF0-98CC-756E4AF54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444B-38F7-491A-997B-D5857217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0F2EF-BC2F-49D0-BDD8-38D0ED28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07BE6-0A56-44BD-A905-EDF8DDC3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FACB7-402F-476A-93C8-5F779B7E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0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86D8-5F1A-4A35-B200-D892D8CF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F03A1-5C9C-4C7A-B6E9-1D8C6E19D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8631A-A991-4A11-B9CD-8F8597954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3EB54-5569-4B18-B483-350779536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0B448-0511-46FE-8A34-04F0CDDB8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52B9F-741B-4C55-B1B0-C0E5E168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58295-098F-4591-9939-C92DB0A5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BA867-7038-4ADE-998D-ACE5FC98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48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7CE7-F068-46E5-A175-62C42E36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F4967-5850-420C-9C53-AB58E255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D1561-7A31-422A-9544-346B1FF7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2A19-2150-4793-9C96-984E94E3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87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ED8B0-4DC6-4B58-A14D-1C28AA87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E90D2-774A-4A68-A52F-FE41995E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9956E-EC79-4ECD-9D9F-6E5ED85A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34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4AEF-675E-4B1F-A7D4-6ABC0498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339E-6736-477E-AAA3-447A8703B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F3B1F-A05D-4228-818C-DDD11B211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939D7-D788-408F-BED0-43C5798D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C90B-8C34-4869-8C41-E248401E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E4BB6-DB9D-4EFD-B518-7A555403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14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82B9-DF48-46C2-80A5-64D56D46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FCE0E-EBA9-42DD-9CA5-C05911EB0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06CC3-4930-4636-AB9E-08C9E4F28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206A9-CB21-4768-8CB4-1B193E64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A5CE3-6F92-4CF8-99E2-D9789051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824FF-2230-419B-9276-736D1FC7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31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9C52D-C332-4DC3-8DD1-1ACDF660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E94F-0483-402D-8F3B-44361AECA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F0D85-731F-40C6-A701-F923FC54D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410F-ECAF-4688-8352-E1A72FD0ADBA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11885-BAD6-4702-AB57-06AEE8389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AFEFA-D25A-4E5D-8463-F6A88F81E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1543-98CB-4875-846D-9F8FF7B0E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36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81098-DE8C-40D0-A09A-4229B75F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31" y="643467"/>
            <a:ext cx="1024873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53A03-59AC-45BE-8932-44FA80EE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44" y="643467"/>
            <a:ext cx="77551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1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9387B-C182-4B17-A6D0-857DD09D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06789"/>
            <a:ext cx="10905066" cy="46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73A57-8F73-4A5C-A3F7-D8D399CA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86" y="643467"/>
            <a:ext cx="83162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6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EA163-F2D7-4571-AD48-463006F8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63" y="480060"/>
            <a:ext cx="6800088" cy="148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30281-7CE0-47F8-8030-70E45BF3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1" y="2025548"/>
            <a:ext cx="8324088" cy="44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1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C65BA-C1C4-4BC9-BFED-61D17D13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72" y="643467"/>
            <a:ext cx="102052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668AD-B21B-4FCE-A12F-8EC551FA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11" y="643467"/>
            <a:ext cx="99581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2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19CCA-C476-4DEF-BEED-5EC1A4A5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7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2B959-E3E0-4402-B7D8-29B4D187B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7980"/>
            <a:ext cx="10905066" cy="3642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98D92-74B6-4683-A791-88B5978E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700" y="5382349"/>
            <a:ext cx="6364240" cy="6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38EC0-7D0D-4E4D-A5A9-E05513C1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79" y="643467"/>
            <a:ext cx="85042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75233-61D4-4C0D-9DB1-74F68A0A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8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BDAAF-F89A-43D1-9A53-97710C97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64" y="643467"/>
            <a:ext cx="8013672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C8F06-75D5-41FE-B2CB-96D3287E5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6326505"/>
            <a:ext cx="6715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1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0EFA6-38A2-4E09-8110-E8CC5209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38843"/>
            <a:ext cx="10905066" cy="53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3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0BC69-DD8F-48E7-A034-3FC9E78C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90355"/>
            <a:ext cx="10905066" cy="36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A6767-C62A-4052-9882-E578FD93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86" y="643467"/>
            <a:ext cx="95392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4C34D-A352-42E9-B5C4-9C327BB75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83553"/>
            <a:ext cx="9005358" cy="727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2CD0F-05D5-4A11-8CE7-2BF02DFF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81" y="1504951"/>
            <a:ext cx="8340280" cy="40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3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A0997-217B-4940-902B-5828A18C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9007D-79DC-4BA6-8A8E-E735E03F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55132"/>
            <a:ext cx="10905066" cy="55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3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1DF33-F5AC-4A5D-9087-DD8F10EE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7650"/>
            <a:ext cx="10905066" cy="52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5C84-AA0F-4517-A7F7-DF7BAE45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10905066" cy="3638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7653B-1091-4664-922A-311882AC2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5" y="4746309"/>
            <a:ext cx="10905067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2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D9AC2-94CB-4C24-93BE-76C3CCBB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87" y="643467"/>
            <a:ext cx="101576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8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151B9-33F4-4AC4-8FE2-72EBEB42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85" y="643467"/>
            <a:ext cx="87282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28069-5083-4915-9B91-8019C4A2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61" y="643467"/>
            <a:ext cx="76684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2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84378-58FB-4664-B4C9-74181F47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05" y="643467"/>
            <a:ext cx="107877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34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9D774-301B-4DBE-B734-02D3EB22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756743"/>
            <a:ext cx="10905066" cy="1191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85BA2-C1C9-4438-AEA3-06474D01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8" y="2156001"/>
            <a:ext cx="10238438" cy="40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6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8BDE3-1163-417E-BDB0-3E40B76A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43944"/>
            <a:ext cx="10905066" cy="41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5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03DF8-EB31-4B3E-8154-72BBD049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2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7E949-0C74-4459-AAF6-E4F307D2F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65756"/>
            <a:ext cx="10905066" cy="21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81859-F328-485C-9D98-54DB0886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0951"/>
            <a:ext cx="10905066" cy="4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0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10B22-0F7A-4F24-8B56-6A3D22206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98960"/>
            <a:ext cx="10905066" cy="32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A0EE-5317-48D2-8353-C6F7C1DC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79" y="643467"/>
            <a:ext cx="7850122" cy="4821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72D9A-F38D-4500-8793-169BE41F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" y="5507953"/>
            <a:ext cx="10372725" cy="13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2020-11-09T21:18:56Z</dcterms:created>
  <dcterms:modified xsi:type="dcterms:W3CDTF">2020-11-09T21:19:20Z</dcterms:modified>
</cp:coreProperties>
</file>