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2" r:id="rId24"/>
    <p:sldId id="280" r:id="rId25"/>
    <p:sldId id="278" r:id="rId26"/>
    <p:sldId id="279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E5F3-B284-4BC9-92DB-73C599F97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2E238-B069-4EFB-986F-56B6E0103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2EA5-AD82-41DD-8855-B357DEF27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990-2922-4D94-988E-ABE001532EB5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E78D3-3CF3-414B-A57C-8B6077DE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E04A7-49C3-4BD6-BA9E-F985C91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8419-B151-4360-8DBD-35C6BEB3B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69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D250-C9F6-449C-B0D0-55B25701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3C857-A954-49B5-BF38-F2B2F656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20F17-A6D6-40BC-BD66-440E3061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990-2922-4D94-988E-ABE001532EB5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7C1B4-54DE-4C09-84FA-D9E18A27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97D3C-EEC8-467A-A6E4-CC6AEA1F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8419-B151-4360-8DBD-35C6BEB3B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619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1F250-F056-4AAB-8A27-281A6B375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E33A2-5B6B-40E0-9AB2-C78192D6D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DD3F0-891C-4304-A0E7-919699EE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990-2922-4D94-988E-ABE001532EB5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307C7-6D3D-4CDD-8AA0-B0A8394E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FA089-ABD5-4674-91C3-CEB1E188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8419-B151-4360-8DBD-35C6BEB3B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539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5D6E-3ECD-4FD2-BFA9-B1336467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9E660-9C2F-4105-AC42-76F52702E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35367-B7C4-43FE-8461-F9B88E68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990-2922-4D94-988E-ABE001532EB5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EDA8A-469A-4652-8463-4A90EF74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0B718-B7F7-4D70-A3E4-B8461C2D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8419-B151-4360-8DBD-35C6BEB3B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665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1614-1CE3-4D4F-BF39-1EC73662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F4C96-2EDC-466F-A513-A93E99E89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5B02-D04D-4245-95CA-316D9DBC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990-2922-4D94-988E-ABE001532EB5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45F79-13BB-45F6-B8AD-7E9A4133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2AAFE-D21D-4219-8583-9DFD4C7F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8419-B151-4360-8DBD-35C6BEB3B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823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CA5C-2FE3-484F-9666-0B406FD3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2CC52-FEA6-4D65-8993-E6DFAF3A5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79304-0586-4279-850F-D25F4AA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90165-ACAE-46A3-BB0B-C4FFCE21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990-2922-4D94-988E-ABE001532EB5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D86B8-B60F-41E3-9498-01E2187F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BC532-81E6-4F57-8D2B-D8C29963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8419-B151-4360-8DBD-35C6BEB3B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67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7A77-718E-49E9-B0EF-40DACEFE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5E52B-EA77-4901-83D8-E4058D85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0F0F-0698-425F-BA45-F59985A2F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09DD4-8F0A-4C18-AE13-44CE65914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DC476-80DF-4498-993D-4D83D0DE1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9B4F5-DE46-4E21-9FA6-EF5D137A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990-2922-4D94-988E-ABE001532EB5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D8649-A65D-41C7-968C-B8ACB80F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D1FB2-E8D4-4A32-A510-4FDC3673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8419-B151-4360-8DBD-35C6BEB3B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702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6149-EDE1-46BF-9473-6479BEB4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2AF80-4D4D-4956-8580-85558D17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990-2922-4D94-988E-ABE001532EB5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A275D-6544-410B-B15D-6A4FAAC2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32302-672D-4C11-BE59-FC268C79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8419-B151-4360-8DBD-35C6BEB3B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27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F6DE0-7D69-4B10-9D1B-897F4EC8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990-2922-4D94-988E-ABE001532EB5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948A7B-15CB-475A-8348-BDF2B9D5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AB0EA-35CF-4D73-964F-33DB835C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8419-B151-4360-8DBD-35C6BEB3B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671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6CA5-DD03-4FD1-B5EF-48229E1B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302D-A859-40D8-9375-AD9A6EF7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4F75A-97D2-4E09-8B5D-2439302AA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9271B-3ECF-4D7B-92D0-753112AD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990-2922-4D94-988E-ABE001532EB5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1EF7A-4A3E-4F6F-AC2F-91380C796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19222-F712-44AD-BCB7-18CC879A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8419-B151-4360-8DBD-35C6BEB3B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295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4492-2A0F-4AC8-84B6-8F9AC0A4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FF746-E015-48A6-AD64-1F91D3C09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34A1C-B785-4FAF-B7EC-B454522EA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9A094-D8A7-4897-9866-48BA7948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990-2922-4D94-988E-ABE001532EB5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EDDC5-F97C-442E-A112-F76BCD50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E018E-EE29-4C3E-8251-E70155ED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8419-B151-4360-8DBD-35C6BEB3B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722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C53DD-0177-4E50-BCA2-7F9FD0F7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EE4F6-5193-44A4-B598-10D4F8A58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F1B1-77DA-41F4-BC42-C0DC37236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990-2922-4D94-988E-ABE001532EB5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30D61-0A2A-411E-86B2-8DA8B46C5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984BA-AEAC-4A1F-9A89-87B8CCFCE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68419-B151-4360-8DBD-35C6BEB3B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32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CE91C-EFDF-40FA-86D0-28CE9EE2F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93461"/>
            <a:ext cx="10905066" cy="4471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A168E-BA5D-4111-B4D3-77C0B873351A}"/>
              </a:ext>
            </a:extLst>
          </p:cNvPr>
          <p:cNvSpPr txBox="1"/>
          <p:nvPr/>
        </p:nvSpPr>
        <p:spPr>
          <a:xfrm>
            <a:off x="0" y="7543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ΕΡΩΤΗΣΗ 1</a:t>
            </a:r>
          </a:p>
        </p:txBody>
      </p:sp>
    </p:spTree>
    <p:extLst>
      <p:ext uri="{BB962C8B-B14F-4D97-AF65-F5344CB8AC3E}">
        <p14:creationId xmlns:p14="http://schemas.microsoft.com/office/powerpoint/2010/main" val="23139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2F2CA-53C9-4CC1-AE34-64C26BD02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89" y="643467"/>
            <a:ext cx="76578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1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7EB455-E593-4756-88DC-AC818BC0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4188"/>
            <a:ext cx="10905066" cy="5489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CD19D-08D5-42C6-8FDE-73499E6264B6}"/>
              </a:ext>
            </a:extLst>
          </p:cNvPr>
          <p:cNvSpPr txBox="1"/>
          <p:nvPr/>
        </p:nvSpPr>
        <p:spPr>
          <a:xfrm>
            <a:off x="0" y="7543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ΕΡΩΤΗΣΗ 6</a:t>
            </a:r>
          </a:p>
        </p:txBody>
      </p:sp>
    </p:spTree>
    <p:extLst>
      <p:ext uri="{BB962C8B-B14F-4D97-AF65-F5344CB8AC3E}">
        <p14:creationId xmlns:p14="http://schemas.microsoft.com/office/powerpoint/2010/main" val="206998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27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AE8AB1-9288-4291-8FDE-B3DA0756A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131" y="643467"/>
            <a:ext cx="702973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3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CB06B-080C-41C6-9DF7-FE30BC0B9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097"/>
            <a:ext cx="10905066" cy="5425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BC1A6F-BE8D-4C34-A52C-F71046B191BA}"/>
              </a:ext>
            </a:extLst>
          </p:cNvPr>
          <p:cNvSpPr txBox="1"/>
          <p:nvPr/>
        </p:nvSpPr>
        <p:spPr>
          <a:xfrm>
            <a:off x="0" y="7543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ΕΡΩΤΗΣΗ 7</a:t>
            </a:r>
          </a:p>
        </p:txBody>
      </p:sp>
    </p:spTree>
    <p:extLst>
      <p:ext uri="{BB962C8B-B14F-4D97-AF65-F5344CB8AC3E}">
        <p14:creationId xmlns:p14="http://schemas.microsoft.com/office/powerpoint/2010/main" val="245664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2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B15FC-B30A-4B4C-B1A3-1DA94723A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19" y="643467"/>
            <a:ext cx="884296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6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DE463-3907-453B-9D72-32711BFD9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57" y="0"/>
            <a:ext cx="1116088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58DA7B-D538-4DCA-927B-718E9A177964}"/>
              </a:ext>
            </a:extLst>
          </p:cNvPr>
          <p:cNvSpPr txBox="1"/>
          <p:nvPr/>
        </p:nvSpPr>
        <p:spPr>
          <a:xfrm>
            <a:off x="0" y="7543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ΕΡΩΤΗΣΗ 8</a:t>
            </a:r>
          </a:p>
        </p:txBody>
      </p:sp>
    </p:spTree>
    <p:extLst>
      <p:ext uri="{BB962C8B-B14F-4D97-AF65-F5344CB8AC3E}">
        <p14:creationId xmlns:p14="http://schemas.microsoft.com/office/powerpoint/2010/main" val="270386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6579E-32A8-45B1-A00D-1002375A0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043" y="643467"/>
            <a:ext cx="80399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3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1C1F6-A1C8-4A34-8664-F6CF89927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778" y="643467"/>
            <a:ext cx="5848444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0E8660-E020-4F64-839F-043028375D97}"/>
              </a:ext>
            </a:extLst>
          </p:cNvPr>
          <p:cNvSpPr txBox="1"/>
          <p:nvPr/>
        </p:nvSpPr>
        <p:spPr>
          <a:xfrm>
            <a:off x="0" y="7543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ΕΡΩΤΗΣΗ 9</a:t>
            </a:r>
          </a:p>
        </p:txBody>
      </p:sp>
    </p:spTree>
    <p:extLst>
      <p:ext uri="{BB962C8B-B14F-4D97-AF65-F5344CB8AC3E}">
        <p14:creationId xmlns:p14="http://schemas.microsoft.com/office/powerpoint/2010/main" val="2750798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5F99A-71DB-4378-8EC1-CE17160E6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66" y="571672"/>
            <a:ext cx="6276059" cy="2718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3AE931-F386-4604-AE39-7B16CF15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332" y="3290451"/>
            <a:ext cx="7585656" cy="30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80E39-B4BC-4DFA-8E28-FD06BD82C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09" y="643467"/>
            <a:ext cx="8961181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6FAC1A-6C63-4A3D-A58F-1544C0A6FAE8}"/>
              </a:ext>
            </a:extLst>
          </p:cNvPr>
          <p:cNvSpPr txBox="1"/>
          <p:nvPr/>
        </p:nvSpPr>
        <p:spPr>
          <a:xfrm>
            <a:off x="0" y="7543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ΕΡΩΤΗΣΗ 10</a:t>
            </a:r>
          </a:p>
        </p:txBody>
      </p:sp>
    </p:spTree>
    <p:extLst>
      <p:ext uri="{BB962C8B-B14F-4D97-AF65-F5344CB8AC3E}">
        <p14:creationId xmlns:p14="http://schemas.microsoft.com/office/powerpoint/2010/main" val="107281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3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A0FB4-6BAB-44E2-8632-1A3582A97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35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BB6BE-FF2E-4A7D-8E74-58BFE254F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47" y="643467"/>
            <a:ext cx="97727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62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33959-DFE6-4A02-8B36-B269802A2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729" y="643467"/>
            <a:ext cx="8592542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7A8258-92E6-4A3B-BACB-717A82E8F7B6}"/>
              </a:ext>
            </a:extLst>
          </p:cNvPr>
          <p:cNvSpPr txBox="1"/>
          <p:nvPr/>
        </p:nvSpPr>
        <p:spPr>
          <a:xfrm>
            <a:off x="0" y="7543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ΕΡΩΤΗΣΗ 11</a:t>
            </a:r>
          </a:p>
        </p:txBody>
      </p:sp>
    </p:spTree>
    <p:extLst>
      <p:ext uri="{BB962C8B-B14F-4D97-AF65-F5344CB8AC3E}">
        <p14:creationId xmlns:p14="http://schemas.microsoft.com/office/powerpoint/2010/main" val="2694744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94087E04-C99E-4195-8EBA-1BD4C451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3BB791AC-7337-46DA-B66B-FDB89A493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3FF6E8-7D52-4189-A347-8A63C30CA0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1C304A-C36A-4CD1-8AB4-EA545D38E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FEFA492-1F90-4DD2-B51D-E6471B05E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574E5B-2E93-4A1A-B193-4D3D55F8D1C7}"/>
              </a:ext>
            </a:extLst>
          </p:cNvPr>
          <p:cNvGrpSpPr/>
          <p:nvPr/>
        </p:nvGrpSpPr>
        <p:grpSpPr>
          <a:xfrm>
            <a:off x="1314446" y="96424"/>
            <a:ext cx="9715503" cy="6691464"/>
            <a:chOff x="1314446" y="140814"/>
            <a:chExt cx="9715503" cy="66914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85328F-3893-4902-A212-80BCE09F1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604" b="935"/>
            <a:stretch/>
          </p:blipFill>
          <p:spPr>
            <a:xfrm>
              <a:off x="1314450" y="140814"/>
              <a:ext cx="9715499" cy="512033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>
              <a:outerShdw blurRad="317500" algn="ctr" rotWithShape="0">
                <a:schemeClr val="tx1">
                  <a:alpha val="25000"/>
                </a:scheme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FC0484-6932-429D-9DE8-66064764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4446" y="5229722"/>
              <a:ext cx="9715498" cy="1602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5565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D86A9-A2D9-4770-B672-0E256BCB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50378"/>
            <a:ext cx="10905066" cy="4757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6C86E-8C1B-4094-942E-2EC4E0694951}"/>
              </a:ext>
            </a:extLst>
          </p:cNvPr>
          <p:cNvSpPr txBox="1"/>
          <p:nvPr/>
        </p:nvSpPr>
        <p:spPr>
          <a:xfrm>
            <a:off x="0" y="7543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ΕΡΩΤΗΣΗ 12</a:t>
            </a:r>
          </a:p>
        </p:txBody>
      </p:sp>
    </p:spTree>
    <p:extLst>
      <p:ext uri="{BB962C8B-B14F-4D97-AF65-F5344CB8AC3E}">
        <p14:creationId xmlns:p14="http://schemas.microsoft.com/office/powerpoint/2010/main" val="2812803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2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13FE1-50CF-4D2A-93E7-623849CA4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71" y="27622"/>
            <a:ext cx="8132929" cy="68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13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E01CF-F67B-4D63-9D2D-F62DB2D4D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-34140"/>
            <a:ext cx="7567476" cy="688739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9EA867-3333-4259-9EB4-C7BC11332A28}"/>
              </a:ext>
            </a:extLst>
          </p:cNvPr>
          <p:cNvSpPr txBox="1"/>
          <p:nvPr/>
        </p:nvSpPr>
        <p:spPr>
          <a:xfrm>
            <a:off x="0" y="7543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ΕΡΩΤΗΣΗ 13</a:t>
            </a:r>
          </a:p>
        </p:txBody>
      </p:sp>
    </p:spTree>
    <p:extLst>
      <p:ext uri="{BB962C8B-B14F-4D97-AF65-F5344CB8AC3E}">
        <p14:creationId xmlns:p14="http://schemas.microsoft.com/office/powerpoint/2010/main" val="166760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12E78-3B29-4205-A24C-5F1664126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34" y="0"/>
            <a:ext cx="6376459" cy="3214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2340B-88EA-4BE5-9396-DB9A26E1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92" y="2975725"/>
            <a:ext cx="6228588" cy="38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6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4C8DC-EFF2-4FC1-BE5F-D1499267D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29" y="643467"/>
            <a:ext cx="9541342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1D7A7E-0700-4D1D-B29A-BBB9DED8AD3A}"/>
              </a:ext>
            </a:extLst>
          </p:cNvPr>
          <p:cNvSpPr txBox="1"/>
          <p:nvPr/>
        </p:nvSpPr>
        <p:spPr>
          <a:xfrm>
            <a:off x="0" y="7543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ΕΡΩΤΗΣΗ 2</a:t>
            </a:r>
          </a:p>
        </p:txBody>
      </p:sp>
    </p:spTree>
    <p:extLst>
      <p:ext uri="{BB962C8B-B14F-4D97-AF65-F5344CB8AC3E}">
        <p14:creationId xmlns:p14="http://schemas.microsoft.com/office/powerpoint/2010/main" val="220023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B95B1-8D0D-4D3A-8CC2-7BDD4D0E7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96" y="643467"/>
            <a:ext cx="7477608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F8A169-17B5-44C7-ABB3-01E989340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587" y="5544832"/>
            <a:ext cx="3863662" cy="6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7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B4FC6-DFD4-420E-92E3-9454185D8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30677"/>
            <a:ext cx="10905066" cy="3796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86279-0217-4A6F-B186-AE876B80AC3E}"/>
              </a:ext>
            </a:extLst>
          </p:cNvPr>
          <p:cNvSpPr txBox="1"/>
          <p:nvPr/>
        </p:nvSpPr>
        <p:spPr>
          <a:xfrm>
            <a:off x="0" y="7543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ΕΡΩΤΗΣΗ 3</a:t>
            </a:r>
          </a:p>
        </p:txBody>
      </p:sp>
    </p:spTree>
    <p:extLst>
      <p:ext uri="{BB962C8B-B14F-4D97-AF65-F5344CB8AC3E}">
        <p14:creationId xmlns:p14="http://schemas.microsoft.com/office/powerpoint/2010/main" val="168343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CC300-F62A-4D20-A787-87D29E00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09" y="643467"/>
            <a:ext cx="79255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6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A6166-E88F-4A13-AB0C-28E5D4D0B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76133"/>
            <a:ext cx="10905066" cy="4705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ABBDE5-DBEB-484D-B8B0-D9F04BE735DB}"/>
              </a:ext>
            </a:extLst>
          </p:cNvPr>
          <p:cNvSpPr txBox="1"/>
          <p:nvPr/>
        </p:nvSpPr>
        <p:spPr>
          <a:xfrm>
            <a:off x="0" y="7543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ΕΡΩΤΗΣΗ 4</a:t>
            </a:r>
          </a:p>
        </p:txBody>
      </p:sp>
    </p:spTree>
    <p:extLst>
      <p:ext uri="{BB962C8B-B14F-4D97-AF65-F5344CB8AC3E}">
        <p14:creationId xmlns:p14="http://schemas.microsoft.com/office/powerpoint/2010/main" val="29302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72D407-42FA-4EEA-9F38-60D4AC24E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89" y="643467"/>
            <a:ext cx="1021362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9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C3689-5B1F-495C-96C6-D7B888C2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90279"/>
            <a:ext cx="10905066" cy="5077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FEF9A9-F2B0-43E4-B9EF-060D83365DDD}"/>
              </a:ext>
            </a:extLst>
          </p:cNvPr>
          <p:cNvSpPr txBox="1"/>
          <p:nvPr/>
        </p:nvSpPr>
        <p:spPr>
          <a:xfrm>
            <a:off x="0" y="7543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ΕΡΩΤΗΣΗ 5</a:t>
            </a:r>
          </a:p>
        </p:txBody>
      </p:sp>
    </p:spTree>
    <p:extLst>
      <p:ext uri="{BB962C8B-B14F-4D97-AF65-F5344CB8AC3E}">
        <p14:creationId xmlns:p14="http://schemas.microsoft.com/office/powerpoint/2010/main" val="4043793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</Words>
  <Application>Microsoft Office PowerPoint</Application>
  <PresentationFormat>Widescreen</PresentationFormat>
  <Paragraphs>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5</cp:revision>
  <dcterms:created xsi:type="dcterms:W3CDTF">2020-11-19T18:58:33Z</dcterms:created>
  <dcterms:modified xsi:type="dcterms:W3CDTF">2020-11-19T19:11:49Z</dcterms:modified>
</cp:coreProperties>
</file>