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9F2C-BD3A-4B3A-BAB1-FE4D09CEF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BA8E6-174D-4BC6-8317-2A5DED40E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99E2-DB98-4D54-BA59-F8195C00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56E01-9B59-49BE-8A12-D15B0C59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DE8C1-F539-42A9-85FA-3F180E60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17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93C1-9B1D-4158-912C-8FFA3258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BCBDC-2A3A-4E2F-902F-DB2845742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7AE85-D6DA-49E6-976B-77E61A18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A1433-D12C-4BB4-8ECA-9F27BE50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896A2-9BD9-4490-9F7D-9DA351B3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63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636D0-B45C-40A3-9B3F-E1F0DFA42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2D4DC-20C6-4C89-9CC9-85DF11C8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EDB2-5D67-4F06-947D-60CACFF6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ED56-32C3-492D-B905-6FB8851A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AC08D-278D-472C-8DF9-994BE2F4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87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F746-D41B-4572-9F29-B883570A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EED3-9D9B-4573-B595-A031F24C3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5C7F1-DBF2-48B7-BB34-83D0C7CA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2F826-144A-4B5B-82D0-BE8FFAE2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74B0-6C93-4C69-80B3-54CCA1DF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135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D4A6-74D3-4D20-BAC9-FC903054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95C1A-F1B2-4B49-BA11-D72B01583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9C7BE-11F8-4F6E-BF32-2E17029E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6408-E944-419C-91BC-78513B0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2F16A-5A55-460C-BC5C-2B06E076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1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75FC-6621-40AA-A997-02E1D73B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A09F-9D90-4248-969A-96215CB1D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5E02A-D285-44E4-A043-BF33C4DBB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9235E-BE63-4AEB-992E-9C5A33A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A1E33-BB39-4BB9-B9E8-D311FBEF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64FBD-CBD9-4DBA-B5AD-84FC87D5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20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EAC6-3409-4F43-99EC-90202C17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1845A-32BA-4F5B-860F-F9AE4E9EE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724DA-5DA0-4D38-BF4E-F6230F9D3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A09B2-887F-44C0-8113-53B8330EB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C5522-EC7B-4A7A-8CE8-B6C48A25C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FE1C0-977E-4FCE-9F55-66E4BBEF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78848-AA67-45CA-86EC-196C4F56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DFDDB-867B-406B-B7BD-B7DF7F23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4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82B4-3944-4888-B345-70104D94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D034C-825A-4336-8BF9-6DA9547F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E056B-78D4-4199-BA22-0E95F780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C8EB-D218-47B2-A063-A94F5680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7725B-7B68-427F-B453-82C90C80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28B71-4CF5-44BC-AAC7-BF0A866E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3A0B7-90C0-4B5E-A130-99207D84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7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207E-C028-4FB2-94E2-64F44F32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CB3E-066E-4250-8B45-B246A325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AFD5A-4BB6-4BB9-969F-98AD8EACE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4360B-8117-4D05-9360-7C996909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5D458-36D5-4677-BD6F-3867C04C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CE663-D9D0-4384-A432-2837F1E6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48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AA90-C310-4FF5-B6D9-091D7D4B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2647A-62EE-41CD-B65D-BE2F6418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D9026-4424-4976-AD80-3C2F30773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BC932-8294-42C7-AE6F-40E3DDE2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BAD8-835B-478A-AB14-2F3DFBA2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2AF6B-B067-4AD4-8EF3-B651AA9D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80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2291A-4B6C-4CA0-9BB0-6F3238C3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CFCC-7BA4-4B1B-A475-666BC00D8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F6250-6414-49C8-9A10-4A280CF01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027D-5975-4FF0-BC81-525506690651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ED0E-D9C2-433D-84CE-5A150A7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233D9-07BC-46F0-B20E-573274A86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11BB-3737-43B1-A315-2DBF96981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8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C769C-79B1-4968-BF88-8EC95C7F95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96836"/>
            <a:ext cx="10905066" cy="4664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53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F37E0-F9BE-4BE9-B4EA-E44A01F1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25" y="47626"/>
            <a:ext cx="9137740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A12A04-D13E-46C2-B014-1C4720415F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122" y="643467"/>
            <a:ext cx="8377755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25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2BAFF-72C5-4F7A-9561-74D57D2A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" y="319087"/>
            <a:ext cx="12168704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F495F-7EB3-4700-9DBF-132EC10524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147" y="643467"/>
            <a:ext cx="811570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56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37F7F-0D74-4BC8-B567-E01E8FE0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3372"/>
            <a:ext cx="10494338" cy="68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118DA7-2060-4ADC-BD4A-E7E3D00A99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011" y="643467"/>
            <a:ext cx="934397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19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1F215-1D91-477B-AFFC-C954A37FC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1" y="336955"/>
            <a:ext cx="12158829" cy="55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11A74-C1AA-4876-A136-192CCDB6D5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44180"/>
            <a:ext cx="10905066" cy="536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80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06631-C7EE-4F4E-B09E-D3E7D548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60" y="0"/>
            <a:ext cx="9617165" cy="68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0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A1DE7-4B30-4D39-B53D-B4C4283014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142" y="643467"/>
            <a:ext cx="8877715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8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B5E33-5E40-4B60-86B3-96D13EF2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86" y="276896"/>
            <a:ext cx="7907628" cy="63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B96B5-BF98-477B-912E-F00335A2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7" y="76201"/>
            <a:ext cx="7822843" cy="5700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7CD68-882A-4C8D-AF45-780B6419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4608264"/>
            <a:ext cx="4276725" cy="22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F2FC1-25CA-4B13-9F6D-9012A2DD7C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58036"/>
            <a:ext cx="10905066" cy="4941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57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80F6B-0DDC-48E6-AAFD-2BC12983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4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6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555A3-DCAB-4DAB-A221-774E0BC5BB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8815" y="643467"/>
            <a:ext cx="7074369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74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8F546-A46A-40EA-A74A-45D3E025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143406" cy="4385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2915B-1BC3-4C4A-A05E-09C36AEF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03" y="4385256"/>
            <a:ext cx="7547020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2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63138-2118-4D97-90DE-7BB742C277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72619"/>
            <a:ext cx="10905066" cy="451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19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5D88D-9477-4847-AA65-D0D9C6E2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2" y="790575"/>
            <a:ext cx="1184359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94A2BE-531F-4328-953F-33B09DD239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74920"/>
            <a:ext cx="10905066" cy="4708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56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8F80E-788F-4A5B-8EE4-B28481B9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6" y="66675"/>
            <a:ext cx="1058163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663F0-C2D4-4CE8-8F1F-07A1F56D81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23845"/>
            <a:ext cx="10905066" cy="4010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4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729F9-2F01-4C28-BF93-E56946AB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" y="285749"/>
            <a:ext cx="12126632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87F54-0ED0-4D37-9A8E-12D8585DBC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45013"/>
            <a:ext cx="10905066" cy="5167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81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50D9B-289E-468E-BF45-39CC03DC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53" y="0"/>
            <a:ext cx="10375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764D58-F311-4907-AF37-2D343B818A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081" y="643467"/>
            <a:ext cx="954583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85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2</cp:revision>
  <dcterms:created xsi:type="dcterms:W3CDTF">2020-11-03T21:16:23Z</dcterms:created>
  <dcterms:modified xsi:type="dcterms:W3CDTF">2020-11-03T21:18:06Z</dcterms:modified>
</cp:coreProperties>
</file>