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EC8E3-4341-45F1-92B3-FCB46FA08E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17CEA9-A8E2-4164-9C1E-340642EB1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71665-DB71-4E84-BB48-FDF21F2C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FE671-A0CB-4193-886E-D55D9B39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F2A2-122C-4457-AAF6-E271E7958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2135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1E3E4-3460-47C6-81A7-4E35F5545B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0F4811-64F6-4B31-BB23-DCD454DED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0120-FEB0-4904-A42A-158BE3F32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554AC-F110-41AD-96B0-88BC0E97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7607-6282-4D7C-ACB7-BA25A31A2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2570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524A4-E978-4E41-876B-6E838671F8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CD708-5021-4D20-B3FC-1211A1E3C2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0BA07-F09E-4500-9D92-BEE39D12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4A304-BAC3-44C7-B385-387DE1ABD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C9967-751C-42CE-8280-BB6B0772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306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8CCB7-3F80-4634-AC74-564CB518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506AA-A147-445C-8D0E-144B38EB9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9CB81-D625-4883-974E-39B60D00F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49D56-8AE2-43C2-9E8B-3C58E3E8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34672-C758-4218-80F6-85CAC6AAB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1819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1595-4A61-4E27-8549-1D600547D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4B9CB-CAC6-4131-94CC-32CF8DF1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53E07-E4C4-475F-8347-966032F3A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FFA0-65E2-470F-A54D-22F92B6E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CE733F-224B-441D-9296-72521F3EB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4627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F24AC-AD47-4FF9-A9BA-CE0F3C20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8B2A0-4050-4BF0-A4F2-A521CB64C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F856D0-5225-4263-9B0A-154C56F191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6EDF3-7E8D-4597-BE18-2A10D9717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1196F4-282E-40CE-BB3D-1F24A875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03821-DC1D-4998-BEF3-7ACA9F67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9181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92FE-DB47-45D0-AE84-5AC21199C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EBE52-2EC3-49DC-A5B5-F8232EC1A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DE402D-2CBB-41E5-8215-B3E0FEE6A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9D635-D78D-4D4A-B5F5-116E567D95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7F2012-9572-4704-806F-2BB35934E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71886-D9C4-40BC-88A0-44CEF5F95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E34C79-B6A4-42ED-A503-D89DA3DE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46FDA7-822B-43BD-A74D-30860F6C4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814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2B18D-616C-4BFF-B04F-1670CD01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5D09C-A4C2-41AC-AB47-D80340BB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B0CE2C-B220-42FA-BCBB-0A1424B577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F39818-EFBB-4A36-8685-3314447E7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38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E47E26-E218-40FD-BFFC-DC2E57D4A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76663-E284-4285-A8C7-97AC141FE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7005CD-7C29-4FDF-A799-6CC10CEF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104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0B5F34-51B1-4CC3-BF4B-AEDAEB496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BE0D5-A8B4-4B50-89D7-D3A634989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B39BD-D2E3-4BD7-BC77-954FD6D2D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401DFC-70F1-41D4-8D1C-CBEDF9B4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69ED69-6D07-439A-9677-B41C5931A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36AF08-DCFC-4BB9-BE9F-728BE4A26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519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6ABDC-7152-42BD-997E-50743851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211D8C-99F8-4BFD-A085-3866A75006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CAB-B43B-46F3-BB40-9AE97FF611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E46D0F-7D3C-4C21-8021-3D354C5A7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C29B19-3C6F-4D3D-AE0B-CE82BF8A3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921F6-0954-4C3F-937C-89CB52884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02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5DEFC8-1672-451F-AF4F-352C3FC64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56945-9285-4AB9-A6D5-C82479F97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E0603-B27D-4F7A-A025-DC17CD9C35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579B4-35E7-4D2B-B4C8-D32BAB7E205C}" type="datetimeFigureOut">
              <a:rPr lang="el-GR" smtClean="0"/>
              <a:t>18/9/2020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9CCD4-C39E-4426-9EE1-DE28F44FEE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1DD71-021B-4E44-B4B9-E45EED9BE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3603C-5376-4F0A-B98A-43B43232940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257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661713-432E-4EF6-A659-6CEC657F9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176" y="643467"/>
            <a:ext cx="9077648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0077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BE14D3-0F63-4C9F-A6E2-EFAA9229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443" y="643467"/>
            <a:ext cx="7685113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53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23E0EA-E5E7-4C19-8083-8F638FF27C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5410199" cy="44754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9B1439-B593-493F-A837-9A3B04400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0"/>
            <a:ext cx="68484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84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937DE-AA6D-47EB-A609-7CE0B4B58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354" y="643467"/>
            <a:ext cx="983129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908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C6D7A-4C35-4137-BF5E-6A4AAB9B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59" y="0"/>
            <a:ext cx="7000741" cy="5756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868A8-37C4-441B-B761-36918B60B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192" y="5570113"/>
            <a:ext cx="7675808" cy="12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47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D8F4A-3096-4BF2-A8FB-BB591E74E5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1886" y="643467"/>
            <a:ext cx="7208227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183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039A88-14C1-417A-A97F-4545FA6B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580"/>
            <a:ext cx="7804597" cy="4243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11731-DA3A-4363-A39F-92D48EDEF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5875" y="4194024"/>
            <a:ext cx="7096125" cy="266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02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143246-B366-47A4-BFE5-58D28E7819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01" y="643467"/>
            <a:ext cx="1061639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778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F6985-4F23-469C-9875-D00A0016B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848474" cy="4448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02641D-154E-4BB2-A551-2A33361B19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105275"/>
            <a:ext cx="6490550" cy="27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77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2E029C-0E46-4CE7-A36C-8C5A1BEAD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77189"/>
            <a:ext cx="10905066" cy="49036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55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FE414A-D588-40EB-B1D0-5E5C92335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20969"/>
            <a:ext cx="10905066" cy="54160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897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F3CC5C-02F8-4BB1-9B6F-14CE51AB2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50220"/>
            <a:ext cx="10905066" cy="5157559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944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666BB3-4AC3-4A8D-8817-BCE0FDCCC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84" y="643467"/>
            <a:ext cx="786503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438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8CA043-4AB6-42E4-A830-1DA2F39A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205" y="643467"/>
            <a:ext cx="7737590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345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E2D739-3A61-4ADC-A2DB-BA97668D9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26403" cy="48231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55F02A-916A-4566-9D8D-A5A4877E2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7425" y="4823138"/>
            <a:ext cx="4404575" cy="20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823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2A5637-999D-4775-8A49-AAF327A97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188" y="643467"/>
            <a:ext cx="9825624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1736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B6971E-4521-4F9C-A811-7E903F660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691" y="643467"/>
            <a:ext cx="7388617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577372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2020-09-18T18:31:50Z</dcterms:created>
  <dcterms:modified xsi:type="dcterms:W3CDTF">2020-09-18T18:32:57Z</dcterms:modified>
</cp:coreProperties>
</file>